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4B1F-236C-4A68-BC31-107CD63B43D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0111-7A24-4C81-850E-4655B383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524" y="289035"/>
            <a:ext cx="1975945" cy="938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fetchUpdatedStats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Gets </a:t>
            </a:r>
            <a:r>
              <a:rPr lang="en-US" sz="1100" dirty="0" err="1"/>
              <a:t>Quandl</a:t>
            </a:r>
            <a:r>
              <a:rPr lang="en-US" sz="1100" dirty="0"/>
              <a:t> URLs to complete request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Dispatches FETCH_STATS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8153" y="289035"/>
            <a:ext cx="1975945" cy="16158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Caching Middleware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Cancels cached </a:t>
            </a:r>
            <a:r>
              <a:rPr lang="en-US" sz="1100" dirty="0" err="1"/>
              <a:t>reqeusts</a:t>
            </a:r>
            <a:endParaRPr lang="en-US" sz="1100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Dispatches START_CHART_UPDATE_FLOW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Dispatches </a:t>
            </a:r>
            <a:r>
              <a:rPr lang="en-US" sz="1100" dirty="0" err="1"/>
              <a:t>setFetching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Conditionally dispatches FETCH_REMOTE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254469" y="420414"/>
            <a:ext cx="693684" cy="68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5684" y="289034"/>
            <a:ext cx="1975945" cy="11079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Shaping Middleware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Cancels flow if all data missing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Dispatches SHAPE_CHART_DATA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6125" y="289034"/>
            <a:ext cx="1975945" cy="938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Data Worker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Prepares data for chart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Dispatches STORE_CHART_DATA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4167" y="289033"/>
            <a:ext cx="1975945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Re-render chart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4924098" y="419838"/>
            <a:ext cx="341586" cy="67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41629" y="419838"/>
            <a:ext cx="504496" cy="76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 flipV="1">
            <a:off x="9722070" y="419838"/>
            <a:ext cx="352097" cy="63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5684" y="1981199"/>
            <a:ext cx="1975945" cy="1446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Networking Worker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Recurses</a:t>
            </a:r>
            <a:r>
              <a:rPr lang="en-US" sz="1100" dirty="0"/>
              <a:t> through network requests to be made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Conditionally dispatches SHAPE_RESPONSE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Conditionally dispatches ERROR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24098" y="1792014"/>
            <a:ext cx="341586" cy="3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46124" y="1981199"/>
            <a:ext cx="1975945" cy="1446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Data Worker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Converts response structure to chart structure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Dispatches SET_CACHE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Dispatches START_CHART_UPDATE_FLOW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41629" y="2107324"/>
            <a:ext cx="504495" cy="81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22069" y="3126828"/>
            <a:ext cx="35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074167" y="1634359"/>
            <a:ext cx="0" cy="151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139559" y="1629103"/>
            <a:ext cx="4934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39559" y="457200"/>
            <a:ext cx="126125" cy="117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Frederick Hulcher</dc:creator>
  <cp:lastModifiedBy>Charles Frederick Hulcher</cp:lastModifiedBy>
  <cp:revision>1</cp:revision>
  <dcterms:created xsi:type="dcterms:W3CDTF">2017-03-25T17:17:31Z</dcterms:created>
  <dcterms:modified xsi:type="dcterms:W3CDTF">2017-03-25T17:26:13Z</dcterms:modified>
</cp:coreProperties>
</file>