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5"/>
  </p:notesMasterIdLst>
  <p:sldIdLst>
    <p:sldId id="256" r:id="rId5"/>
    <p:sldId id="258" r:id="rId6"/>
    <p:sldId id="257" r:id="rId7"/>
    <p:sldId id="266" r:id="rId8"/>
    <p:sldId id="271" r:id="rId9"/>
    <p:sldId id="273" r:id="rId10"/>
    <p:sldId id="260" r:id="rId11"/>
    <p:sldId id="277" r:id="rId12"/>
    <p:sldId id="278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44AD2A-C4B6-4336-8BF3-9AF8DE6DFB54}" v="29" dt="2023-04-21T16:39:02.734"/>
    <p1510:client id="{A51290C3-29D1-4BD0-B456-8D0304CDDA6E}" v="206" dt="2023-04-21T16:21:29.3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43"/>
    <p:restoredTop sz="94718"/>
  </p:normalViewPr>
  <p:slideViewPr>
    <p:cSldViewPr snapToGrid="0">
      <p:cViewPr>
        <p:scale>
          <a:sx n="100" d="100"/>
          <a:sy n="100" d="100"/>
        </p:scale>
        <p:origin x="235" y="-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A497AF-08A6-469D-8903-025754C8DF1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60DAB1-DB4F-46A8-ABF0-284E0ECE5B9F}">
      <dgm:prSet phldrT="[Text]" phldr="0"/>
      <dgm:spPr/>
      <dgm:t>
        <a:bodyPr/>
        <a:lstStyle/>
        <a:p>
          <a:pPr algn="l"/>
          <a:r>
            <a:rPr lang="en-US" dirty="0">
              <a:solidFill>
                <a:srgbClr val="000000"/>
              </a:solidFill>
              <a:latin typeface="Arial"/>
              <a:cs typeface="Arial"/>
            </a:rPr>
            <a:t>Smaller Deployment Footprint</a:t>
          </a:r>
          <a:endParaRPr lang="en-US" dirty="0"/>
        </a:p>
      </dgm:t>
    </dgm:pt>
    <dgm:pt modelId="{5FED8AC2-0659-4EDB-B114-9B4320107036}" type="parTrans" cxnId="{5D8F5FF9-A7FB-4303-9C47-1DE1429ED5F0}">
      <dgm:prSet/>
      <dgm:spPr/>
      <dgm:t>
        <a:bodyPr/>
        <a:lstStyle/>
        <a:p>
          <a:endParaRPr lang="en-US"/>
        </a:p>
      </dgm:t>
    </dgm:pt>
    <dgm:pt modelId="{12E1F76D-E291-4856-B4F2-075CD46B8ECB}" type="sibTrans" cxnId="{5D8F5FF9-A7FB-4303-9C47-1DE1429ED5F0}">
      <dgm:prSet/>
      <dgm:spPr/>
      <dgm:t>
        <a:bodyPr/>
        <a:lstStyle/>
        <a:p>
          <a:endParaRPr lang="en-US"/>
        </a:p>
      </dgm:t>
    </dgm:pt>
    <dgm:pt modelId="{A45B6002-0B34-434F-A965-9918D8C68731}">
      <dgm:prSet phldr="0"/>
      <dgm:spPr/>
      <dgm:t>
        <a:bodyPr/>
        <a:lstStyle/>
        <a:p>
          <a:pPr algn="l" rtl="0"/>
          <a:r>
            <a:rPr lang="en-US" dirty="0">
              <a:solidFill>
                <a:srgbClr val="000000"/>
              </a:solidFill>
              <a:latin typeface="Arial"/>
              <a:cs typeface="Arial"/>
            </a:rPr>
            <a:t>Supports Multiple Platforms</a:t>
          </a:r>
        </a:p>
      </dgm:t>
    </dgm:pt>
    <dgm:pt modelId="{B3E7C1D3-A066-4148-9B0C-A372FB1C6FCA}" type="parTrans" cxnId="{E47E6604-E6FB-489C-A531-46AEEC02DC4F}">
      <dgm:prSet/>
      <dgm:spPr/>
    </dgm:pt>
    <dgm:pt modelId="{0BACADD4-D919-47CF-8FE2-C3DA3218E8FB}" type="sibTrans" cxnId="{E47E6604-E6FB-489C-A531-46AEEC02DC4F}">
      <dgm:prSet/>
      <dgm:spPr/>
      <dgm:t>
        <a:bodyPr/>
        <a:lstStyle/>
        <a:p>
          <a:endParaRPr lang="en-US"/>
        </a:p>
      </dgm:t>
    </dgm:pt>
    <dgm:pt modelId="{ABF76F76-C53A-409D-95CF-6C7B250A2BC8}">
      <dgm:prSet phldr="0"/>
      <dgm:spPr/>
      <dgm:t>
        <a:bodyPr/>
        <a:lstStyle/>
        <a:p>
          <a:pPr algn="l"/>
          <a:r>
            <a:rPr lang="en-US" dirty="0">
              <a:solidFill>
                <a:srgbClr val="000000"/>
              </a:solidFill>
              <a:latin typeface="Arial"/>
              <a:cs typeface="Arial"/>
            </a:rPr>
            <a:t>Fast</a:t>
          </a:r>
        </a:p>
      </dgm:t>
    </dgm:pt>
    <dgm:pt modelId="{1C82228D-2C43-4187-8745-C817BC63FA28}" type="parTrans" cxnId="{9C906427-21E3-4887-A5D9-BC92662511EF}">
      <dgm:prSet/>
      <dgm:spPr/>
    </dgm:pt>
    <dgm:pt modelId="{C1801F1E-DBD4-4EC6-AAA1-497CCB6AC63A}" type="sibTrans" cxnId="{9C906427-21E3-4887-A5D9-BC92662511EF}">
      <dgm:prSet/>
      <dgm:spPr/>
      <dgm:t>
        <a:bodyPr/>
        <a:lstStyle/>
        <a:p>
          <a:endParaRPr lang="en-US"/>
        </a:p>
      </dgm:t>
    </dgm:pt>
    <dgm:pt modelId="{CF273441-461B-4A44-8A32-FF79081A1DE9}">
      <dgm:prSet phldr="0"/>
      <dgm:spPr/>
      <dgm:t>
        <a:bodyPr/>
        <a:lstStyle/>
        <a:p>
          <a:pPr algn="l"/>
          <a:r>
            <a:rPr lang="en-US" dirty="0">
              <a:solidFill>
                <a:srgbClr val="000000"/>
              </a:solidFill>
              <a:latin typeface="Arial"/>
              <a:cs typeface="Arial"/>
            </a:rPr>
            <a:t>IoC Container</a:t>
          </a:r>
        </a:p>
      </dgm:t>
    </dgm:pt>
    <dgm:pt modelId="{0EF7F0CD-F522-40E3-A701-157F9A2D95E5}" type="parTrans" cxnId="{D234EA54-9777-487B-91D4-F7ABE326A7FE}">
      <dgm:prSet/>
      <dgm:spPr/>
    </dgm:pt>
    <dgm:pt modelId="{8103ABE5-DF15-4337-A6BC-872EE23541E2}" type="sibTrans" cxnId="{D234EA54-9777-487B-91D4-F7ABE326A7FE}">
      <dgm:prSet/>
      <dgm:spPr/>
      <dgm:t>
        <a:bodyPr/>
        <a:lstStyle/>
        <a:p>
          <a:endParaRPr lang="en-US"/>
        </a:p>
      </dgm:t>
    </dgm:pt>
    <dgm:pt modelId="{986185DA-7C3B-4893-AB72-25E9B2B31BF6}">
      <dgm:prSet phldr="0"/>
      <dgm:spPr/>
      <dgm:t>
        <a:bodyPr/>
        <a:lstStyle/>
        <a:p>
          <a:pPr algn="l"/>
          <a:r>
            <a:rPr lang="en-US" dirty="0">
              <a:solidFill>
                <a:srgbClr val="000000"/>
              </a:solidFill>
              <a:latin typeface="Arial"/>
              <a:cs typeface="Arial"/>
            </a:rPr>
            <a:t>Integration With Modern UI Frameworks</a:t>
          </a:r>
        </a:p>
      </dgm:t>
    </dgm:pt>
    <dgm:pt modelId="{F37CBA69-206D-47BB-8448-AE116E39C686}" type="parTrans" cxnId="{AB11F2ED-1B03-4563-94EF-6F22782C15C4}">
      <dgm:prSet/>
      <dgm:spPr/>
    </dgm:pt>
    <dgm:pt modelId="{2B638211-5458-4E70-A9F9-E182E47AEC3A}" type="sibTrans" cxnId="{AB11F2ED-1B03-4563-94EF-6F22782C15C4}">
      <dgm:prSet/>
      <dgm:spPr/>
      <dgm:t>
        <a:bodyPr/>
        <a:lstStyle/>
        <a:p>
          <a:endParaRPr lang="en-US"/>
        </a:p>
      </dgm:t>
    </dgm:pt>
    <dgm:pt modelId="{F2A3B35C-ADF3-4F78-923F-1B8CC292DA46}">
      <dgm:prSet phldr="0"/>
      <dgm:spPr/>
      <dgm:t>
        <a:bodyPr/>
        <a:lstStyle/>
        <a:p>
          <a:pPr algn="l"/>
          <a:r>
            <a:rPr lang="en-US" dirty="0">
              <a:solidFill>
                <a:srgbClr val="000000"/>
              </a:solidFill>
              <a:latin typeface="Arial"/>
              <a:cs typeface="Arial"/>
            </a:rPr>
            <a:t>Hosting</a:t>
          </a:r>
        </a:p>
      </dgm:t>
    </dgm:pt>
    <dgm:pt modelId="{809B9244-BE14-446F-A6A2-44814562B34E}" type="parTrans" cxnId="{67E5FC50-BEBC-40D0-BBDC-BF003D6F4398}">
      <dgm:prSet/>
      <dgm:spPr/>
    </dgm:pt>
    <dgm:pt modelId="{C439BA39-A3A7-4965-B3A9-44ACC6E5B9CE}" type="sibTrans" cxnId="{67E5FC50-BEBC-40D0-BBDC-BF003D6F4398}">
      <dgm:prSet/>
      <dgm:spPr/>
      <dgm:t>
        <a:bodyPr/>
        <a:lstStyle/>
        <a:p>
          <a:endParaRPr lang="en-US"/>
        </a:p>
      </dgm:t>
    </dgm:pt>
    <dgm:pt modelId="{66FF932D-36B6-49CC-AC23-F534FCE79E80}">
      <dgm:prSet phldr="0"/>
      <dgm:spPr/>
      <dgm:t>
        <a:bodyPr/>
        <a:lstStyle/>
        <a:p>
          <a:pPr algn="l"/>
          <a:r>
            <a:rPr lang="en-US" dirty="0">
              <a:solidFill>
                <a:srgbClr val="000000"/>
              </a:solidFill>
              <a:latin typeface="Arial"/>
              <a:cs typeface="Arial"/>
            </a:rPr>
            <a:t>Code Sharing</a:t>
          </a:r>
        </a:p>
      </dgm:t>
    </dgm:pt>
    <dgm:pt modelId="{AAD4100C-D14D-4117-849D-B3F3126EF881}" type="parTrans" cxnId="{B6B80E03-499E-4D2D-8EFE-CAA1EE07614C}">
      <dgm:prSet/>
      <dgm:spPr/>
    </dgm:pt>
    <dgm:pt modelId="{024B1B94-8AB1-4A51-A6C6-316C07FF4C2E}" type="sibTrans" cxnId="{B6B80E03-499E-4D2D-8EFE-CAA1EE07614C}">
      <dgm:prSet/>
      <dgm:spPr/>
      <dgm:t>
        <a:bodyPr/>
        <a:lstStyle/>
        <a:p>
          <a:endParaRPr lang="en-US"/>
        </a:p>
      </dgm:t>
    </dgm:pt>
    <dgm:pt modelId="{9D294CAC-5AFF-4732-9D71-9E60B7547210}" type="pres">
      <dgm:prSet presAssocID="{CBA497AF-08A6-469D-8903-025754C8DF13}" presName="diagram" presStyleCnt="0">
        <dgm:presLayoutVars>
          <dgm:dir/>
          <dgm:resizeHandles val="exact"/>
        </dgm:presLayoutVars>
      </dgm:prSet>
      <dgm:spPr/>
    </dgm:pt>
    <dgm:pt modelId="{B1D71235-2066-48B0-A853-F364E4C6C026}" type="pres">
      <dgm:prSet presAssocID="{A45B6002-0B34-434F-A965-9918D8C68731}" presName="node" presStyleLbl="node1" presStyleIdx="0" presStyleCnt="7">
        <dgm:presLayoutVars>
          <dgm:bulletEnabled val="1"/>
        </dgm:presLayoutVars>
      </dgm:prSet>
      <dgm:spPr/>
    </dgm:pt>
    <dgm:pt modelId="{DD6DA4E0-3227-445C-BA17-55869F304618}" type="pres">
      <dgm:prSet presAssocID="{0BACADD4-D919-47CF-8FE2-C3DA3218E8FB}" presName="sibTrans" presStyleCnt="0"/>
      <dgm:spPr/>
    </dgm:pt>
    <dgm:pt modelId="{EDCB8B34-C297-4187-8B0F-CB13C230876B}" type="pres">
      <dgm:prSet presAssocID="{ABF76F76-C53A-409D-95CF-6C7B250A2BC8}" presName="node" presStyleLbl="node1" presStyleIdx="1" presStyleCnt="7">
        <dgm:presLayoutVars>
          <dgm:bulletEnabled val="1"/>
        </dgm:presLayoutVars>
      </dgm:prSet>
      <dgm:spPr/>
    </dgm:pt>
    <dgm:pt modelId="{CC63DB32-DCB5-4AB2-AF8B-8E5499231119}" type="pres">
      <dgm:prSet presAssocID="{C1801F1E-DBD4-4EC6-AAA1-497CCB6AC63A}" presName="sibTrans" presStyleCnt="0"/>
      <dgm:spPr/>
    </dgm:pt>
    <dgm:pt modelId="{B27073A6-6A42-4D2B-9E40-FB7609C9F356}" type="pres">
      <dgm:prSet presAssocID="{CF273441-461B-4A44-8A32-FF79081A1DE9}" presName="node" presStyleLbl="node1" presStyleIdx="2" presStyleCnt="7">
        <dgm:presLayoutVars>
          <dgm:bulletEnabled val="1"/>
        </dgm:presLayoutVars>
      </dgm:prSet>
      <dgm:spPr/>
    </dgm:pt>
    <dgm:pt modelId="{83E67100-4B43-42D8-BCD4-0C0C05651F8D}" type="pres">
      <dgm:prSet presAssocID="{8103ABE5-DF15-4337-A6BC-872EE23541E2}" presName="sibTrans" presStyleCnt="0"/>
      <dgm:spPr/>
    </dgm:pt>
    <dgm:pt modelId="{B72FF6BA-B581-4987-870D-EB97B193D68A}" type="pres">
      <dgm:prSet presAssocID="{986185DA-7C3B-4893-AB72-25E9B2B31BF6}" presName="node" presStyleLbl="node1" presStyleIdx="3" presStyleCnt="7">
        <dgm:presLayoutVars>
          <dgm:bulletEnabled val="1"/>
        </dgm:presLayoutVars>
      </dgm:prSet>
      <dgm:spPr/>
    </dgm:pt>
    <dgm:pt modelId="{99CD45FC-FC93-4134-A163-CFEE36E3E64C}" type="pres">
      <dgm:prSet presAssocID="{2B638211-5458-4E70-A9F9-E182E47AEC3A}" presName="sibTrans" presStyleCnt="0"/>
      <dgm:spPr/>
    </dgm:pt>
    <dgm:pt modelId="{FE35CB1F-172D-4EE3-A468-47A671E1B4F7}" type="pres">
      <dgm:prSet presAssocID="{F2A3B35C-ADF3-4F78-923F-1B8CC292DA46}" presName="node" presStyleLbl="node1" presStyleIdx="4" presStyleCnt="7">
        <dgm:presLayoutVars>
          <dgm:bulletEnabled val="1"/>
        </dgm:presLayoutVars>
      </dgm:prSet>
      <dgm:spPr/>
    </dgm:pt>
    <dgm:pt modelId="{DC973563-2ACB-4143-BE6F-10E910630EF1}" type="pres">
      <dgm:prSet presAssocID="{C439BA39-A3A7-4965-B3A9-44ACC6E5B9CE}" presName="sibTrans" presStyleCnt="0"/>
      <dgm:spPr/>
    </dgm:pt>
    <dgm:pt modelId="{8F82765C-5BD2-4527-BBF3-D1CB1B9EBFBA}" type="pres">
      <dgm:prSet presAssocID="{66FF932D-36B6-49CC-AC23-F534FCE79E80}" presName="node" presStyleLbl="node1" presStyleIdx="5" presStyleCnt="7">
        <dgm:presLayoutVars>
          <dgm:bulletEnabled val="1"/>
        </dgm:presLayoutVars>
      </dgm:prSet>
      <dgm:spPr/>
    </dgm:pt>
    <dgm:pt modelId="{7EBFA9EA-B345-41B3-A1D7-1DF7677482E3}" type="pres">
      <dgm:prSet presAssocID="{024B1B94-8AB1-4A51-A6C6-316C07FF4C2E}" presName="sibTrans" presStyleCnt="0"/>
      <dgm:spPr/>
    </dgm:pt>
    <dgm:pt modelId="{56A46FE7-0A52-4093-B341-4BABEDA3AE2E}" type="pres">
      <dgm:prSet presAssocID="{1060DAB1-DB4F-46A8-ABF0-284E0ECE5B9F}" presName="node" presStyleLbl="node1" presStyleIdx="6" presStyleCnt="7">
        <dgm:presLayoutVars>
          <dgm:bulletEnabled val="1"/>
        </dgm:presLayoutVars>
      </dgm:prSet>
      <dgm:spPr/>
    </dgm:pt>
  </dgm:ptLst>
  <dgm:cxnLst>
    <dgm:cxn modelId="{E40CBB02-7028-4A75-8E0B-6FE415FDB307}" type="presOf" srcId="{F2A3B35C-ADF3-4F78-923F-1B8CC292DA46}" destId="{FE35CB1F-172D-4EE3-A468-47A671E1B4F7}" srcOrd="0" destOrd="0" presId="urn:microsoft.com/office/officeart/2005/8/layout/default"/>
    <dgm:cxn modelId="{B6B80E03-499E-4D2D-8EFE-CAA1EE07614C}" srcId="{CBA497AF-08A6-469D-8903-025754C8DF13}" destId="{66FF932D-36B6-49CC-AC23-F534FCE79E80}" srcOrd="5" destOrd="0" parTransId="{AAD4100C-D14D-4117-849D-B3F3126EF881}" sibTransId="{024B1B94-8AB1-4A51-A6C6-316C07FF4C2E}"/>
    <dgm:cxn modelId="{E47E6604-E6FB-489C-A531-46AEEC02DC4F}" srcId="{CBA497AF-08A6-469D-8903-025754C8DF13}" destId="{A45B6002-0B34-434F-A965-9918D8C68731}" srcOrd="0" destOrd="0" parTransId="{B3E7C1D3-A066-4148-9B0C-A372FB1C6FCA}" sibTransId="{0BACADD4-D919-47CF-8FE2-C3DA3218E8FB}"/>
    <dgm:cxn modelId="{3D46AB0B-85B1-489C-B615-C007CC1E44FC}" type="presOf" srcId="{986185DA-7C3B-4893-AB72-25E9B2B31BF6}" destId="{B72FF6BA-B581-4987-870D-EB97B193D68A}" srcOrd="0" destOrd="0" presId="urn:microsoft.com/office/officeart/2005/8/layout/default"/>
    <dgm:cxn modelId="{69E6B70B-35F0-454F-92C4-1BC0EAB43831}" type="presOf" srcId="{CBA497AF-08A6-469D-8903-025754C8DF13}" destId="{9D294CAC-5AFF-4732-9D71-9E60B7547210}" srcOrd="0" destOrd="0" presId="urn:microsoft.com/office/officeart/2005/8/layout/default"/>
    <dgm:cxn modelId="{1ECB1B18-BAA0-495E-A4EE-1C252FE69F2A}" type="presOf" srcId="{CF273441-461B-4A44-8A32-FF79081A1DE9}" destId="{B27073A6-6A42-4D2B-9E40-FB7609C9F356}" srcOrd="0" destOrd="0" presId="urn:microsoft.com/office/officeart/2005/8/layout/default"/>
    <dgm:cxn modelId="{9C906427-21E3-4887-A5D9-BC92662511EF}" srcId="{CBA497AF-08A6-469D-8903-025754C8DF13}" destId="{ABF76F76-C53A-409D-95CF-6C7B250A2BC8}" srcOrd="1" destOrd="0" parTransId="{1C82228D-2C43-4187-8745-C817BC63FA28}" sibTransId="{C1801F1E-DBD4-4EC6-AAA1-497CCB6AC63A}"/>
    <dgm:cxn modelId="{67E5FC50-BEBC-40D0-BBDC-BF003D6F4398}" srcId="{CBA497AF-08A6-469D-8903-025754C8DF13}" destId="{F2A3B35C-ADF3-4F78-923F-1B8CC292DA46}" srcOrd="4" destOrd="0" parTransId="{809B9244-BE14-446F-A6A2-44814562B34E}" sibTransId="{C439BA39-A3A7-4965-B3A9-44ACC6E5B9CE}"/>
    <dgm:cxn modelId="{D234EA54-9777-487B-91D4-F7ABE326A7FE}" srcId="{CBA497AF-08A6-469D-8903-025754C8DF13}" destId="{CF273441-461B-4A44-8A32-FF79081A1DE9}" srcOrd="2" destOrd="0" parTransId="{0EF7F0CD-F522-40E3-A701-157F9A2D95E5}" sibTransId="{8103ABE5-DF15-4337-A6BC-872EE23541E2}"/>
    <dgm:cxn modelId="{1BD6A9A8-9008-45B0-B274-A33B27EC8E70}" type="presOf" srcId="{1060DAB1-DB4F-46A8-ABF0-284E0ECE5B9F}" destId="{56A46FE7-0A52-4093-B341-4BABEDA3AE2E}" srcOrd="0" destOrd="0" presId="urn:microsoft.com/office/officeart/2005/8/layout/default"/>
    <dgm:cxn modelId="{2C7068B8-5939-4699-9351-BECF574761A5}" type="presOf" srcId="{A45B6002-0B34-434F-A965-9918D8C68731}" destId="{B1D71235-2066-48B0-A853-F364E4C6C026}" srcOrd="0" destOrd="0" presId="urn:microsoft.com/office/officeart/2005/8/layout/default"/>
    <dgm:cxn modelId="{67AB88C1-DBCC-46C2-BF6C-F842BE4E6AE9}" type="presOf" srcId="{66FF932D-36B6-49CC-AC23-F534FCE79E80}" destId="{8F82765C-5BD2-4527-BBF3-D1CB1B9EBFBA}" srcOrd="0" destOrd="0" presId="urn:microsoft.com/office/officeart/2005/8/layout/default"/>
    <dgm:cxn modelId="{AB11F2ED-1B03-4563-94EF-6F22782C15C4}" srcId="{CBA497AF-08A6-469D-8903-025754C8DF13}" destId="{986185DA-7C3B-4893-AB72-25E9B2B31BF6}" srcOrd="3" destOrd="0" parTransId="{F37CBA69-206D-47BB-8448-AE116E39C686}" sibTransId="{2B638211-5458-4E70-A9F9-E182E47AEC3A}"/>
    <dgm:cxn modelId="{8E4C22F1-5CDF-47E2-B08C-FC479945AC44}" type="presOf" srcId="{ABF76F76-C53A-409D-95CF-6C7B250A2BC8}" destId="{EDCB8B34-C297-4187-8B0F-CB13C230876B}" srcOrd="0" destOrd="0" presId="urn:microsoft.com/office/officeart/2005/8/layout/default"/>
    <dgm:cxn modelId="{5D8F5FF9-A7FB-4303-9C47-1DE1429ED5F0}" srcId="{CBA497AF-08A6-469D-8903-025754C8DF13}" destId="{1060DAB1-DB4F-46A8-ABF0-284E0ECE5B9F}" srcOrd="6" destOrd="0" parTransId="{5FED8AC2-0659-4EDB-B114-9B4320107036}" sibTransId="{12E1F76D-E291-4856-B4F2-075CD46B8ECB}"/>
    <dgm:cxn modelId="{7D29DFD1-D605-434D-BDA3-551C8156E04F}" type="presParOf" srcId="{9D294CAC-5AFF-4732-9D71-9E60B7547210}" destId="{B1D71235-2066-48B0-A853-F364E4C6C026}" srcOrd="0" destOrd="0" presId="urn:microsoft.com/office/officeart/2005/8/layout/default"/>
    <dgm:cxn modelId="{E9062E64-78A5-4716-8570-AEE808B81904}" type="presParOf" srcId="{9D294CAC-5AFF-4732-9D71-9E60B7547210}" destId="{DD6DA4E0-3227-445C-BA17-55869F304618}" srcOrd="1" destOrd="0" presId="urn:microsoft.com/office/officeart/2005/8/layout/default"/>
    <dgm:cxn modelId="{BA2A5B8C-F8F2-49EE-92ED-B1677E9EF1E8}" type="presParOf" srcId="{9D294CAC-5AFF-4732-9D71-9E60B7547210}" destId="{EDCB8B34-C297-4187-8B0F-CB13C230876B}" srcOrd="2" destOrd="0" presId="urn:microsoft.com/office/officeart/2005/8/layout/default"/>
    <dgm:cxn modelId="{5A97EA63-C3BB-4C88-8740-2C70AFC930D4}" type="presParOf" srcId="{9D294CAC-5AFF-4732-9D71-9E60B7547210}" destId="{CC63DB32-DCB5-4AB2-AF8B-8E5499231119}" srcOrd="3" destOrd="0" presId="urn:microsoft.com/office/officeart/2005/8/layout/default"/>
    <dgm:cxn modelId="{1FD30652-5925-4329-8A15-F921255D86B0}" type="presParOf" srcId="{9D294CAC-5AFF-4732-9D71-9E60B7547210}" destId="{B27073A6-6A42-4D2B-9E40-FB7609C9F356}" srcOrd="4" destOrd="0" presId="urn:microsoft.com/office/officeart/2005/8/layout/default"/>
    <dgm:cxn modelId="{6DFFE005-9EFE-46FB-8E5B-03FC27773B0A}" type="presParOf" srcId="{9D294CAC-5AFF-4732-9D71-9E60B7547210}" destId="{83E67100-4B43-42D8-BCD4-0C0C05651F8D}" srcOrd="5" destOrd="0" presId="urn:microsoft.com/office/officeart/2005/8/layout/default"/>
    <dgm:cxn modelId="{D3299F0E-B7E8-4194-832C-BDD956F76129}" type="presParOf" srcId="{9D294CAC-5AFF-4732-9D71-9E60B7547210}" destId="{B72FF6BA-B581-4987-870D-EB97B193D68A}" srcOrd="6" destOrd="0" presId="urn:microsoft.com/office/officeart/2005/8/layout/default"/>
    <dgm:cxn modelId="{5B49C5BD-0D61-4034-8ACD-030FB199CD8E}" type="presParOf" srcId="{9D294CAC-5AFF-4732-9D71-9E60B7547210}" destId="{99CD45FC-FC93-4134-A163-CFEE36E3E64C}" srcOrd="7" destOrd="0" presId="urn:microsoft.com/office/officeart/2005/8/layout/default"/>
    <dgm:cxn modelId="{32A1315E-32CD-403D-B1BA-47F18DF02CFA}" type="presParOf" srcId="{9D294CAC-5AFF-4732-9D71-9E60B7547210}" destId="{FE35CB1F-172D-4EE3-A468-47A671E1B4F7}" srcOrd="8" destOrd="0" presId="urn:microsoft.com/office/officeart/2005/8/layout/default"/>
    <dgm:cxn modelId="{21ABD088-7391-4260-B4DE-6E124FAD4958}" type="presParOf" srcId="{9D294CAC-5AFF-4732-9D71-9E60B7547210}" destId="{DC973563-2ACB-4143-BE6F-10E910630EF1}" srcOrd="9" destOrd="0" presId="urn:microsoft.com/office/officeart/2005/8/layout/default"/>
    <dgm:cxn modelId="{1FDCC11D-168E-46CC-8EB8-A083B5FAA898}" type="presParOf" srcId="{9D294CAC-5AFF-4732-9D71-9E60B7547210}" destId="{8F82765C-5BD2-4527-BBF3-D1CB1B9EBFBA}" srcOrd="10" destOrd="0" presId="urn:microsoft.com/office/officeart/2005/8/layout/default"/>
    <dgm:cxn modelId="{B1389D80-64B6-4C10-ADEE-37E320946C71}" type="presParOf" srcId="{9D294CAC-5AFF-4732-9D71-9E60B7547210}" destId="{7EBFA9EA-B345-41B3-A1D7-1DF7677482E3}" srcOrd="11" destOrd="0" presId="urn:microsoft.com/office/officeart/2005/8/layout/default"/>
    <dgm:cxn modelId="{91740940-1036-44D5-B486-E98866F9C812}" type="presParOf" srcId="{9D294CAC-5AFF-4732-9D71-9E60B7547210}" destId="{56A46FE7-0A52-4093-B341-4BABEDA3AE2E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D71235-2066-48B0-A853-F364E4C6C026}">
      <dsp:nvSpPr>
        <dsp:cNvPr id="0" name=""/>
        <dsp:cNvSpPr/>
      </dsp:nvSpPr>
      <dsp:spPr>
        <a:xfrm>
          <a:off x="2952" y="308962"/>
          <a:ext cx="2342219" cy="14053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0000"/>
              </a:solidFill>
              <a:latin typeface="Arial"/>
              <a:cs typeface="Arial"/>
            </a:rPr>
            <a:t>Supports Multiple Platforms</a:t>
          </a:r>
        </a:p>
      </dsp:txBody>
      <dsp:txXfrm>
        <a:off x="2952" y="308962"/>
        <a:ext cx="2342219" cy="1405331"/>
      </dsp:txXfrm>
    </dsp:sp>
    <dsp:sp modelId="{EDCB8B34-C297-4187-8B0F-CB13C230876B}">
      <dsp:nvSpPr>
        <dsp:cNvPr id="0" name=""/>
        <dsp:cNvSpPr/>
      </dsp:nvSpPr>
      <dsp:spPr>
        <a:xfrm>
          <a:off x="2579393" y="308962"/>
          <a:ext cx="2342219" cy="14053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0000"/>
              </a:solidFill>
              <a:latin typeface="Arial"/>
              <a:cs typeface="Arial"/>
            </a:rPr>
            <a:t>Fast</a:t>
          </a:r>
        </a:p>
      </dsp:txBody>
      <dsp:txXfrm>
        <a:off x="2579393" y="308962"/>
        <a:ext cx="2342219" cy="1405331"/>
      </dsp:txXfrm>
    </dsp:sp>
    <dsp:sp modelId="{B27073A6-6A42-4D2B-9E40-FB7609C9F356}">
      <dsp:nvSpPr>
        <dsp:cNvPr id="0" name=""/>
        <dsp:cNvSpPr/>
      </dsp:nvSpPr>
      <dsp:spPr>
        <a:xfrm>
          <a:off x="5155835" y="308962"/>
          <a:ext cx="2342219" cy="14053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0000"/>
              </a:solidFill>
              <a:latin typeface="Arial"/>
              <a:cs typeface="Arial"/>
            </a:rPr>
            <a:t>IoC Container</a:t>
          </a:r>
        </a:p>
      </dsp:txBody>
      <dsp:txXfrm>
        <a:off x="5155835" y="308962"/>
        <a:ext cx="2342219" cy="1405331"/>
      </dsp:txXfrm>
    </dsp:sp>
    <dsp:sp modelId="{B72FF6BA-B581-4987-870D-EB97B193D68A}">
      <dsp:nvSpPr>
        <dsp:cNvPr id="0" name=""/>
        <dsp:cNvSpPr/>
      </dsp:nvSpPr>
      <dsp:spPr>
        <a:xfrm>
          <a:off x="7732277" y="308962"/>
          <a:ext cx="2342219" cy="14053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0000"/>
              </a:solidFill>
              <a:latin typeface="Arial"/>
              <a:cs typeface="Arial"/>
            </a:rPr>
            <a:t>Integration With Modern UI Frameworks</a:t>
          </a:r>
        </a:p>
      </dsp:txBody>
      <dsp:txXfrm>
        <a:off x="7732277" y="308962"/>
        <a:ext cx="2342219" cy="1405331"/>
      </dsp:txXfrm>
    </dsp:sp>
    <dsp:sp modelId="{FE35CB1F-172D-4EE3-A468-47A671E1B4F7}">
      <dsp:nvSpPr>
        <dsp:cNvPr id="0" name=""/>
        <dsp:cNvSpPr/>
      </dsp:nvSpPr>
      <dsp:spPr>
        <a:xfrm>
          <a:off x="1291173" y="1948516"/>
          <a:ext cx="2342219" cy="14053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0000"/>
              </a:solidFill>
              <a:latin typeface="Arial"/>
              <a:cs typeface="Arial"/>
            </a:rPr>
            <a:t>Hosting</a:t>
          </a:r>
        </a:p>
      </dsp:txBody>
      <dsp:txXfrm>
        <a:off x="1291173" y="1948516"/>
        <a:ext cx="2342219" cy="1405331"/>
      </dsp:txXfrm>
    </dsp:sp>
    <dsp:sp modelId="{8F82765C-5BD2-4527-BBF3-D1CB1B9EBFBA}">
      <dsp:nvSpPr>
        <dsp:cNvPr id="0" name=""/>
        <dsp:cNvSpPr/>
      </dsp:nvSpPr>
      <dsp:spPr>
        <a:xfrm>
          <a:off x="3867614" y="1948516"/>
          <a:ext cx="2342219" cy="14053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0000"/>
              </a:solidFill>
              <a:latin typeface="Arial"/>
              <a:cs typeface="Arial"/>
            </a:rPr>
            <a:t>Code Sharing</a:t>
          </a:r>
        </a:p>
      </dsp:txBody>
      <dsp:txXfrm>
        <a:off x="3867614" y="1948516"/>
        <a:ext cx="2342219" cy="1405331"/>
      </dsp:txXfrm>
    </dsp:sp>
    <dsp:sp modelId="{56A46FE7-0A52-4093-B341-4BABEDA3AE2E}">
      <dsp:nvSpPr>
        <dsp:cNvPr id="0" name=""/>
        <dsp:cNvSpPr/>
      </dsp:nvSpPr>
      <dsp:spPr>
        <a:xfrm>
          <a:off x="6444056" y="1948516"/>
          <a:ext cx="2342219" cy="14053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0000"/>
              </a:solidFill>
              <a:latin typeface="Arial"/>
              <a:cs typeface="Arial"/>
            </a:rPr>
            <a:t>Smaller Deployment Footprint</a:t>
          </a:r>
          <a:endParaRPr lang="en-US" sz="2400" kern="1200" dirty="0"/>
        </a:p>
      </dsp:txBody>
      <dsp:txXfrm>
        <a:off x="6444056" y="1948516"/>
        <a:ext cx="2342219" cy="14053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4/21/2023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AE46C21D-EBB5-4F3D-B06D-166777189317}" type="datetime1">
              <a:rPr lang="en-US" smtClean="0"/>
              <a:t>4/21/2023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1DFFEA26-EB1D-498C-95CD-1ECE586790AA}" type="datetime1">
              <a:rPr lang="en-US" smtClean="0"/>
              <a:t>4/21/2023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39842EE-D56F-4F18-94E7-094CEF23F906}" type="datetime1">
              <a:rPr lang="en-US" smtClean="0"/>
              <a:t>4/21/2023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45B08281-154C-4FEF-A6DF-18BA3AC0F374}" type="datetime1">
              <a:rPr lang="en-US" smtClean="0"/>
              <a:t>4/21/2023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04D857D4-BD7E-4A06-844B-AAD504F1114F}" type="datetime1">
              <a:rPr lang="en-US" smtClean="0"/>
              <a:t>4/21/2023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916AFA50-87A4-4E99-B112-8C6B1DFB84B2}" type="datetime1">
              <a:rPr lang="en-US" smtClean="0"/>
              <a:t>4/21/2023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6B3905CA-BF0F-4A1B-AA0D-85E42F5D5A85}" type="datetime1">
              <a:rPr lang="en-US" smtClean="0"/>
              <a:t>4/21/2023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D3DA9A77-60C0-4BB8-898D-2828EE4073AD}" type="datetime1">
              <a:rPr lang="en-US" smtClean="0"/>
              <a:t>4/21/2023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C1F30CD5-42B1-4614-9F46-5D29928CC2DB}" type="datetime1">
              <a:rPr lang="en-US" smtClean="0"/>
              <a:t>4/21/2023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EE6020E3-D95B-4E55-964F-4B1A98BDAA6F}" type="datetime1">
              <a:rPr lang="en-US" smtClean="0"/>
              <a:t>4/21/2023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FC9A72C8-1C87-42EF-8A11-BF6DFA19ED8B}" type="datetime1">
              <a:rPr lang="en-US" smtClean="0"/>
              <a:t>4/21/2023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dirty="0"/>
              <a:t>ASP.NET Core And Web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8927" y="3558906"/>
            <a:ext cx="9500507" cy="80667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Hariharasudhan C</a:t>
            </a:r>
          </a:p>
          <a:p>
            <a:r>
              <a:rPr lang="en-US" dirty="0" err="1"/>
              <a:t>Karthikkannan</a:t>
            </a:r>
            <a:r>
              <a:rPr lang="en-US" dirty="0"/>
              <a:t> M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.NET Core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3718" y="2451884"/>
            <a:ext cx="9779183" cy="343648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/>
              <a:t>New version of .NET Framework, which is a free, open-source, general-purpose development platform maintained by Microsoft.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/>
              <a:t>It is a cross-platform framework that runs on Windows, macOS, and Linux operating systems.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/>
              <a:t>.NET Core Framework can be used to build different types of applications such as mobile, desktop, web, cloud, IoT, machine learning, microservices, game, etc.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/>
              <a:t>.NET Core application speed up the performance, reduce the memory footprint and becomes easy to maintain.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sz="4000" dirty="0">
                <a:ea typeface="+mj-lt"/>
                <a:cs typeface="+mj-lt"/>
              </a:rPr>
              <a:t>Why Use .NET Core?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285750" indent="-285750">
              <a:lnSpc>
                <a:spcPct val="100000"/>
              </a:lnSpc>
              <a:spcBef>
                <a:spcPts val="900"/>
              </a:spcBef>
              <a:buFont typeface="Arial"/>
              <a:buChar char="•"/>
            </a:pPr>
            <a:r>
              <a:rPr lang="en-US" sz="2200" dirty="0">
                <a:latin typeface="Arial"/>
                <a:cs typeface="Arial"/>
              </a:rPr>
              <a:t>Cross platform</a:t>
            </a:r>
          </a:p>
          <a:p>
            <a:pPr marL="285750" indent="-285750">
              <a:lnSpc>
                <a:spcPct val="100000"/>
              </a:lnSpc>
              <a:spcBef>
                <a:spcPts val="900"/>
              </a:spcBef>
              <a:buFont typeface="Arial"/>
              <a:buChar char="•"/>
            </a:pPr>
            <a:r>
              <a:rPr lang="en-US" sz="2200" dirty="0">
                <a:latin typeface="Arial"/>
                <a:cs typeface="Arial"/>
              </a:rPr>
              <a:t>Unified</a:t>
            </a:r>
          </a:p>
          <a:p>
            <a:pPr marL="285750" indent="-285750">
              <a:lnSpc>
                <a:spcPct val="100000"/>
              </a:lnSpc>
              <a:spcBef>
                <a:spcPts val="900"/>
              </a:spcBef>
              <a:buFont typeface="Arial"/>
              <a:buChar char="•"/>
            </a:pPr>
            <a:r>
              <a:rPr lang="en-US" sz="2200" dirty="0">
                <a:latin typeface="Arial"/>
                <a:cs typeface="Arial"/>
              </a:rPr>
              <a:t>Better performance</a:t>
            </a:r>
          </a:p>
          <a:p>
            <a:pPr marL="285750" indent="-285750">
              <a:lnSpc>
                <a:spcPct val="100000"/>
              </a:lnSpc>
              <a:spcBef>
                <a:spcPts val="900"/>
              </a:spcBef>
              <a:buFont typeface="Arial"/>
              <a:buChar char="•"/>
            </a:pPr>
            <a:r>
              <a:rPr lang="en-US" sz="2200" dirty="0">
                <a:latin typeface="Arial"/>
                <a:cs typeface="Arial"/>
              </a:rPr>
              <a:t>Lightweight</a:t>
            </a:r>
          </a:p>
          <a:p>
            <a:pPr marL="285750" indent="-285750">
              <a:lnSpc>
                <a:spcPct val="100000"/>
              </a:lnSpc>
              <a:spcBef>
                <a:spcPts val="900"/>
              </a:spcBef>
              <a:buFont typeface="Arial"/>
              <a:buChar char="•"/>
            </a:pPr>
            <a:r>
              <a:rPr lang="en-US" sz="2200" dirty="0">
                <a:latin typeface="Arial"/>
                <a:cs typeface="Arial"/>
              </a:rPr>
              <a:t>Dependency Injection</a:t>
            </a:r>
          </a:p>
          <a:p>
            <a:pPr marL="285750" indent="-285750">
              <a:lnSpc>
                <a:spcPct val="100000"/>
              </a:lnSpc>
              <a:spcBef>
                <a:spcPts val="900"/>
              </a:spcBef>
              <a:buFont typeface="Arial"/>
              <a:buChar char="•"/>
            </a:pPr>
            <a:r>
              <a:rPr lang="en-US" sz="2200" dirty="0">
                <a:latin typeface="Arial"/>
                <a:cs typeface="Arial"/>
              </a:rPr>
              <a:t>Hosting</a:t>
            </a:r>
          </a:p>
          <a:p>
            <a:pPr marL="285750" indent="-285750">
              <a:lnSpc>
                <a:spcPct val="100000"/>
              </a:lnSpc>
              <a:spcBef>
                <a:spcPts val="900"/>
              </a:spcBef>
              <a:buFont typeface="Arial"/>
              <a:buChar char="•"/>
            </a:pPr>
            <a:r>
              <a:rPr lang="en-US" sz="2200" dirty="0">
                <a:latin typeface="Arial"/>
                <a:cs typeface="Arial"/>
              </a:rPr>
              <a:t>Open Source</a:t>
            </a:r>
          </a:p>
          <a:p>
            <a:pPr marL="285750" indent="-285750">
              <a:lnSpc>
                <a:spcPct val="100000"/>
              </a:lnSpc>
              <a:spcBef>
                <a:spcPts val="900"/>
              </a:spcBef>
              <a:buFont typeface="Arial"/>
              <a:buChar char="•"/>
            </a:pPr>
            <a:r>
              <a:rPr lang="en-US" sz="2200" dirty="0">
                <a:latin typeface="Arial"/>
                <a:cs typeface="Arial"/>
              </a:rPr>
              <a:t>Testability</a:t>
            </a:r>
          </a:p>
          <a:p>
            <a:pPr marL="285750" indent="-285750">
              <a:lnSpc>
                <a:spcPct val="100000"/>
              </a:lnSpc>
              <a:spcBef>
                <a:spcPts val="900"/>
              </a:spcBef>
              <a:buFont typeface="Arial"/>
              <a:buChar char="•"/>
            </a:pPr>
            <a:r>
              <a:rPr lang="en-US" sz="2200" dirty="0">
                <a:latin typeface="Arial"/>
                <a:cs typeface="Arial"/>
              </a:rPr>
              <a:t>Side-by-side App Versioning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ASP.NET CORE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24" name="Diagram 24">
            <a:extLst>
              <a:ext uri="{FF2B5EF4-FFF2-40B4-BE49-F238E27FC236}">
                <a16:creationId xmlns:a16="http://schemas.microsoft.com/office/drawing/2014/main" id="{ED7BACAD-34BE-0F98-CBB0-F6287CA410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2823616"/>
              </p:ext>
            </p:extLst>
          </p:nvPr>
        </p:nvGraphicFramePr>
        <p:xfrm>
          <a:off x="1238700" y="2094392"/>
          <a:ext cx="10077449" cy="36628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1508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071" y="179717"/>
            <a:ext cx="8847322" cy="1325563"/>
          </a:xfrm>
        </p:spPr>
        <p:txBody>
          <a:bodyPr/>
          <a:lstStyle/>
          <a:p>
            <a:r>
              <a:rPr lang="en-US" dirty="0"/>
              <a:t>ASP.NET Core – Project Structure</a:t>
            </a:r>
          </a:p>
        </p:txBody>
      </p:sp>
      <p:pic>
        <p:nvPicPr>
          <p:cNvPr id="32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8C50547-48BB-4E26-71EA-89630EABE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763" y="1716657"/>
            <a:ext cx="2924851" cy="481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690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955FE9A-1BE0-DA51-776D-E2A2FED0D36D}"/>
              </a:ext>
            </a:extLst>
          </p:cNvPr>
          <p:cNvSpPr txBox="1">
            <a:spLocks/>
          </p:cNvSpPr>
          <p:nvPr/>
        </p:nvSpPr>
        <p:spPr>
          <a:xfrm>
            <a:off x="1113810" y="2960716"/>
            <a:ext cx="4036334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Dependency Injection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8">
            <a:extLst>
              <a:ext uri="{FF2B5EF4-FFF2-40B4-BE49-F238E27FC236}">
                <a16:creationId xmlns:a16="http://schemas.microsoft.com/office/drawing/2014/main" id="{93BD88F3-C021-CD6F-A76F-AA83140D2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492" y="1522133"/>
            <a:ext cx="5536001" cy="375498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3A5E2-8F37-D546-BCD9-24A2037B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18717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983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ASP.NET Core - Middleware</a:t>
            </a:r>
            <a:endParaRPr lang="en-US" dirty="0"/>
          </a:p>
        </p:txBody>
      </p:sp>
      <p:pic>
        <p:nvPicPr>
          <p:cNvPr id="8" name="Picture 8" descr="Diagram&#10;&#10;Description automatically generated">
            <a:extLst>
              <a:ext uri="{FF2B5EF4-FFF2-40B4-BE49-F238E27FC236}">
                <a16:creationId xmlns:a16="http://schemas.microsoft.com/office/drawing/2014/main" id="{D9C1B33D-3D00-853D-EBD7-DB56D32FB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664" y="2340791"/>
            <a:ext cx="9788105" cy="401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ASP.NET Core – Middleware Contd...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17045C0-87DD-CCF6-90E7-C23BE05529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291182"/>
              </p:ext>
            </p:extLst>
          </p:nvPr>
        </p:nvGraphicFramePr>
        <p:xfrm>
          <a:off x="1353019" y="1870683"/>
          <a:ext cx="9182054" cy="4685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1027">
                  <a:extLst>
                    <a:ext uri="{9D8B030D-6E8A-4147-A177-3AD203B41FA5}">
                      <a16:colId xmlns:a16="http://schemas.microsoft.com/office/drawing/2014/main" val="2653774307"/>
                    </a:ext>
                  </a:extLst>
                </a:gridCol>
                <a:gridCol w="4591027">
                  <a:extLst>
                    <a:ext uri="{9D8B030D-6E8A-4147-A177-3AD203B41FA5}">
                      <a16:colId xmlns:a16="http://schemas.microsoft.com/office/drawing/2014/main" val="2325555818"/>
                    </a:ext>
                  </a:extLst>
                </a:gridCol>
              </a:tblGrid>
              <a:tr h="470548"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Middleware​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Description​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988434603"/>
                  </a:ext>
                </a:extLst>
              </a:tr>
              <a:tr h="470548"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Authentication​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Adds authentication support.​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465465"/>
                  </a:ext>
                </a:extLst>
              </a:tr>
              <a:tr h="818343"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CORS​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Configures Cross-Origin Resource Sharing.​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2514"/>
                  </a:ext>
                </a:extLst>
              </a:tr>
              <a:tr h="818343"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Routing​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Adds routing capabilities for MVC or web form​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966513"/>
                  </a:ext>
                </a:extLst>
              </a:tr>
              <a:tr h="470548"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Session​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Adds support for user session.​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770391"/>
                  </a:ext>
                </a:extLst>
              </a:tr>
              <a:tr h="818343"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StaticFiles​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Adds support for serving static files and directory browsing.​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491970"/>
                  </a:ext>
                </a:extLst>
              </a:tr>
              <a:tr h="818343"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Diagnostics​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Adds support for reporting and handling exceptions and errors.​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199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5518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071" y="179717"/>
            <a:ext cx="8847322" cy="1325563"/>
          </a:xfrm>
        </p:spPr>
        <p:txBody>
          <a:bodyPr/>
          <a:lstStyle/>
          <a:p>
            <a:r>
              <a:rPr lang="en-US" dirty="0"/>
              <a:t>ASP.NET Core – Web API</a:t>
            </a:r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82898B89-C01A-B88D-C87B-41B7946AA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797" y="2126331"/>
            <a:ext cx="8292860" cy="405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010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42FAFE-88B4-49B4-9588-86CB0E564E5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F1176D5-513E-4E73-98C9-4CEA832F57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TM45331398</Template>
  <TotalTime>0</TotalTime>
  <Words>422</Words>
  <Application>Microsoft Office PowerPoint</Application>
  <PresentationFormat>Widescreen</PresentationFormat>
  <Paragraphs>142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ASP.NET Core And Web API</vt:lpstr>
      <vt:lpstr>.NET Core Overview</vt:lpstr>
      <vt:lpstr>Why Use .NET Core?</vt:lpstr>
      <vt:lpstr>ASP.NET CORE</vt:lpstr>
      <vt:lpstr>ASP.NET Core – Project Structure</vt:lpstr>
      <vt:lpstr>PowerPoint Presentation</vt:lpstr>
      <vt:lpstr>ASP.NET Core - Middleware</vt:lpstr>
      <vt:lpstr>ASP.NET Core – Middleware Contd...</vt:lpstr>
      <vt:lpstr>ASP.NET Core – Web API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 And Web API</dc:title>
  <dc:creator/>
  <cp:lastModifiedBy/>
  <cp:revision>140</cp:revision>
  <dcterms:created xsi:type="dcterms:W3CDTF">2021-09-06T16:30:14Z</dcterms:created>
  <dcterms:modified xsi:type="dcterms:W3CDTF">2023-04-21T16:39:08Z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