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AE83C-A7F6-4215-8475-D33318CC9AAB}" v="270" dt="2023-03-10T14:36:15.700"/>
    <p1510:client id="{391F73D2-9AC7-410B-B201-42FC70B7B71D}" v="150" dt="2023-03-10T12:34:48.481"/>
    <p1510:client id="{EFBEC1D5-415B-47A8-AA17-564CCB034C50}" v="669" dt="2023-03-10T13:32:17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DD314-E4CC-4282-8ADA-FD38F78057E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356108-6E2A-4F0E-8BF3-BD6226946074}">
      <dgm:prSet/>
      <dgm:spPr/>
      <dgm:t>
        <a:bodyPr/>
        <a:lstStyle/>
        <a:p>
          <a:r>
            <a:rPr lang="en-US" dirty="0"/>
            <a:t>Separation of </a:t>
          </a:r>
          <a:r>
            <a:rPr lang="en-US" dirty="0">
              <a:latin typeface="Calibri Light" panose="020F0302020204030204"/>
            </a:rPr>
            <a:t>Concerns</a:t>
          </a:r>
          <a:endParaRPr lang="en-US" dirty="0"/>
        </a:p>
      </dgm:t>
    </dgm:pt>
    <dgm:pt modelId="{81ABFB1F-BADF-4E2C-8F9F-56719E5B274D}" type="parTrans" cxnId="{FB84D599-E791-4FEF-86A6-E583134AFF73}">
      <dgm:prSet/>
      <dgm:spPr/>
      <dgm:t>
        <a:bodyPr/>
        <a:lstStyle/>
        <a:p>
          <a:endParaRPr lang="en-US"/>
        </a:p>
      </dgm:t>
    </dgm:pt>
    <dgm:pt modelId="{12597041-C09B-4ECE-AAE8-1AAC155D64A9}" type="sibTrans" cxnId="{FB84D599-E791-4FEF-86A6-E583134AFF73}">
      <dgm:prSet/>
      <dgm:spPr/>
      <dgm:t>
        <a:bodyPr/>
        <a:lstStyle/>
        <a:p>
          <a:endParaRPr lang="en-US"/>
        </a:p>
      </dgm:t>
    </dgm:pt>
    <dgm:pt modelId="{43880C12-E42D-4612-9EF0-1C3B782B9353}">
      <dgm:prSet/>
      <dgm:spPr/>
      <dgm:t>
        <a:bodyPr/>
        <a:lstStyle/>
        <a:p>
          <a:pPr rtl="0"/>
          <a:r>
            <a:rPr lang="en-US" dirty="0"/>
            <a:t>URL Mapping</a:t>
          </a:r>
          <a:r>
            <a:rPr lang="en-US" dirty="0">
              <a:latin typeface="Calibri Light" panose="020F0302020204030204"/>
            </a:rPr>
            <a:t> and Routing</a:t>
          </a:r>
          <a:endParaRPr lang="en-US" dirty="0"/>
        </a:p>
      </dgm:t>
    </dgm:pt>
    <dgm:pt modelId="{87D89B41-0329-4B83-9F8C-AE95B4DC6042}" type="parTrans" cxnId="{0A1C7907-F598-4F73-AB11-1DB5F8B2AD93}">
      <dgm:prSet/>
      <dgm:spPr/>
      <dgm:t>
        <a:bodyPr/>
        <a:lstStyle/>
        <a:p>
          <a:endParaRPr lang="en-US"/>
        </a:p>
      </dgm:t>
    </dgm:pt>
    <dgm:pt modelId="{41B5E931-235F-4000-8390-C09A51EA7CD6}" type="sibTrans" cxnId="{0A1C7907-F598-4F73-AB11-1DB5F8B2AD93}">
      <dgm:prSet/>
      <dgm:spPr/>
      <dgm:t>
        <a:bodyPr/>
        <a:lstStyle/>
        <a:p>
          <a:endParaRPr lang="en-US"/>
        </a:p>
      </dgm:t>
    </dgm:pt>
    <dgm:pt modelId="{45D0C9B7-76AB-42B5-B923-EFD987D5126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Dependency Injection</a:t>
          </a:r>
        </a:p>
      </dgm:t>
    </dgm:pt>
    <dgm:pt modelId="{E73842CE-0625-4CCF-9E19-E7C222465A8D}" type="parTrans" cxnId="{10AC2D10-5394-4DEC-A70C-7E719F2A303E}">
      <dgm:prSet/>
      <dgm:spPr/>
    </dgm:pt>
    <dgm:pt modelId="{199609F1-29A0-4F90-8555-271A4DEFD81E}" type="sibTrans" cxnId="{10AC2D10-5394-4DEC-A70C-7E719F2A303E}">
      <dgm:prSet/>
      <dgm:spPr/>
    </dgm:pt>
    <dgm:pt modelId="{E5BC041F-0608-44CB-9E36-DD9C8FE80B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Scaffolding</a:t>
          </a:r>
        </a:p>
      </dgm:t>
    </dgm:pt>
    <dgm:pt modelId="{54D5D340-7465-482C-890D-47C552A04528}" type="parTrans" cxnId="{FD92418B-C01E-495B-8CB9-8FD9E5BF41BA}">
      <dgm:prSet/>
      <dgm:spPr/>
    </dgm:pt>
    <dgm:pt modelId="{A1423BB4-6C6E-4657-A885-0F0C3F974C6A}" type="sibTrans" cxnId="{FD92418B-C01E-495B-8CB9-8FD9E5BF41BA}">
      <dgm:prSet/>
      <dgm:spPr/>
    </dgm:pt>
    <dgm:pt modelId="{A92C5628-DDA2-45ED-BAF0-3BEF86A14AF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Filters</a:t>
          </a:r>
        </a:p>
      </dgm:t>
    </dgm:pt>
    <dgm:pt modelId="{A2583136-A6D7-4C5B-8AB8-7A11162CEE1E}" type="parTrans" cxnId="{AA312084-BAAF-46E9-883A-6E594525F374}">
      <dgm:prSet/>
      <dgm:spPr/>
    </dgm:pt>
    <dgm:pt modelId="{71884170-BAF4-4D4D-AA5A-BCB9516B0AA6}" type="sibTrans" cxnId="{AA312084-BAAF-46E9-883A-6E594525F374}">
      <dgm:prSet/>
      <dgm:spPr/>
    </dgm:pt>
    <dgm:pt modelId="{5E924709-FF98-4670-ADF8-AE5EF424631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Identity Management</a:t>
          </a:r>
        </a:p>
      </dgm:t>
    </dgm:pt>
    <dgm:pt modelId="{4EC339A0-2943-4DB3-BFC9-559322E90E9F}" type="parTrans" cxnId="{876711DB-C306-404F-BB0C-BF865750EA21}">
      <dgm:prSet/>
      <dgm:spPr/>
    </dgm:pt>
    <dgm:pt modelId="{C6C64398-B72D-4D5D-AB12-D49EACBB5D66}" type="sibTrans" cxnId="{876711DB-C306-404F-BB0C-BF865750EA21}">
      <dgm:prSet/>
      <dgm:spPr/>
    </dgm:pt>
    <dgm:pt modelId="{C2B28DE3-D7D4-4121-BB68-567DCDFEAF0C}" type="pres">
      <dgm:prSet presAssocID="{90ADD314-E4CC-4282-8ADA-FD38F78057E6}" presName="linear" presStyleCnt="0">
        <dgm:presLayoutVars>
          <dgm:dir/>
          <dgm:animLvl val="lvl"/>
          <dgm:resizeHandles val="exact"/>
        </dgm:presLayoutVars>
      </dgm:prSet>
      <dgm:spPr/>
    </dgm:pt>
    <dgm:pt modelId="{A3A131E2-E65E-4026-A1E3-22734B693843}" type="pres">
      <dgm:prSet presAssocID="{06356108-6E2A-4F0E-8BF3-BD6226946074}" presName="parentLin" presStyleCnt="0"/>
      <dgm:spPr/>
    </dgm:pt>
    <dgm:pt modelId="{8F7D07E1-BED8-4209-BA63-478F601CE9E6}" type="pres">
      <dgm:prSet presAssocID="{06356108-6E2A-4F0E-8BF3-BD6226946074}" presName="parentLeftMargin" presStyleLbl="node1" presStyleIdx="0" presStyleCnt="6"/>
      <dgm:spPr/>
    </dgm:pt>
    <dgm:pt modelId="{0AF7DDFC-2B62-4CB8-A4B8-E83EEAC173AD}" type="pres">
      <dgm:prSet presAssocID="{06356108-6E2A-4F0E-8BF3-BD62269460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9944B1C-9196-47D0-8687-03CA147C17D9}" type="pres">
      <dgm:prSet presAssocID="{06356108-6E2A-4F0E-8BF3-BD6226946074}" presName="negativeSpace" presStyleCnt="0"/>
      <dgm:spPr/>
    </dgm:pt>
    <dgm:pt modelId="{763680FB-A303-4E4F-8D08-E698BAED43F6}" type="pres">
      <dgm:prSet presAssocID="{06356108-6E2A-4F0E-8BF3-BD6226946074}" presName="childText" presStyleLbl="conFgAcc1" presStyleIdx="0" presStyleCnt="6">
        <dgm:presLayoutVars>
          <dgm:bulletEnabled val="1"/>
        </dgm:presLayoutVars>
      </dgm:prSet>
      <dgm:spPr/>
    </dgm:pt>
    <dgm:pt modelId="{03C2037B-C3A0-4EA1-B71E-9C2C6C7D07C5}" type="pres">
      <dgm:prSet presAssocID="{12597041-C09B-4ECE-AAE8-1AAC155D64A9}" presName="spaceBetweenRectangles" presStyleCnt="0"/>
      <dgm:spPr/>
    </dgm:pt>
    <dgm:pt modelId="{D3C26595-4073-4959-ACBF-7EBC7EDAB3DB}" type="pres">
      <dgm:prSet presAssocID="{43880C12-E42D-4612-9EF0-1C3B782B9353}" presName="parentLin" presStyleCnt="0"/>
      <dgm:spPr/>
    </dgm:pt>
    <dgm:pt modelId="{64C7CACC-C45C-44C4-8AA1-024BD84FD83E}" type="pres">
      <dgm:prSet presAssocID="{43880C12-E42D-4612-9EF0-1C3B782B9353}" presName="parentLeftMargin" presStyleLbl="node1" presStyleIdx="0" presStyleCnt="6"/>
      <dgm:spPr/>
    </dgm:pt>
    <dgm:pt modelId="{6262F081-40A3-4F29-9636-A61E9ACD1D6B}" type="pres">
      <dgm:prSet presAssocID="{43880C12-E42D-4612-9EF0-1C3B782B93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19F6EB7-3B4C-4D40-8185-930A58646BF1}" type="pres">
      <dgm:prSet presAssocID="{43880C12-E42D-4612-9EF0-1C3B782B9353}" presName="negativeSpace" presStyleCnt="0"/>
      <dgm:spPr/>
    </dgm:pt>
    <dgm:pt modelId="{7C51BD9D-1F08-4185-A55C-4D8CDCE1E6CF}" type="pres">
      <dgm:prSet presAssocID="{43880C12-E42D-4612-9EF0-1C3B782B9353}" presName="childText" presStyleLbl="conFgAcc1" presStyleIdx="1" presStyleCnt="6">
        <dgm:presLayoutVars>
          <dgm:bulletEnabled val="1"/>
        </dgm:presLayoutVars>
      </dgm:prSet>
      <dgm:spPr/>
    </dgm:pt>
    <dgm:pt modelId="{58E10071-89AC-4E29-9D5E-B36451B4BF5B}" type="pres">
      <dgm:prSet presAssocID="{41B5E931-235F-4000-8390-C09A51EA7CD6}" presName="spaceBetweenRectangles" presStyleCnt="0"/>
      <dgm:spPr/>
    </dgm:pt>
    <dgm:pt modelId="{E47BEA40-23C8-43DB-B8BF-0A3BB463DD2A}" type="pres">
      <dgm:prSet presAssocID="{45D0C9B7-76AB-42B5-B923-EFD987D51263}" presName="parentLin" presStyleCnt="0"/>
      <dgm:spPr/>
    </dgm:pt>
    <dgm:pt modelId="{99DF5988-2289-46E7-93DE-383AB140A926}" type="pres">
      <dgm:prSet presAssocID="{45D0C9B7-76AB-42B5-B923-EFD987D51263}" presName="parentLeftMargin" presStyleLbl="node1" presStyleIdx="1" presStyleCnt="6"/>
      <dgm:spPr/>
    </dgm:pt>
    <dgm:pt modelId="{F142A8B2-B8D0-4CED-B0EF-6D23E3B3AE79}" type="pres">
      <dgm:prSet presAssocID="{45D0C9B7-76AB-42B5-B923-EFD987D512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D65629-57F3-4790-8F77-C54CEBB04B1B}" type="pres">
      <dgm:prSet presAssocID="{45D0C9B7-76AB-42B5-B923-EFD987D51263}" presName="negativeSpace" presStyleCnt="0"/>
      <dgm:spPr/>
    </dgm:pt>
    <dgm:pt modelId="{14458B65-C940-4CAD-9BB6-5A25C5E57F11}" type="pres">
      <dgm:prSet presAssocID="{45D0C9B7-76AB-42B5-B923-EFD987D51263}" presName="childText" presStyleLbl="conFgAcc1" presStyleIdx="2" presStyleCnt="6">
        <dgm:presLayoutVars>
          <dgm:bulletEnabled val="1"/>
        </dgm:presLayoutVars>
      </dgm:prSet>
      <dgm:spPr/>
    </dgm:pt>
    <dgm:pt modelId="{7AA717D9-668F-44A6-8E68-3AEF123A5F53}" type="pres">
      <dgm:prSet presAssocID="{199609F1-29A0-4F90-8555-271A4DEFD81E}" presName="spaceBetweenRectangles" presStyleCnt="0"/>
      <dgm:spPr/>
    </dgm:pt>
    <dgm:pt modelId="{656E9437-11F1-4B95-9EE2-6E907CF69DE6}" type="pres">
      <dgm:prSet presAssocID="{E5BC041F-0608-44CB-9E36-DD9C8FE80BAD}" presName="parentLin" presStyleCnt="0"/>
      <dgm:spPr/>
    </dgm:pt>
    <dgm:pt modelId="{81139827-F255-472A-8ECD-0FA0BD5D4E7D}" type="pres">
      <dgm:prSet presAssocID="{E5BC041F-0608-44CB-9E36-DD9C8FE80BAD}" presName="parentLeftMargin" presStyleLbl="node1" presStyleIdx="2" presStyleCnt="6"/>
      <dgm:spPr/>
    </dgm:pt>
    <dgm:pt modelId="{A52F8D1D-318E-47D4-9561-2A37B389A404}" type="pres">
      <dgm:prSet presAssocID="{E5BC041F-0608-44CB-9E36-DD9C8FE80BA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261DE42-4F7D-4E25-88ED-826BB32D235B}" type="pres">
      <dgm:prSet presAssocID="{E5BC041F-0608-44CB-9E36-DD9C8FE80BAD}" presName="negativeSpace" presStyleCnt="0"/>
      <dgm:spPr/>
    </dgm:pt>
    <dgm:pt modelId="{37B35335-001B-415A-AD1D-97AE335437EE}" type="pres">
      <dgm:prSet presAssocID="{E5BC041F-0608-44CB-9E36-DD9C8FE80BAD}" presName="childText" presStyleLbl="conFgAcc1" presStyleIdx="3" presStyleCnt="6">
        <dgm:presLayoutVars>
          <dgm:bulletEnabled val="1"/>
        </dgm:presLayoutVars>
      </dgm:prSet>
      <dgm:spPr/>
    </dgm:pt>
    <dgm:pt modelId="{F9D2503C-ABBA-44E3-8F5C-13C5790E8DEE}" type="pres">
      <dgm:prSet presAssocID="{A1423BB4-6C6E-4657-A885-0F0C3F974C6A}" presName="spaceBetweenRectangles" presStyleCnt="0"/>
      <dgm:spPr/>
    </dgm:pt>
    <dgm:pt modelId="{7FA83528-3F51-4DA4-B8EB-A8F4581A7DCB}" type="pres">
      <dgm:prSet presAssocID="{A92C5628-DDA2-45ED-BAF0-3BEF86A14AF4}" presName="parentLin" presStyleCnt="0"/>
      <dgm:spPr/>
    </dgm:pt>
    <dgm:pt modelId="{9C7B5947-EC33-4CDB-A4A3-D664D25C2002}" type="pres">
      <dgm:prSet presAssocID="{A92C5628-DDA2-45ED-BAF0-3BEF86A14AF4}" presName="parentLeftMargin" presStyleLbl="node1" presStyleIdx="3" presStyleCnt="6"/>
      <dgm:spPr/>
    </dgm:pt>
    <dgm:pt modelId="{0D260926-0010-4108-A96E-116D542934B2}" type="pres">
      <dgm:prSet presAssocID="{A92C5628-DDA2-45ED-BAF0-3BEF86A14AF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3386DE-574F-4553-82DC-558F696C1F47}" type="pres">
      <dgm:prSet presAssocID="{A92C5628-DDA2-45ED-BAF0-3BEF86A14AF4}" presName="negativeSpace" presStyleCnt="0"/>
      <dgm:spPr/>
    </dgm:pt>
    <dgm:pt modelId="{58A5FA99-A5C7-4A03-A62B-62573A636ABC}" type="pres">
      <dgm:prSet presAssocID="{A92C5628-DDA2-45ED-BAF0-3BEF86A14AF4}" presName="childText" presStyleLbl="conFgAcc1" presStyleIdx="4" presStyleCnt="6">
        <dgm:presLayoutVars>
          <dgm:bulletEnabled val="1"/>
        </dgm:presLayoutVars>
      </dgm:prSet>
      <dgm:spPr/>
    </dgm:pt>
    <dgm:pt modelId="{68F8D0B6-5588-439B-A290-D8C6FF441F1C}" type="pres">
      <dgm:prSet presAssocID="{71884170-BAF4-4D4D-AA5A-BCB9516B0AA6}" presName="spaceBetweenRectangles" presStyleCnt="0"/>
      <dgm:spPr/>
    </dgm:pt>
    <dgm:pt modelId="{FFC86A92-B83F-4161-A288-CB525F213BD1}" type="pres">
      <dgm:prSet presAssocID="{5E924709-FF98-4670-ADF8-AE5EF4246318}" presName="parentLin" presStyleCnt="0"/>
      <dgm:spPr/>
    </dgm:pt>
    <dgm:pt modelId="{81EA25EA-0DF1-467F-9402-2525F3577CD0}" type="pres">
      <dgm:prSet presAssocID="{5E924709-FF98-4670-ADF8-AE5EF4246318}" presName="parentLeftMargin" presStyleLbl="node1" presStyleIdx="4" presStyleCnt="6"/>
      <dgm:spPr/>
    </dgm:pt>
    <dgm:pt modelId="{A231AE63-F11A-4315-ACFD-C8BC6B320143}" type="pres">
      <dgm:prSet presAssocID="{5E924709-FF98-4670-ADF8-AE5EF424631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9477AB2-9D7E-42B0-9F0B-F124B368226D}" type="pres">
      <dgm:prSet presAssocID="{5E924709-FF98-4670-ADF8-AE5EF4246318}" presName="negativeSpace" presStyleCnt="0"/>
      <dgm:spPr/>
    </dgm:pt>
    <dgm:pt modelId="{A2D5295D-0F91-44A4-B8AE-14F69F793970}" type="pres">
      <dgm:prSet presAssocID="{5E924709-FF98-4670-ADF8-AE5EF424631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A1C7907-F598-4F73-AB11-1DB5F8B2AD93}" srcId="{90ADD314-E4CC-4282-8ADA-FD38F78057E6}" destId="{43880C12-E42D-4612-9EF0-1C3B782B9353}" srcOrd="1" destOrd="0" parTransId="{87D89B41-0329-4B83-9F8C-AE95B4DC6042}" sibTransId="{41B5E931-235F-4000-8390-C09A51EA7CD6}"/>
    <dgm:cxn modelId="{60F6C00D-3E3D-4E91-8B2E-4762337AAA0D}" type="presOf" srcId="{45D0C9B7-76AB-42B5-B923-EFD987D51263}" destId="{F142A8B2-B8D0-4CED-B0EF-6D23E3B3AE79}" srcOrd="1" destOrd="0" presId="urn:microsoft.com/office/officeart/2005/8/layout/list1"/>
    <dgm:cxn modelId="{10AC2D10-5394-4DEC-A70C-7E719F2A303E}" srcId="{90ADD314-E4CC-4282-8ADA-FD38F78057E6}" destId="{45D0C9B7-76AB-42B5-B923-EFD987D51263}" srcOrd="2" destOrd="0" parTransId="{E73842CE-0625-4CCF-9E19-E7C222465A8D}" sibTransId="{199609F1-29A0-4F90-8555-271A4DEFD81E}"/>
    <dgm:cxn modelId="{E1418C13-5467-4EBE-9956-443D010F170C}" type="presOf" srcId="{90ADD314-E4CC-4282-8ADA-FD38F78057E6}" destId="{C2B28DE3-D7D4-4121-BB68-567DCDFEAF0C}" srcOrd="0" destOrd="0" presId="urn:microsoft.com/office/officeart/2005/8/layout/list1"/>
    <dgm:cxn modelId="{BAEDCA1A-89FA-4D2A-9DAC-5F5AFE63B5DB}" type="presOf" srcId="{5E924709-FF98-4670-ADF8-AE5EF4246318}" destId="{81EA25EA-0DF1-467F-9402-2525F3577CD0}" srcOrd="0" destOrd="0" presId="urn:microsoft.com/office/officeart/2005/8/layout/list1"/>
    <dgm:cxn modelId="{2E2EB029-95E1-4F01-9CA5-2C04C1CCDA9A}" type="presOf" srcId="{5E924709-FF98-4670-ADF8-AE5EF4246318}" destId="{A231AE63-F11A-4315-ACFD-C8BC6B320143}" srcOrd="1" destOrd="0" presId="urn:microsoft.com/office/officeart/2005/8/layout/list1"/>
    <dgm:cxn modelId="{ED3BA72B-86C4-40E3-AD9D-55D5E5B02E94}" type="presOf" srcId="{06356108-6E2A-4F0E-8BF3-BD6226946074}" destId="{0AF7DDFC-2B62-4CB8-A4B8-E83EEAC173AD}" srcOrd="1" destOrd="0" presId="urn:microsoft.com/office/officeart/2005/8/layout/list1"/>
    <dgm:cxn modelId="{F7947B6B-FF70-497D-9696-8C83035ED200}" type="presOf" srcId="{E5BC041F-0608-44CB-9E36-DD9C8FE80BAD}" destId="{A52F8D1D-318E-47D4-9561-2A37B389A404}" srcOrd="1" destOrd="0" presId="urn:microsoft.com/office/officeart/2005/8/layout/list1"/>
    <dgm:cxn modelId="{0B4DAB6C-87D1-45BC-B65A-EA23D8A3928D}" type="presOf" srcId="{A92C5628-DDA2-45ED-BAF0-3BEF86A14AF4}" destId="{9C7B5947-EC33-4CDB-A4A3-D664D25C2002}" srcOrd="0" destOrd="0" presId="urn:microsoft.com/office/officeart/2005/8/layout/list1"/>
    <dgm:cxn modelId="{F6CCC380-A105-46C1-A938-BE4129DA6946}" type="presOf" srcId="{45D0C9B7-76AB-42B5-B923-EFD987D51263}" destId="{99DF5988-2289-46E7-93DE-383AB140A926}" srcOrd="0" destOrd="0" presId="urn:microsoft.com/office/officeart/2005/8/layout/list1"/>
    <dgm:cxn modelId="{FF35B983-B49C-4599-BDA1-BCA616D4ECE8}" type="presOf" srcId="{A92C5628-DDA2-45ED-BAF0-3BEF86A14AF4}" destId="{0D260926-0010-4108-A96E-116D542934B2}" srcOrd="1" destOrd="0" presId="urn:microsoft.com/office/officeart/2005/8/layout/list1"/>
    <dgm:cxn modelId="{AA312084-BAAF-46E9-883A-6E594525F374}" srcId="{90ADD314-E4CC-4282-8ADA-FD38F78057E6}" destId="{A92C5628-DDA2-45ED-BAF0-3BEF86A14AF4}" srcOrd="4" destOrd="0" parTransId="{A2583136-A6D7-4C5B-8AB8-7A11162CEE1E}" sibTransId="{71884170-BAF4-4D4D-AA5A-BCB9516B0AA6}"/>
    <dgm:cxn modelId="{FD92418B-C01E-495B-8CB9-8FD9E5BF41BA}" srcId="{90ADD314-E4CC-4282-8ADA-FD38F78057E6}" destId="{E5BC041F-0608-44CB-9E36-DD9C8FE80BAD}" srcOrd="3" destOrd="0" parTransId="{54D5D340-7465-482C-890D-47C552A04528}" sibTransId="{A1423BB4-6C6E-4657-A885-0F0C3F974C6A}"/>
    <dgm:cxn modelId="{A8EA818B-7E2B-4C0E-AEA8-169F2B21D5A0}" type="presOf" srcId="{43880C12-E42D-4612-9EF0-1C3B782B9353}" destId="{6262F081-40A3-4F29-9636-A61E9ACD1D6B}" srcOrd="1" destOrd="0" presId="urn:microsoft.com/office/officeart/2005/8/layout/list1"/>
    <dgm:cxn modelId="{BB634699-1003-4BE6-B6E2-063E49BAA6C9}" type="presOf" srcId="{06356108-6E2A-4F0E-8BF3-BD6226946074}" destId="{8F7D07E1-BED8-4209-BA63-478F601CE9E6}" srcOrd="0" destOrd="0" presId="urn:microsoft.com/office/officeart/2005/8/layout/list1"/>
    <dgm:cxn modelId="{FB84D599-E791-4FEF-86A6-E583134AFF73}" srcId="{90ADD314-E4CC-4282-8ADA-FD38F78057E6}" destId="{06356108-6E2A-4F0E-8BF3-BD6226946074}" srcOrd="0" destOrd="0" parTransId="{81ABFB1F-BADF-4E2C-8F9F-56719E5B274D}" sibTransId="{12597041-C09B-4ECE-AAE8-1AAC155D64A9}"/>
    <dgm:cxn modelId="{F208C0B5-8B5B-4584-87DA-0B4970ACBE0C}" type="presOf" srcId="{E5BC041F-0608-44CB-9E36-DD9C8FE80BAD}" destId="{81139827-F255-472A-8ECD-0FA0BD5D4E7D}" srcOrd="0" destOrd="0" presId="urn:microsoft.com/office/officeart/2005/8/layout/list1"/>
    <dgm:cxn modelId="{6091EBBB-3108-4B3A-9092-BF0ABDA7A969}" type="presOf" srcId="{43880C12-E42D-4612-9EF0-1C3B782B9353}" destId="{64C7CACC-C45C-44C4-8AA1-024BD84FD83E}" srcOrd="0" destOrd="0" presId="urn:microsoft.com/office/officeart/2005/8/layout/list1"/>
    <dgm:cxn modelId="{876711DB-C306-404F-BB0C-BF865750EA21}" srcId="{90ADD314-E4CC-4282-8ADA-FD38F78057E6}" destId="{5E924709-FF98-4670-ADF8-AE5EF4246318}" srcOrd="5" destOrd="0" parTransId="{4EC339A0-2943-4DB3-BFC9-559322E90E9F}" sibTransId="{C6C64398-B72D-4D5D-AB12-D49EACBB5D66}"/>
    <dgm:cxn modelId="{EF8ED88A-6603-47C5-81BB-1198B8A1FAE3}" type="presParOf" srcId="{C2B28DE3-D7D4-4121-BB68-567DCDFEAF0C}" destId="{A3A131E2-E65E-4026-A1E3-22734B693843}" srcOrd="0" destOrd="0" presId="urn:microsoft.com/office/officeart/2005/8/layout/list1"/>
    <dgm:cxn modelId="{D4069A5B-4E64-483D-9648-16F53DF846A4}" type="presParOf" srcId="{A3A131E2-E65E-4026-A1E3-22734B693843}" destId="{8F7D07E1-BED8-4209-BA63-478F601CE9E6}" srcOrd="0" destOrd="0" presId="urn:microsoft.com/office/officeart/2005/8/layout/list1"/>
    <dgm:cxn modelId="{1735B870-BD2B-4744-A705-7003FBAD7AA3}" type="presParOf" srcId="{A3A131E2-E65E-4026-A1E3-22734B693843}" destId="{0AF7DDFC-2B62-4CB8-A4B8-E83EEAC173AD}" srcOrd="1" destOrd="0" presId="urn:microsoft.com/office/officeart/2005/8/layout/list1"/>
    <dgm:cxn modelId="{C46C1E8E-758F-4D76-BCCD-5EC92DBF17DB}" type="presParOf" srcId="{C2B28DE3-D7D4-4121-BB68-567DCDFEAF0C}" destId="{E9944B1C-9196-47D0-8687-03CA147C17D9}" srcOrd="1" destOrd="0" presId="urn:microsoft.com/office/officeart/2005/8/layout/list1"/>
    <dgm:cxn modelId="{47537C26-CDF5-417B-8448-8B9FFD752615}" type="presParOf" srcId="{C2B28DE3-D7D4-4121-BB68-567DCDFEAF0C}" destId="{763680FB-A303-4E4F-8D08-E698BAED43F6}" srcOrd="2" destOrd="0" presId="urn:microsoft.com/office/officeart/2005/8/layout/list1"/>
    <dgm:cxn modelId="{C714FA58-D05B-4853-985E-46BD61D1CFF7}" type="presParOf" srcId="{C2B28DE3-D7D4-4121-BB68-567DCDFEAF0C}" destId="{03C2037B-C3A0-4EA1-B71E-9C2C6C7D07C5}" srcOrd="3" destOrd="0" presId="urn:microsoft.com/office/officeart/2005/8/layout/list1"/>
    <dgm:cxn modelId="{6741D353-1342-41DB-8205-A993335FB0C4}" type="presParOf" srcId="{C2B28DE3-D7D4-4121-BB68-567DCDFEAF0C}" destId="{D3C26595-4073-4959-ACBF-7EBC7EDAB3DB}" srcOrd="4" destOrd="0" presId="urn:microsoft.com/office/officeart/2005/8/layout/list1"/>
    <dgm:cxn modelId="{1E79DAB9-859B-4B46-B400-D8084B00F6C8}" type="presParOf" srcId="{D3C26595-4073-4959-ACBF-7EBC7EDAB3DB}" destId="{64C7CACC-C45C-44C4-8AA1-024BD84FD83E}" srcOrd="0" destOrd="0" presId="urn:microsoft.com/office/officeart/2005/8/layout/list1"/>
    <dgm:cxn modelId="{0A0B38A0-0760-42C2-88D5-54B061B0C5EA}" type="presParOf" srcId="{D3C26595-4073-4959-ACBF-7EBC7EDAB3DB}" destId="{6262F081-40A3-4F29-9636-A61E9ACD1D6B}" srcOrd="1" destOrd="0" presId="urn:microsoft.com/office/officeart/2005/8/layout/list1"/>
    <dgm:cxn modelId="{025EB284-4CF2-4240-9B66-A78760B97958}" type="presParOf" srcId="{C2B28DE3-D7D4-4121-BB68-567DCDFEAF0C}" destId="{419F6EB7-3B4C-4D40-8185-930A58646BF1}" srcOrd="5" destOrd="0" presId="urn:microsoft.com/office/officeart/2005/8/layout/list1"/>
    <dgm:cxn modelId="{4ED6ADDB-965B-4CDE-A266-342B856AF3C7}" type="presParOf" srcId="{C2B28DE3-D7D4-4121-BB68-567DCDFEAF0C}" destId="{7C51BD9D-1F08-4185-A55C-4D8CDCE1E6CF}" srcOrd="6" destOrd="0" presId="urn:microsoft.com/office/officeart/2005/8/layout/list1"/>
    <dgm:cxn modelId="{8AE4DF22-9CBB-4B52-ACEA-5C8180E9CFD5}" type="presParOf" srcId="{C2B28DE3-D7D4-4121-BB68-567DCDFEAF0C}" destId="{58E10071-89AC-4E29-9D5E-B36451B4BF5B}" srcOrd="7" destOrd="0" presId="urn:microsoft.com/office/officeart/2005/8/layout/list1"/>
    <dgm:cxn modelId="{7F131CDC-5F85-42DC-9B34-BC9DE11673B2}" type="presParOf" srcId="{C2B28DE3-D7D4-4121-BB68-567DCDFEAF0C}" destId="{E47BEA40-23C8-43DB-B8BF-0A3BB463DD2A}" srcOrd="8" destOrd="0" presId="urn:microsoft.com/office/officeart/2005/8/layout/list1"/>
    <dgm:cxn modelId="{25CBBD20-8B2C-40F9-B3E9-C48C8D82DFF2}" type="presParOf" srcId="{E47BEA40-23C8-43DB-B8BF-0A3BB463DD2A}" destId="{99DF5988-2289-46E7-93DE-383AB140A926}" srcOrd="0" destOrd="0" presId="urn:microsoft.com/office/officeart/2005/8/layout/list1"/>
    <dgm:cxn modelId="{6F655513-074A-4DB2-8C34-B605DF065B2F}" type="presParOf" srcId="{E47BEA40-23C8-43DB-B8BF-0A3BB463DD2A}" destId="{F142A8B2-B8D0-4CED-B0EF-6D23E3B3AE79}" srcOrd="1" destOrd="0" presId="urn:microsoft.com/office/officeart/2005/8/layout/list1"/>
    <dgm:cxn modelId="{9E94F56A-9134-4172-A01D-F6F368C106C9}" type="presParOf" srcId="{C2B28DE3-D7D4-4121-BB68-567DCDFEAF0C}" destId="{02D65629-57F3-4790-8F77-C54CEBB04B1B}" srcOrd="9" destOrd="0" presId="urn:microsoft.com/office/officeart/2005/8/layout/list1"/>
    <dgm:cxn modelId="{C31E35AE-146D-4B68-A6E1-EE13DB7E673F}" type="presParOf" srcId="{C2B28DE3-D7D4-4121-BB68-567DCDFEAF0C}" destId="{14458B65-C940-4CAD-9BB6-5A25C5E57F11}" srcOrd="10" destOrd="0" presId="urn:microsoft.com/office/officeart/2005/8/layout/list1"/>
    <dgm:cxn modelId="{6D32619C-B3D3-4F6B-A2C3-75C5E416461B}" type="presParOf" srcId="{C2B28DE3-D7D4-4121-BB68-567DCDFEAF0C}" destId="{7AA717D9-668F-44A6-8E68-3AEF123A5F53}" srcOrd="11" destOrd="0" presId="urn:microsoft.com/office/officeart/2005/8/layout/list1"/>
    <dgm:cxn modelId="{CE641EA6-9BAC-49F6-B05F-4888522C6A8E}" type="presParOf" srcId="{C2B28DE3-D7D4-4121-BB68-567DCDFEAF0C}" destId="{656E9437-11F1-4B95-9EE2-6E907CF69DE6}" srcOrd="12" destOrd="0" presId="urn:microsoft.com/office/officeart/2005/8/layout/list1"/>
    <dgm:cxn modelId="{48210D5B-D035-4CE7-AEED-96E60307D82D}" type="presParOf" srcId="{656E9437-11F1-4B95-9EE2-6E907CF69DE6}" destId="{81139827-F255-472A-8ECD-0FA0BD5D4E7D}" srcOrd="0" destOrd="0" presId="urn:microsoft.com/office/officeart/2005/8/layout/list1"/>
    <dgm:cxn modelId="{05B870D6-D6A7-4E55-8B26-A967C3820AB0}" type="presParOf" srcId="{656E9437-11F1-4B95-9EE2-6E907CF69DE6}" destId="{A52F8D1D-318E-47D4-9561-2A37B389A404}" srcOrd="1" destOrd="0" presId="urn:microsoft.com/office/officeart/2005/8/layout/list1"/>
    <dgm:cxn modelId="{387AF4DD-694E-4747-B096-3D6220652828}" type="presParOf" srcId="{C2B28DE3-D7D4-4121-BB68-567DCDFEAF0C}" destId="{B261DE42-4F7D-4E25-88ED-826BB32D235B}" srcOrd="13" destOrd="0" presId="urn:microsoft.com/office/officeart/2005/8/layout/list1"/>
    <dgm:cxn modelId="{EECE3B02-1F6F-4D30-8DD3-30B8051344A5}" type="presParOf" srcId="{C2B28DE3-D7D4-4121-BB68-567DCDFEAF0C}" destId="{37B35335-001B-415A-AD1D-97AE335437EE}" srcOrd="14" destOrd="0" presId="urn:microsoft.com/office/officeart/2005/8/layout/list1"/>
    <dgm:cxn modelId="{E6869461-5F3A-4CB4-8A8A-4040374B2292}" type="presParOf" srcId="{C2B28DE3-D7D4-4121-BB68-567DCDFEAF0C}" destId="{F9D2503C-ABBA-44E3-8F5C-13C5790E8DEE}" srcOrd="15" destOrd="0" presId="urn:microsoft.com/office/officeart/2005/8/layout/list1"/>
    <dgm:cxn modelId="{DAB42A2F-E2D7-46FB-B004-71C271DF73F3}" type="presParOf" srcId="{C2B28DE3-D7D4-4121-BB68-567DCDFEAF0C}" destId="{7FA83528-3F51-4DA4-B8EB-A8F4581A7DCB}" srcOrd="16" destOrd="0" presId="urn:microsoft.com/office/officeart/2005/8/layout/list1"/>
    <dgm:cxn modelId="{EA1CB6B0-66CA-4C81-9609-1D4697998781}" type="presParOf" srcId="{7FA83528-3F51-4DA4-B8EB-A8F4581A7DCB}" destId="{9C7B5947-EC33-4CDB-A4A3-D664D25C2002}" srcOrd="0" destOrd="0" presId="urn:microsoft.com/office/officeart/2005/8/layout/list1"/>
    <dgm:cxn modelId="{00F3405B-E9AD-41E9-A0B7-52A2EC8686DA}" type="presParOf" srcId="{7FA83528-3F51-4DA4-B8EB-A8F4581A7DCB}" destId="{0D260926-0010-4108-A96E-116D542934B2}" srcOrd="1" destOrd="0" presId="urn:microsoft.com/office/officeart/2005/8/layout/list1"/>
    <dgm:cxn modelId="{854E418F-72BB-477B-B988-2CC5956AA56A}" type="presParOf" srcId="{C2B28DE3-D7D4-4121-BB68-567DCDFEAF0C}" destId="{B43386DE-574F-4553-82DC-558F696C1F47}" srcOrd="17" destOrd="0" presId="urn:microsoft.com/office/officeart/2005/8/layout/list1"/>
    <dgm:cxn modelId="{0E96CC99-DD71-48C2-BADB-7926CF3C724E}" type="presParOf" srcId="{C2B28DE3-D7D4-4121-BB68-567DCDFEAF0C}" destId="{58A5FA99-A5C7-4A03-A62B-62573A636ABC}" srcOrd="18" destOrd="0" presId="urn:microsoft.com/office/officeart/2005/8/layout/list1"/>
    <dgm:cxn modelId="{A9849A25-F0B2-4647-A9ED-00CEE3F24D26}" type="presParOf" srcId="{C2B28DE3-D7D4-4121-BB68-567DCDFEAF0C}" destId="{68F8D0B6-5588-439B-A290-D8C6FF441F1C}" srcOrd="19" destOrd="0" presId="urn:microsoft.com/office/officeart/2005/8/layout/list1"/>
    <dgm:cxn modelId="{04F0612A-99C6-484C-A907-AD0F0837FF27}" type="presParOf" srcId="{C2B28DE3-D7D4-4121-BB68-567DCDFEAF0C}" destId="{FFC86A92-B83F-4161-A288-CB525F213BD1}" srcOrd="20" destOrd="0" presId="urn:microsoft.com/office/officeart/2005/8/layout/list1"/>
    <dgm:cxn modelId="{59DD04F9-99C5-496B-84A6-526CE3AC1F9E}" type="presParOf" srcId="{FFC86A92-B83F-4161-A288-CB525F213BD1}" destId="{81EA25EA-0DF1-467F-9402-2525F3577CD0}" srcOrd="0" destOrd="0" presId="urn:microsoft.com/office/officeart/2005/8/layout/list1"/>
    <dgm:cxn modelId="{D7CAFDD8-0F99-4A7D-896F-C37ADB23041A}" type="presParOf" srcId="{FFC86A92-B83F-4161-A288-CB525F213BD1}" destId="{A231AE63-F11A-4315-ACFD-C8BC6B320143}" srcOrd="1" destOrd="0" presId="urn:microsoft.com/office/officeart/2005/8/layout/list1"/>
    <dgm:cxn modelId="{C3E72D1D-08ED-4603-B0CB-9D70F12FD867}" type="presParOf" srcId="{C2B28DE3-D7D4-4121-BB68-567DCDFEAF0C}" destId="{19477AB2-9D7E-42B0-9F0B-F124B368226D}" srcOrd="21" destOrd="0" presId="urn:microsoft.com/office/officeart/2005/8/layout/list1"/>
    <dgm:cxn modelId="{CC8A1703-2395-43B0-A3FE-93FECFB278B8}" type="presParOf" srcId="{C2B28DE3-D7D4-4121-BB68-567DCDFEAF0C}" destId="{A2D5295D-0F91-44A4-B8AE-14F69F7939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DD314-E4CC-4282-8ADA-FD38F78057E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0C9B7-76AB-42B5-B923-EFD987D51263}">
      <dgm:prSet phldr="0"/>
      <dgm:spPr/>
      <dgm:t>
        <a:bodyPr/>
        <a:lstStyle/>
        <a:p>
          <a:r>
            <a:rPr lang="en-US" dirty="0"/>
            <a:t>Responsible for User Interface</a:t>
          </a:r>
        </a:p>
      </dgm:t>
    </dgm:pt>
    <dgm:pt modelId="{E73842CE-0625-4CCF-9E19-E7C222465A8D}" type="parTrans" cxnId="{10AC2D10-5394-4DEC-A70C-7E719F2A303E}">
      <dgm:prSet/>
      <dgm:spPr/>
    </dgm:pt>
    <dgm:pt modelId="{199609F1-29A0-4F90-8555-271A4DEFD81E}" type="sibTrans" cxnId="{10AC2D10-5394-4DEC-A70C-7E719F2A303E}">
      <dgm:prSet/>
      <dgm:spPr/>
    </dgm:pt>
    <dgm:pt modelId="{E5BC041F-0608-44CB-9E36-DD9C8FE80BAD}">
      <dgm:prSet phldr="0"/>
      <dgm:spPr/>
      <dgm:t>
        <a:bodyPr/>
        <a:lstStyle/>
        <a:p>
          <a:r>
            <a:rPr lang="en-US" dirty="0" err="1"/>
            <a:t>aspx</a:t>
          </a:r>
          <a:r>
            <a:rPr lang="en-US" dirty="0"/>
            <a:t>/</a:t>
          </a:r>
          <a:r>
            <a:rPr lang="en-US" dirty="0" err="1"/>
            <a:t>ascx</a:t>
          </a:r>
          <a:r>
            <a:rPr lang="en-US" dirty="0"/>
            <a:t>/</a:t>
          </a:r>
          <a:r>
            <a:rPr lang="en-US" dirty="0" err="1"/>
            <a:t>cshtml</a:t>
          </a:r>
          <a:r>
            <a:rPr lang="en-US" dirty="0"/>
            <a:t>/</a:t>
          </a:r>
          <a:r>
            <a:rPr lang="en-US" dirty="0" err="1"/>
            <a:t>vbhtml</a:t>
          </a:r>
          <a:endParaRPr lang="en-US" dirty="0"/>
        </a:p>
      </dgm:t>
    </dgm:pt>
    <dgm:pt modelId="{54D5D340-7465-482C-890D-47C552A04528}" type="parTrans" cxnId="{FD92418B-C01E-495B-8CB9-8FD9E5BF41BA}">
      <dgm:prSet/>
      <dgm:spPr/>
    </dgm:pt>
    <dgm:pt modelId="{A1423BB4-6C6E-4657-A885-0F0C3F974C6A}" type="sibTrans" cxnId="{FD92418B-C01E-495B-8CB9-8FD9E5BF41BA}">
      <dgm:prSet/>
      <dgm:spPr/>
    </dgm:pt>
    <dgm:pt modelId="{A92C5628-DDA2-45ED-BAF0-3BEF86A14AF4}">
      <dgm:prSet phldr="0"/>
      <dgm:spPr/>
      <dgm:t>
        <a:bodyPr/>
        <a:lstStyle/>
        <a:p>
          <a:pPr rtl="0"/>
          <a:r>
            <a:rPr lang="en-US" dirty="0"/>
            <a:t>Razor</a:t>
          </a:r>
          <a:r>
            <a:rPr lang="en-US" dirty="0">
              <a:latin typeface="Calibri Light" panose="020F0302020204030204"/>
            </a:rPr>
            <a:t> View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Engine</a:t>
          </a:r>
          <a:endParaRPr lang="en-US" dirty="0"/>
        </a:p>
      </dgm:t>
    </dgm:pt>
    <dgm:pt modelId="{A2583136-A6D7-4C5B-8AB8-7A11162CEE1E}" type="parTrans" cxnId="{AA312084-BAAF-46E9-883A-6E594525F374}">
      <dgm:prSet/>
      <dgm:spPr/>
    </dgm:pt>
    <dgm:pt modelId="{71884170-BAF4-4D4D-AA5A-BCB9516B0AA6}" type="sibTrans" cxnId="{AA312084-BAAF-46E9-883A-6E594525F374}">
      <dgm:prSet/>
      <dgm:spPr/>
    </dgm:pt>
    <dgm:pt modelId="{5E924709-FF98-4670-ADF8-AE5EF4246318}">
      <dgm:prSet phldr="0"/>
      <dgm:spPr/>
      <dgm:t>
        <a:bodyPr/>
        <a:lstStyle/>
        <a:p>
          <a:r>
            <a:rPr lang="en-US" dirty="0"/>
            <a:t>Layouts</a:t>
          </a:r>
        </a:p>
      </dgm:t>
    </dgm:pt>
    <dgm:pt modelId="{4EC339A0-2943-4DB3-BFC9-559322E90E9F}" type="parTrans" cxnId="{876711DB-C306-404F-BB0C-BF865750EA21}">
      <dgm:prSet/>
      <dgm:spPr/>
    </dgm:pt>
    <dgm:pt modelId="{C6C64398-B72D-4D5D-AB12-D49EACBB5D66}" type="sibTrans" cxnId="{876711DB-C306-404F-BB0C-BF865750EA21}">
      <dgm:prSet/>
      <dgm:spPr/>
    </dgm:pt>
    <dgm:pt modelId="{F8CD4165-690B-42C6-A79F-1E766A63265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HTML helpers</a:t>
          </a:r>
        </a:p>
      </dgm:t>
    </dgm:pt>
    <dgm:pt modelId="{48DB51FC-1C7D-4FBC-AA81-E608ECCCB050}" type="parTrans" cxnId="{CAFC38C4-6771-465B-A18A-FFD181DBE02B}">
      <dgm:prSet/>
      <dgm:spPr/>
    </dgm:pt>
    <dgm:pt modelId="{57D84F39-7289-443F-A9C5-99BF6DAE65B9}" type="sibTrans" cxnId="{CAFC38C4-6771-465B-A18A-FFD181DBE02B}">
      <dgm:prSet/>
      <dgm:spPr/>
    </dgm:pt>
    <dgm:pt modelId="{3B9C7145-BA7C-4D90-A726-2C708B044A9A}" type="pres">
      <dgm:prSet presAssocID="{90ADD314-E4CC-4282-8ADA-FD38F78057E6}" presName="linear" presStyleCnt="0">
        <dgm:presLayoutVars>
          <dgm:dir/>
          <dgm:animLvl val="lvl"/>
          <dgm:resizeHandles val="exact"/>
        </dgm:presLayoutVars>
      </dgm:prSet>
      <dgm:spPr/>
    </dgm:pt>
    <dgm:pt modelId="{BA6A365E-DE19-4AFB-85D8-6479520B923B}" type="pres">
      <dgm:prSet presAssocID="{45D0C9B7-76AB-42B5-B923-EFD987D51263}" presName="parentLin" presStyleCnt="0"/>
      <dgm:spPr/>
    </dgm:pt>
    <dgm:pt modelId="{CB5376B9-C51E-47A8-B201-F69ADB342C16}" type="pres">
      <dgm:prSet presAssocID="{45D0C9B7-76AB-42B5-B923-EFD987D51263}" presName="parentLeftMargin" presStyleLbl="node1" presStyleIdx="0" presStyleCnt="5"/>
      <dgm:spPr/>
    </dgm:pt>
    <dgm:pt modelId="{9A8F0F88-09AA-40EE-B291-60292E76E95F}" type="pres">
      <dgm:prSet presAssocID="{45D0C9B7-76AB-42B5-B923-EFD987D512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A57EED-C61F-4A16-8337-CD3FBE6479BD}" type="pres">
      <dgm:prSet presAssocID="{45D0C9B7-76AB-42B5-B923-EFD987D51263}" presName="negativeSpace" presStyleCnt="0"/>
      <dgm:spPr/>
    </dgm:pt>
    <dgm:pt modelId="{8030ADFC-F670-469F-BEA5-D5F03724B93A}" type="pres">
      <dgm:prSet presAssocID="{45D0C9B7-76AB-42B5-B923-EFD987D51263}" presName="childText" presStyleLbl="conFgAcc1" presStyleIdx="0" presStyleCnt="5">
        <dgm:presLayoutVars>
          <dgm:bulletEnabled val="1"/>
        </dgm:presLayoutVars>
      </dgm:prSet>
      <dgm:spPr/>
    </dgm:pt>
    <dgm:pt modelId="{F15AD911-414A-4FF0-85A7-699626E2D175}" type="pres">
      <dgm:prSet presAssocID="{199609F1-29A0-4F90-8555-271A4DEFD81E}" presName="spaceBetweenRectangles" presStyleCnt="0"/>
      <dgm:spPr/>
    </dgm:pt>
    <dgm:pt modelId="{4DE7954A-7D69-42BF-92B7-05010BED4735}" type="pres">
      <dgm:prSet presAssocID="{E5BC041F-0608-44CB-9E36-DD9C8FE80BAD}" presName="parentLin" presStyleCnt="0"/>
      <dgm:spPr/>
    </dgm:pt>
    <dgm:pt modelId="{DED60C10-82C0-4A19-AE81-2DBF12306535}" type="pres">
      <dgm:prSet presAssocID="{E5BC041F-0608-44CB-9E36-DD9C8FE80BAD}" presName="parentLeftMargin" presStyleLbl="node1" presStyleIdx="0" presStyleCnt="5"/>
      <dgm:spPr/>
    </dgm:pt>
    <dgm:pt modelId="{90367727-9E7C-438C-9F3A-C5281E61005C}" type="pres">
      <dgm:prSet presAssocID="{E5BC041F-0608-44CB-9E36-DD9C8FE80B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4BDC37-3A53-49ED-8E3E-8DE98EB45BCC}" type="pres">
      <dgm:prSet presAssocID="{E5BC041F-0608-44CB-9E36-DD9C8FE80BAD}" presName="negativeSpace" presStyleCnt="0"/>
      <dgm:spPr/>
    </dgm:pt>
    <dgm:pt modelId="{69D3B202-A6EE-4E19-B1B4-DD8C6823583E}" type="pres">
      <dgm:prSet presAssocID="{E5BC041F-0608-44CB-9E36-DD9C8FE80BAD}" presName="childText" presStyleLbl="conFgAcc1" presStyleIdx="1" presStyleCnt="5">
        <dgm:presLayoutVars>
          <dgm:bulletEnabled val="1"/>
        </dgm:presLayoutVars>
      </dgm:prSet>
      <dgm:spPr/>
    </dgm:pt>
    <dgm:pt modelId="{E8DEC7FC-D386-44FA-8F04-C48D1DCA5827}" type="pres">
      <dgm:prSet presAssocID="{A1423BB4-6C6E-4657-A885-0F0C3F974C6A}" presName="spaceBetweenRectangles" presStyleCnt="0"/>
      <dgm:spPr/>
    </dgm:pt>
    <dgm:pt modelId="{7A2E8F4E-768E-4571-B8D5-4546A7ECC8ED}" type="pres">
      <dgm:prSet presAssocID="{A92C5628-DDA2-45ED-BAF0-3BEF86A14AF4}" presName="parentLin" presStyleCnt="0"/>
      <dgm:spPr/>
    </dgm:pt>
    <dgm:pt modelId="{2A8EF6B9-69C7-450E-84CA-AF0F05C37811}" type="pres">
      <dgm:prSet presAssocID="{A92C5628-DDA2-45ED-BAF0-3BEF86A14AF4}" presName="parentLeftMargin" presStyleLbl="node1" presStyleIdx="1" presStyleCnt="5"/>
      <dgm:spPr/>
    </dgm:pt>
    <dgm:pt modelId="{C28CD72F-311F-41CD-B8FB-F037C3C4D09E}" type="pres">
      <dgm:prSet presAssocID="{A92C5628-DDA2-45ED-BAF0-3BEF86A14A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3A7A32-F86C-4120-BF10-072826E4DACA}" type="pres">
      <dgm:prSet presAssocID="{A92C5628-DDA2-45ED-BAF0-3BEF86A14AF4}" presName="negativeSpace" presStyleCnt="0"/>
      <dgm:spPr/>
    </dgm:pt>
    <dgm:pt modelId="{EAA1C401-013C-45B9-AAAE-863D6633A318}" type="pres">
      <dgm:prSet presAssocID="{A92C5628-DDA2-45ED-BAF0-3BEF86A14AF4}" presName="childText" presStyleLbl="conFgAcc1" presStyleIdx="2" presStyleCnt="5">
        <dgm:presLayoutVars>
          <dgm:bulletEnabled val="1"/>
        </dgm:presLayoutVars>
      </dgm:prSet>
      <dgm:spPr/>
    </dgm:pt>
    <dgm:pt modelId="{16ECB28F-82B0-4605-AD27-4ECAB60ECC06}" type="pres">
      <dgm:prSet presAssocID="{71884170-BAF4-4D4D-AA5A-BCB9516B0AA6}" presName="spaceBetweenRectangles" presStyleCnt="0"/>
      <dgm:spPr/>
    </dgm:pt>
    <dgm:pt modelId="{22C00193-463E-4BB9-89EF-7E92EAC5ED1C}" type="pres">
      <dgm:prSet presAssocID="{5E924709-FF98-4670-ADF8-AE5EF4246318}" presName="parentLin" presStyleCnt="0"/>
      <dgm:spPr/>
    </dgm:pt>
    <dgm:pt modelId="{5210046F-35DA-4649-B144-B340EA0A0D1E}" type="pres">
      <dgm:prSet presAssocID="{5E924709-FF98-4670-ADF8-AE5EF4246318}" presName="parentLeftMargin" presStyleLbl="node1" presStyleIdx="2" presStyleCnt="5"/>
      <dgm:spPr/>
    </dgm:pt>
    <dgm:pt modelId="{EC14D167-E996-4432-91FE-9B1E858D2CAE}" type="pres">
      <dgm:prSet presAssocID="{5E924709-FF98-4670-ADF8-AE5EF424631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694A39-59F6-41C3-BCFE-10A88DD859C7}" type="pres">
      <dgm:prSet presAssocID="{5E924709-FF98-4670-ADF8-AE5EF4246318}" presName="negativeSpace" presStyleCnt="0"/>
      <dgm:spPr/>
    </dgm:pt>
    <dgm:pt modelId="{DF5E8CD1-2028-4B92-87F0-2C2BA9C63BAA}" type="pres">
      <dgm:prSet presAssocID="{5E924709-FF98-4670-ADF8-AE5EF4246318}" presName="childText" presStyleLbl="conFgAcc1" presStyleIdx="3" presStyleCnt="5">
        <dgm:presLayoutVars>
          <dgm:bulletEnabled val="1"/>
        </dgm:presLayoutVars>
      </dgm:prSet>
      <dgm:spPr/>
    </dgm:pt>
    <dgm:pt modelId="{C7DF8D3B-2E07-495D-85AE-2F5663E82F03}" type="pres">
      <dgm:prSet presAssocID="{C6C64398-B72D-4D5D-AB12-D49EACBB5D66}" presName="spaceBetweenRectangles" presStyleCnt="0"/>
      <dgm:spPr/>
    </dgm:pt>
    <dgm:pt modelId="{D451BDAD-1F16-4531-BC78-6AE5D64A1B04}" type="pres">
      <dgm:prSet presAssocID="{F8CD4165-690B-42C6-A79F-1E766A63265B}" presName="parentLin" presStyleCnt="0"/>
      <dgm:spPr/>
    </dgm:pt>
    <dgm:pt modelId="{40AE59B5-22BA-470A-82AC-8C0331FF69F8}" type="pres">
      <dgm:prSet presAssocID="{F8CD4165-690B-42C6-A79F-1E766A63265B}" presName="parentLeftMargin" presStyleLbl="node1" presStyleIdx="3" presStyleCnt="5"/>
      <dgm:spPr/>
    </dgm:pt>
    <dgm:pt modelId="{2ED4AA07-2C62-4153-A18E-749FD21F7F02}" type="pres">
      <dgm:prSet presAssocID="{F8CD4165-690B-42C6-A79F-1E766A63265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755EE87-0D10-4FAC-BC89-32D09470CF14}" type="pres">
      <dgm:prSet presAssocID="{F8CD4165-690B-42C6-A79F-1E766A63265B}" presName="negativeSpace" presStyleCnt="0"/>
      <dgm:spPr/>
    </dgm:pt>
    <dgm:pt modelId="{57F3F8E2-BB0D-4B28-B959-536EE1274E1D}" type="pres">
      <dgm:prSet presAssocID="{F8CD4165-690B-42C6-A79F-1E766A63265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0AC2D10-5394-4DEC-A70C-7E719F2A303E}" srcId="{90ADD314-E4CC-4282-8ADA-FD38F78057E6}" destId="{45D0C9B7-76AB-42B5-B923-EFD987D51263}" srcOrd="0" destOrd="0" parTransId="{E73842CE-0625-4CCF-9E19-E7C222465A8D}" sibTransId="{199609F1-29A0-4F90-8555-271A4DEFD81E}"/>
    <dgm:cxn modelId="{682B6C23-B7F1-4DE2-95E2-FAD92B6CD9F6}" type="presOf" srcId="{45D0C9B7-76AB-42B5-B923-EFD987D51263}" destId="{9A8F0F88-09AA-40EE-B291-60292E76E95F}" srcOrd="1" destOrd="0" presId="urn:microsoft.com/office/officeart/2005/8/layout/list1"/>
    <dgm:cxn modelId="{029FB55C-542E-468B-8C73-92D3F74A1F21}" type="presOf" srcId="{E5BC041F-0608-44CB-9E36-DD9C8FE80BAD}" destId="{DED60C10-82C0-4A19-AE81-2DBF12306535}" srcOrd="0" destOrd="0" presId="urn:microsoft.com/office/officeart/2005/8/layout/list1"/>
    <dgm:cxn modelId="{7819CD6C-A13A-48D3-BC4F-E808DFD9509F}" type="presOf" srcId="{A92C5628-DDA2-45ED-BAF0-3BEF86A14AF4}" destId="{2A8EF6B9-69C7-450E-84CA-AF0F05C37811}" srcOrd="0" destOrd="0" presId="urn:microsoft.com/office/officeart/2005/8/layout/list1"/>
    <dgm:cxn modelId="{525A684F-A526-43F3-B67F-8B62BB794143}" type="presOf" srcId="{F8CD4165-690B-42C6-A79F-1E766A63265B}" destId="{2ED4AA07-2C62-4153-A18E-749FD21F7F02}" srcOrd="1" destOrd="0" presId="urn:microsoft.com/office/officeart/2005/8/layout/list1"/>
    <dgm:cxn modelId="{C09BED50-8089-4B38-88A0-42E4351D100E}" type="presOf" srcId="{5E924709-FF98-4670-ADF8-AE5EF4246318}" destId="{EC14D167-E996-4432-91FE-9B1E858D2CAE}" srcOrd="1" destOrd="0" presId="urn:microsoft.com/office/officeart/2005/8/layout/list1"/>
    <dgm:cxn modelId="{AA312084-BAAF-46E9-883A-6E594525F374}" srcId="{90ADD314-E4CC-4282-8ADA-FD38F78057E6}" destId="{A92C5628-DDA2-45ED-BAF0-3BEF86A14AF4}" srcOrd="2" destOrd="0" parTransId="{A2583136-A6D7-4C5B-8AB8-7A11162CEE1E}" sibTransId="{71884170-BAF4-4D4D-AA5A-BCB9516B0AA6}"/>
    <dgm:cxn modelId="{70F78984-312B-46F5-99BD-8D1B72ED16A4}" type="presOf" srcId="{45D0C9B7-76AB-42B5-B923-EFD987D51263}" destId="{CB5376B9-C51E-47A8-B201-F69ADB342C16}" srcOrd="0" destOrd="0" presId="urn:microsoft.com/office/officeart/2005/8/layout/list1"/>
    <dgm:cxn modelId="{62821486-0CC3-4A2E-932F-8E2D4C435B41}" type="presOf" srcId="{5E924709-FF98-4670-ADF8-AE5EF4246318}" destId="{5210046F-35DA-4649-B144-B340EA0A0D1E}" srcOrd="0" destOrd="0" presId="urn:microsoft.com/office/officeart/2005/8/layout/list1"/>
    <dgm:cxn modelId="{DD09A087-43BF-4DC0-ADDB-45EA7F007C33}" type="presOf" srcId="{E5BC041F-0608-44CB-9E36-DD9C8FE80BAD}" destId="{90367727-9E7C-438C-9F3A-C5281E61005C}" srcOrd="1" destOrd="0" presId="urn:microsoft.com/office/officeart/2005/8/layout/list1"/>
    <dgm:cxn modelId="{FD92418B-C01E-495B-8CB9-8FD9E5BF41BA}" srcId="{90ADD314-E4CC-4282-8ADA-FD38F78057E6}" destId="{E5BC041F-0608-44CB-9E36-DD9C8FE80BAD}" srcOrd="1" destOrd="0" parTransId="{54D5D340-7465-482C-890D-47C552A04528}" sibTransId="{A1423BB4-6C6E-4657-A885-0F0C3F974C6A}"/>
    <dgm:cxn modelId="{20F315A3-6587-48DF-A3B2-7447D293510E}" type="presOf" srcId="{A92C5628-DDA2-45ED-BAF0-3BEF86A14AF4}" destId="{C28CD72F-311F-41CD-B8FB-F037C3C4D09E}" srcOrd="1" destOrd="0" presId="urn:microsoft.com/office/officeart/2005/8/layout/list1"/>
    <dgm:cxn modelId="{D51859A3-B3C9-4AFD-B87C-C660674C3C49}" type="presOf" srcId="{F8CD4165-690B-42C6-A79F-1E766A63265B}" destId="{40AE59B5-22BA-470A-82AC-8C0331FF69F8}" srcOrd="0" destOrd="0" presId="urn:microsoft.com/office/officeart/2005/8/layout/list1"/>
    <dgm:cxn modelId="{47E822A7-4497-4161-B5AF-C55D00E404BE}" type="presOf" srcId="{90ADD314-E4CC-4282-8ADA-FD38F78057E6}" destId="{3B9C7145-BA7C-4D90-A726-2C708B044A9A}" srcOrd="0" destOrd="0" presId="urn:microsoft.com/office/officeart/2005/8/layout/list1"/>
    <dgm:cxn modelId="{CAFC38C4-6771-465B-A18A-FFD181DBE02B}" srcId="{90ADD314-E4CC-4282-8ADA-FD38F78057E6}" destId="{F8CD4165-690B-42C6-A79F-1E766A63265B}" srcOrd="4" destOrd="0" parTransId="{48DB51FC-1C7D-4FBC-AA81-E608ECCCB050}" sibTransId="{57D84F39-7289-443F-A9C5-99BF6DAE65B9}"/>
    <dgm:cxn modelId="{876711DB-C306-404F-BB0C-BF865750EA21}" srcId="{90ADD314-E4CC-4282-8ADA-FD38F78057E6}" destId="{5E924709-FF98-4670-ADF8-AE5EF4246318}" srcOrd="3" destOrd="0" parTransId="{4EC339A0-2943-4DB3-BFC9-559322E90E9F}" sibTransId="{C6C64398-B72D-4D5D-AB12-D49EACBB5D66}"/>
    <dgm:cxn modelId="{2F16B2D2-C5D5-4EDA-AD2C-C820217FB665}" type="presParOf" srcId="{3B9C7145-BA7C-4D90-A726-2C708B044A9A}" destId="{BA6A365E-DE19-4AFB-85D8-6479520B923B}" srcOrd="0" destOrd="0" presId="urn:microsoft.com/office/officeart/2005/8/layout/list1"/>
    <dgm:cxn modelId="{83A5CC7D-EE5D-4067-BBE8-B9C11AE1D8E9}" type="presParOf" srcId="{BA6A365E-DE19-4AFB-85D8-6479520B923B}" destId="{CB5376B9-C51E-47A8-B201-F69ADB342C16}" srcOrd="0" destOrd="0" presId="urn:microsoft.com/office/officeart/2005/8/layout/list1"/>
    <dgm:cxn modelId="{7298E9A4-89C2-484E-A9C1-CF179EDBE486}" type="presParOf" srcId="{BA6A365E-DE19-4AFB-85D8-6479520B923B}" destId="{9A8F0F88-09AA-40EE-B291-60292E76E95F}" srcOrd="1" destOrd="0" presId="urn:microsoft.com/office/officeart/2005/8/layout/list1"/>
    <dgm:cxn modelId="{66388BC3-52F8-4961-942B-AE7F176C3AB2}" type="presParOf" srcId="{3B9C7145-BA7C-4D90-A726-2C708B044A9A}" destId="{9CA57EED-C61F-4A16-8337-CD3FBE6479BD}" srcOrd="1" destOrd="0" presId="urn:microsoft.com/office/officeart/2005/8/layout/list1"/>
    <dgm:cxn modelId="{E9FA8986-7430-4A6E-8217-01C2D71AFD39}" type="presParOf" srcId="{3B9C7145-BA7C-4D90-A726-2C708B044A9A}" destId="{8030ADFC-F670-469F-BEA5-D5F03724B93A}" srcOrd="2" destOrd="0" presId="urn:microsoft.com/office/officeart/2005/8/layout/list1"/>
    <dgm:cxn modelId="{AF5FE8F4-186D-427D-80FC-90B5E1BF9A81}" type="presParOf" srcId="{3B9C7145-BA7C-4D90-A726-2C708B044A9A}" destId="{F15AD911-414A-4FF0-85A7-699626E2D175}" srcOrd="3" destOrd="0" presId="urn:microsoft.com/office/officeart/2005/8/layout/list1"/>
    <dgm:cxn modelId="{F821BDDE-D4CF-4529-B8C5-16CD7EDA8154}" type="presParOf" srcId="{3B9C7145-BA7C-4D90-A726-2C708B044A9A}" destId="{4DE7954A-7D69-42BF-92B7-05010BED4735}" srcOrd="4" destOrd="0" presId="urn:microsoft.com/office/officeart/2005/8/layout/list1"/>
    <dgm:cxn modelId="{7B105D6F-59CB-469D-86F9-96DAD301A182}" type="presParOf" srcId="{4DE7954A-7D69-42BF-92B7-05010BED4735}" destId="{DED60C10-82C0-4A19-AE81-2DBF12306535}" srcOrd="0" destOrd="0" presId="urn:microsoft.com/office/officeart/2005/8/layout/list1"/>
    <dgm:cxn modelId="{258A2D31-1FC2-4EE2-8412-8DDD9B1CDF8D}" type="presParOf" srcId="{4DE7954A-7D69-42BF-92B7-05010BED4735}" destId="{90367727-9E7C-438C-9F3A-C5281E61005C}" srcOrd="1" destOrd="0" presId="urn:microsoft.com/office/officeart/2005/8/layout/list1"/>
    <dgm:cxn modelId="{7A8F1DB7-6112-40B4-BBE9-5F6C6E651055}" type="presParOf" srcId="{3B9C7145-BA7C-4D90-A726-2C708B044A9A}" destId="{5A4BDC37-3A53-49ED-8E3E-8DE98EB45BCC}" srcOrd="5" destOrd="0" presId="urn:microsoft.com/office/officeart/2005/8/layout/list1"/>
    <dgm:cxn modelId="{E9EF5E29-7DEE-494D-9BD1-F321CFDA07F5}" type="presParOf" srcId="{3B9C7145-BA7C-4D90-A726-2C708B044A9A}" destId="{69D3B202-A6EE-4E19-B1B4-DD8C6823583E}" srcOrd="6" destOrd="0" presId="urn:microsoft.com/office/officeart/2005/8/layout/list1"/>
    <dgm:cxn modelId="{F799601B-9BAF-44F9-A058-4B62730D91A6}" type="presParOf" srcId="{3B9C7145-BA7C-4D90-A726-2C708B044A9A}" destId="{E8DEC7FC-D386-44FA-8F04-C48D1DCA5827}" srcOrd="7" destOrd="0" presId="urn:microsoft.com/office/officeart/2005/8/layout/list1"/>
    <dgm:cxn modelId="{FFDE1B2B-E9CE-44CD-A1F9-D7EE8B6B8087}" type="presParOf" srcId="{3B9C7145-BA7C-4D90-A726-2C708B044A9A}" destId="{7A2E8F4E-768E-4571-B8D5-4546A7ECC8ED}" srcOrd="8" destOrd="0" presId="urn:microsoft.com/office/officeart/2005/8/layout/list1"/>
    <dgm:cxn modelId="{A2B55F37-CA8A-4F1E-8F3E-1E15327BDA80}" type="presParOf" srcId="{7A2E8F4E-768E-4571-B8D5-4546A7ECC8ED}" destId="{2A8EF6B9-69C7-450E-84CA-AF0F05C37811}" srcOrd="0" destOrd="0" presId="urn:microsoft.com/office/officeart/2005/8/layout/list1"/>
    <dgm:cxn modelId="{C1FD1927-A5E9-4A7D-994F-BDB3C5A9F64A}" type="presParOf" srcId="{7A2E8F4E-768E-4571-B8D5-4546A7ECC8ED}" destId="{C28CD72F-311F-41CD-B8FB-F037C3C4D09E}" srcOrd="1" destOrd="0" presId="urn:microsoft.com/office/officeart/2005/8/layout/list1"/>
    <dgm:cxn modelId="{4B453A24-5A92-4C85-ADFC-5CBB196A1721}" type="presParOf" srcId="{3B9C7145-BA7C-4D90-A726-2C708B044A9A}" destId="{113A7A32-F86C-4120-BF10-072826E4DACA}" srcOrd="9" destOrd="0" presId="urn:microsoft.com/office/officeart/2005/8/layout/list1"/>
    <dgm:cxn modelId="{841B3BD2-16A5-4866-B695-4589F47AFBA1}" type="presParOf" srcId="{3B9C7145-BA7C-4D90-A726-2C708B044A9A}" destId="{EAA1C401-013C-45B9-AAAE-863D6633A318}" srcOrd="10" destOrd="0" presId="urn:microsoft.com/office/officeart/2005/8/layout/list1"/>
    <dgm:cxn modelId="{D57D6A1C-480D-406B-A721-5E56CD678113}" type="presParOf" srcId="{3B9C7145-BA7C-4D90-A726-2C708B044A9A}" destId="{16ECB28F-82B0-4605-AD27-4ECAB60ECC06}" srcOrd="11" destOrd="0" presId="urn:microsoft.com/office/officeart/2005/8/layout/list1"/>
    <dgm:cxn modelId="{D589FCCE-EC9A-4668-A53E-87B6F8D2FD11}" type="presParOf" srcId="{3B9C7145-BA7C-4D90-A726-2C708B044A9A}" destId="{22C00193-463E-4BB9-89EF-7E92EAC5ED1C}" srcOrd="12" destOrd="0" presId="urn:microsoft.com/office/officeart/2005/8/layout/list1"/>
    <dgm:cxn modelId="{2CF80619-BF69-4F89-9ACE-FB07DCE6B6AE}" type="presParOf" srcId="{22C00193-463E-4BB9-89EF-7E92EAC5ED1C}" destId="{5210046F-35DA-4649-B144-B340EA0A0D1E}" srcOrd="0" destOrd="0" presId="urn:microsoft.com/office/officeart/2005/8/layout/list1"/>
    <dgm:cxn modelId="{CEEFA677-913D-4680-BE31-2EDDD07B6FCC}" type="presParOf" srcId="{22C00193-463E-4BB9-89EF-7E92EAC5ED1C}" destId="{EC14D167-E996-4432-91FE-9B1E858D2CAE}" srcOrd="1" destOrd="0" presId="urn:microsoft.com/office/officeart/2005/8/layout/list1"/>
    <dgm:cxn modelId="{2AA5262D-CC29-4AC8-B6DF-9D9403AACDFE}" type="presParOf" srcId="{3B9C7145-BA7C-4D90-A726-2C708B044A9A}" destId="{CA694A39-59F6-41C3-BCFE-10A88DD859C7}" srcOrd="13" destOrd="0" presId="urn:microsoft.com/office/officeart/2005/8/layout/list1"/>
    <dgm:cxn modelId="{CDDF1124-E586-48A2-AAA8-C89D0C407CC5}" type="presParOf" srcId="{3B9C7145-BA7C-4D90-A726-2C708B044A9A}" destId="{DF5E8CD1-2028-4B92-87F0-2C2BA9C63BAA}" srcOrd="14" destOrd="0" presId="urn:microsoft.com/office/officeart/2005/8/layout/list1"/>
    <dgm:cxn modelId="{E9765915-2CEA-4DBD-A29E-7CE157D992BA}" type="presParOf" srcId="{3B9C7145-BA7C-4D90-A726-2C708B044A9A}" destId="{C7DF8D3B-2E07-495D-85AE-2F5663E82F03}" srcOrd="15" destOrd="0" presId="urn:microsoft.com/office/officeart/2005/8/layout/list1"/>
    <dgm:cxn modelId="{D1D58671-F1A5-4E1F-9873-ED9FCA439104}" type="presParOf" srcId="{3B9C7145-BA7C-4D90-A726-2C708B044A9A}" destId="{D451BDAD-1F16-4531-BC78-6AE5D64A1B04}" srcOrd="16" destOrd="0" presId="urn:microsoft.com/office/officeart/2005/8/layout/list1"/>
    <dgm:cxn modelId="{9309B9CF-1E38-48F6-95F3-BB1A4E3168A9}" type="presParOf" srcId="{D451BDAD-1F16-4531-BC78-6AE5D64A1B04}" destId="{40AE59B5-22BA-470A-82AC-8C0331FF69F8}" srcOrd="0" destOrd="0" presId="urn:microsoft.com/office/officeart/2005/8/layout/list1"/>
    <dgm:cxn modelId="{79D09F2C-2127-4484-B801-EE9B33993533}" type="presParOf" srcId="{D451BDAD-1F16-4531-BC78-6AE5D64A1B04}" destId="{2ED4AA07-2C62-4153-A18E-749FD21F7F02}" srcOrd="1" destOrd="0" presId="urn:microsoft.com/office/officeart/2005/8/layout/list1"/>
    <dgm:cxn modelId="{ACB0B042-2165-4C63-9823-F625DCD44587}" type="presParOf" srcId="{3B9C7145-BA7C-4D90-A726-2C708B044A9A}" destId="{F755EE87-0D10-4FAC-BC89-32D09470CF14}" srcOrd="17" destOrd="0" presId="urn:microsoft.com/office/officeart/2005/8/layout/list1"/>
    <dgm:cxn modelId="{54E8E2D3-8FD3-4EED-9958-B98CEB232BD4}" type="presParOf" srcId="{3B9C7145-BA7C-4D90-A726-2C708B044A9A}" destId="{57F3F8E2-BB0D-4B28-B959-536EE1274E1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DD314-E4CC-4282-8ADA-FD38F78057E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CD4165-690B-42C6-A79F-1E766A63265B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Authorization</a:t>
          </a:r>
          <a:endParaRPr lang="en-US" dirty="0"/>
        </a:p>
      </dgm:t>
    </dgm:pt>
    <dgm:pt modelId="{48DB51FC-1C7D-4FBC-AA81-E608ECCCB050}" type="parTrans" cxnId="{CAFC38C4-6771-465B-A18A-FFD181DBE02B}">
      <dgm:prSet/>
      <dgm:spPr/>
    </dgm:pt>
    <dgm:pt modelId="{57D84F39-7289-443F-A9C5-99BF6DAE65B9}" type="sibTrans" cxnId="{CAFC38C4-6771-465B-A18A-FFD181DBE02B}">
      <dgm:prSet/>
      <dgm:spPr/>
      <dgm:t>
        <a:bodyPr/>
        <a:lstStyle/>
        <a:p>
          <a:endParaRPr lang="en-US"/>
        </a:p>
      </dgm:t>
    </dgm:pt>
    <dgm:pt modelId="{EB07AA70-8135-4A56-8C81-282D0DECA53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Action</a:t>
          </a:r>
        </a:p>
      </dgm:t>
    </dgm:pt>
    <dgm:pt modelId="{C655CDA4-0238-43DE-BEBC-951AF5DCEF69}" type="parTrans" cxnId="{27E7037C-0546-4BB8-9BFB-A98E410978B0}">
      <dgm:prSet/>
      <dgm:spPr/>
    </dgm:pt>
    <dgm:pt modelId="{379226CF-A0B0-44E9-AE0F-70EDB87489A0}" type="sibTrans" cxnId="{27E7037C-0546-4BB8-9BFB-A98E410978B0}">
      <dgm:prSet/>
      <dgm:spPr/>
    </dgm:pt>
    <dgm:pt modelId="{150F1092-EDC9-4DEB-B680-66AAA932C8F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Result</a:t>
          </a:r>
        </a:p>
      </dgm:t>
    </dgm:pt>
    <dgm:pt modelId="{182F9B77-CA20-468A-9A67-099226F0AC33}" type="parTrans" cxnId="{D886C9F6-E44D-4707-AD5A-5D7962FBB2A0}">
      <dgm:prSet/>
      <dgm:spPr/>
    </dgm:pt>
    <dgm:pt modelId="{61F8BAC0-ADF4-40D4-90E2-C095E56DBE33}" type="sibTrans" cxnId="{D886C9F6-E44D-4707-AD5A-5D7962FBB2A0}">
      <dgm:prSet/>
      <dgm:spPr/>
    </dgm:pt>
    <dgm:pt modelId="{53A9122A-9A14-4F4E-B16F-092313291E72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Exception</a:t>
          </a:r>
        </a:p>
      </dgm:t>
    </dgm:pt>
    <dgm:pt modelId="{28503CC4-BC0F-4478-9F37-28E84811F7FA}" type="parTrans" cxnId="{5DF4D039-F320-4DCD-B72E-3E530278DD12}">
      <dgm:prSet/>
      <dgm:spPr/>
    </dgm:pt>
    <dgm:pt modelId="{6378EAD9-C87D-4175-8DA8-94909C77A6D2}" type="sibTrans" cxnId="{5DF4D039-F320-4DCD-B72E-3E530278DD12}">
      <dgm:prSet/>
      <dgm:spPr/>
    </dgm:pt>
    <dgm:pt modelId="{D326AA5D-4F79-4360-A703-9FFDA9DC1E12}" type="pres">
      <dgm:prSet presAssocID="{90ADD314-E4CC-4282-8ADA-FD38F78057E6}" presName="vert0" presStyleCnt="0">
        <dgm:presLayoutVars>
          <dgm:dir/>
          <dgm:animOne val="branch"/>
          <dgm:animLvl val="lvl"/>
        </dgm:presLayoutVars>
      </dgm:prSet>
      <dgm:spPr/>
    </dgm:pt>
    <dgm:pt modelId="{4EE37564-7C38-49D2-B0A4-E54333F8502F}" type="pres">
      <dgm:prSet presAssocID="{F8CD4165-690B-42C6-A79F-1E766A63265B}" presName="thickLine" presStyleLbl="alignNode1" presStyleIdx="0" presStyleCnt="4"/>
      <dgm:spPr/>
    </dgm:pt>
    <dgm:pt modelId="{440C81BA-A803-42FA-B9EB-2D1D50C79064}" type="pres">
      <dgm:prSet presAssocID="{F8CD4165-690B-42C6-A79F-1E766A63265B}" presName="horz1" presStyleCnt="0"/>
      <dgm:spPr/>
    </dgm:pt>
    <dgm:pt modelId="{5FC245AF-9D6C-410F-9698-C5969C1A6129}" type="pres">
      <dgm:prSet presAssocID="{F8CD4165-690B-42C6-A79F-1E766A63265B}" presName="tx1" presStyleLbl="revTx" presStyleIdx="0" presStyleCnt="4"/>
      <dgm:spPr/>
    </dgm:pt>
    <dgm:pt modelId="{C89D7C33-D4CE-42DA-93F3-D3306EAB5D9C}" type="pres">
      <dgm:prSet presAssocID="{F8CD4165-690B-42C6-A79F-1E766A63265B}" presName="vert1" presStyleCnt="0"/>
      <dgm:spPr/>
    </dgm:pt>
    <dgm:pt modelId="{69A35B65-A374-4089-9363-D8249369C6A7}" type="pres">
      <dgm:prSet presAssocID="{EB07AA70-8135-4A56-8C81-282D0DECA53F}" presName="thickLine" presStyleLbl="alignNode1" presStyleIdx="1" presStyleCnt="4"/>
      <dgm:spPr/>
    </dgm:pt>
    <dgm:pt modelId="{B33285DA-1CB7-4C9F-9D95-D44013F1A3D5}" type="pres">
      <dgm:prSet presAssocID="{EB07AA70-8135-4A56-8C81-282D0DECA53F}" presName="horz1" presStyleCnt="0"/>
      <dgm:spPr/>
    </dgm:pt>
    <dgm:pt modelId="{B6E8F9FB-DEC1-4930-8B20-5601DD2DEBA3}" type="pres">
      <dgm:prSet presAssocID="{EB07AA70-8135-4A56-8C81-282D0DECA53F}" presName="tx1" presStyleLbl="revTx" presStyleIdx="1" presStyleCnt="4"/>
      <dgm:spPr/>
    </dgm:pt>
    <dgm:pt modelId="{5AAEF522-08B6-4D6E-93B3-1660AC2718BF}" type="pres">
      <dgm:prSet presAssocID="{EB07AA70-8135-4A56-8C81-282D0DECA53F}" presName="vert1" presStyleCnt="0"/>
      <dgm:spPr/>
    </dgm:pt>
    <dgm:pt modelId="{35148906-85A0-4D2E-9F46-9EEBB02090A4}" type="pres">
      <dgm:prSet presAssocID="{150F1092-EDC9-4DEB-B680-66AAA932C8F3}" presName="thickLine" presStyleLbl="alignNode1" presStyleIdx="2" presStyleCnt="4"/>
      <dgm:spPr/>
    </dgm:pt>
    <dgm:pt modelId="{B4D90F0F-49EE-4CB7-8264-024C1F7B151B}" type="pres">
      <dgm:prSet presAssocID="{150F1092-EDC9-4DEB-B680-66AAA932C8F3}" presName="horz1" presStyleCnt="0"/>
      <dgm:spPr/>
    </dgm:pt>
    <dgm:pt modelId="{81988C38-B651-4F61-9C33-D21437F4E5F9}" type="pres">
      <dgm:prSet presAssocID="{150F1092-EDC9-4DEB-B680-66AAA932C8F3}" presName="tx1" presStyleLbl="revTx" presStyleIdx="2" presStyleCnt="4"/>
      <dgm:spPr/>
    </dgm:pt>
    <dgm:pt modelId="{35AFC993-620D-40DD-8592-1F63C8F585CB}" type="pres">
      <dgm:prSet presAssocID="{150F1092-EDC9-4DEB-B680-66AAA932C8F3}" presName="vert1" presStyleCnt="0"/>
      <dgm:spPr/>
    </dgm:pt>
    <dgm:pt modelId="{59227D96-A7E5-4127-A029-2AB0B74770C2}" type="pres">
      <dgm:prSet presAssocID="{53A9122A-9A14-4F4E-B16F-092313291E72}" presName="thickLine" presStyleLbl="alignNode1" presStyleIdx="3" presStyleCnt="4"/>
      <dgm:spPr/>
    </dgm:pt>
    <dgm:pt modelId="{BD9193DA-2CC8-4469-810E-8E04553A36E2}" type="pres">
      <dgm:prSet presAssocID="{53A9122A-9A14-4F4E-B16F-092313291E72}" presName="horz1" presStyleCnt="0"/>
      <dgm:spPr/>
    </dgm:pt>
    <dgm:pt modelId="{5D1DB9AD-DB3B-480C-AFE8-508A10D9398B}" type="pres">
      <dgm:prSet presAssocID="{53A9122A-9A14-4F4E-B16F-092313291E72}" presName="tx1" presStyleLbl="revTx" presStyleIdx="3" presStyleCnt="4"/>
      <dgm:spPr/>
    </dgm:pt>
    <dgm:pt modelId="{69285D53-49A0-49D4-AB07-1778F0540F1D}" type="pres">
      <dgm:prSet presAssocID="{53A9122A-9A14-4F4E-B16F-092313291E72}" presName="vert1" presStyleCnt="0"/>
      <dgm:spPr/>
    </dgm:pt>
  </dgm:ptLst>
  <dgm:cxnLst>
    <dgm:cxn modelId="{31B4D52B-7746-4659-BF96-7739F17D43B6}" type="presOf" srcId="{150F1092-EDC9-4DEB-B680-66AAA932C8F3}" destId="{81988C38-B651-4F61-9C33-D21437F4E5F9}" srcOrd="0" destOrd="0" presId="urn:microsoft.com/office/officeart/2008/layout/LinedList"/>
    <dgm:cxn modelId="{463A632D-6B8D-40E5-9137-705901B7186E}" type="presOf" srcId="{90ADD314-E4CC-4282-8ADA-FD38F78057E6}" destId="{D326AA5D-4F79-4360-A703-9FFDA9DC1E12}" srcOrd="0" destOrd="0" presId="urn:microsoft.com/office/officeart/2008/layout/LinedList"/>
    <dgm:cxn modelId="{5DF4D039-F320-4DCD-B72E-3E530278DD12}" srcId="{90ADD314-E4CC-4282-8ADA-FD38F78057E6}" destId="{53A9122A-9A14-4F4E-B16F-092313291E72}" srcOrd="3" destOrd="0" parTransId="{28503CC4-BC0F-4478-9F37-28E84811F7FA}" sibTransId="{6378EAD9-C87D-4175-8DA8-94909C77A6D2}"/>
    <dgm:cxn modelId="{27E7037C-0546-4BB8-9BFB-A98E410978B0}" srcId="{90ADD314-E4CC-4282-8ADA-FD38F78057E6}" destId="{EB07AA70-8135-4A56-8C81-282D0DECA53F}" srcOrd="1" destOrd="0" parTransId="{C655CDA4-0238-43DE-BEBC-951AF5DCEF69}" sibTransId="{379226CF-A0B0-44E9-AE0F-70EDB87489A0}"/>
    <dgm:cxn modelId="{86BA1EA7-73C6-46D3-BD27-1B3A7F740FBC}" type="presOf" srcId="{53A9122A-9A14-4F4E-B16F-092313291E72}" destId="{5D1DB9AD-DB3B-480C-AFE8-508A10D9398B}" srcOrd="0" destOrd="0" presId="urn:microsoft.com/office/officeart/2008/layout/LinedList"/>
    <dgm:cxn modelId="{E6FE46B9-443B-4A64-B933-BD4D1CCB9417}" type="presOf" srcId="{EB07AA70-8135-4A56-8C81-282D0DECA53F}" destId="{B6E8F9FB-DEC1-4930-8B20-5601DD2DEBA3}" srcOrd="0" destOrd="0" presId="urn:microsoft.com/office/officeart/2008/layout/LinedList"/>
    <dgm:cxn modelId="{CAFC38C4-6771-465B-A18A-FFD181DBE02B}" srcId="{90ADD314-E4CC-4282-8ADA-FD38F78057E6}" destId="{F8CD4165-690B-42C6-A79F-1E766A63265B}" srcOrd="0" destOrd="0" parTransId="{48DB51FC-1C7D-4FBC-AA81-E608ECCCB050}" sibTransId="{57D84F39-7289-443F-A9C5-99BF6DAE65B9}"/>
    <dgm:cxn modelId="{467E63C9-3ED9-4EC9-AD85-FBD37BC92E61}" type="presOf" srcId="{F8CD4165-690B-42C6-A79F-1E766A63265B}" destId="{5FC245AF-9D6C-410F-9698-C5969C1A6129}" srcOrd="0" destOrd="0" presId="urn:microsoft.com/office/officeart/2008/layout/LinedList"/>
    <dgm:cxn modelId="{D886C9F6-E44D-4707-AD5A-5D7962FBB2A0}" srcId="{90ADD314-E4CC-4282-8ADA-FD38F78057E6}" destId="{150F1092-EDC9-4DEB-B680-66AAA932C8F3}" srcOrd="2" destOrd="0" parTransId="{182F9B77-CA20-468A-9A67-099226F0AC33}" sibTransId="{61F8BAC0-ADF4-40D4-90E2-C095E56DBE33}"/>
    <dgm:cxn modelId="{FF8214F6-C735-4EA0-B3DB-D5BFBBC47598}" type="presParOf" srcId="{D326AA5D-4F79-4360-A703-9FFDA9DC1E12}" destId="{4EE37564-7C38-49D2-B0A4-E54333F8502F}" srcOrd="0" destOrd="0" presId="urn:microsoft.com/office/officeart/2008/layout/LinedList"/>
    <dgm:cxn modelId="{717693AE-91CA-4BA0-8283-E0672B1C6EC6}" type="presParOf" srcId="{D326AA5D-4F79-4360-A703-9FFDA9DC1E12}" destId="{440C81BA-A803-42FA-B9EB-2D1D50C79064}" srcOrd="1" destOrd="0" presId="urn:microsoft.com/office/officeart/2008/layout/LinedList"/>
    <dgm:cxn modelId="{DA5B7C0B-4AE7-470F-9F8E-77E05CE6DE08}" type="presParOf" srcId="{440C81BA-A803-42FA-B9EB-2D1D50C79064}" destId="{5FC245AF-9D6C-410F-9698-C5969C1A6129}" srcOrd="0" destOrd="0" presId="urn:microsoft.com/office/officeart/2008/layout/LinedList"/>
    <dgm:cxn modelId="{19666B7D-4664-48F0-8A46-24817D0F1644}" type="presParOf" srcId="{440C81BA-A803-42FA-B9EB-2D1D50C79064}" destId="{C89D7C33-D4CE-42DA-93F3-D3306EAB5D9C}" srcOrd="1" destOrd="0" presId="urn:microsoft.com/office/officeart/2008/layout/LinedList"/>
    <dgm:cxn modelId="{A4AA3999-7785-4D14-AB9F-A41273B91329}" type="presParOf" srcId="{D326AA5D-4F79-4360-A703-9FFDA9DC1E12}" destId="{69A35B65-A374-4089-9363-D8249369C6A7}" srcOrd="2" destOrd="0" presId="urn:microsoft.com/office/officeart/2008/layout/LinedList"/>
    <dgm:cxn modelId="{F505EC9F-96E4-4B99-9895-A25EFBFD8A95}" type="presParOf" srcId="{D326AA5D-4F79-4360-A703-9FFDA9DC1E12}" destId="{B33285DA-1CB7-4C9F-9D95-D44013F1A3D5}" srcOrd="3" destOrd="0" presId="urn:microsoft.com/office/officeart/2008/layout/LinedList"/>
    <dgm:cxn modelId="{EDD1EFB7-AAED-4D23-B031-0940F1A2E931}" type="presParOf" srcId="{B33285DA-1CB7-4C9F-9D95-D44013F1A3D5}" destId="{B6E8F9FB-DEC1-4930-8B20-5601DD2DEBA3}" srcOrd="0" destOrd="0" presId="urn:microsoft.com/office/officeart/2008/layout/LinedList"/>
    <dgm:cxn modelId="{0661586D-11AA-433D-AE51-EF48807C3C08}" type="presParOf" srcId="{B33285DA-1CB7-4C9F-9D95-D44013F1A3D5}" destId="{5AAEF522-08B6-4D6E-93B3-1660AC2718BF}" srcOrd="1" destOrd="0" presId="urn:microsoft.com/office/officeart/2008/layout/LinedList"/>
    <dgm:cxn modelId="{12338994-DA70-46E9-8148-AC5EF5CDC396}" type="presParOf" srcId="{D326AA5D-4F79-4360-A703-9FFDA9DC1E12}" destId="{35148906-85A0-4D2E-9F46-9EEBB02090A4}" srcOrd="4" destOrd="0" presId="urn:microsoft.com/office/officeart/2008/layout/LinedList"/>
    <dgm:cxn modelId="{727A72BB-E085-4582-BEE1-00F46C2B4BB7}" type="presParOf" srcId="{D326AA5D-4F79-4360-A703-9FFDA9DC1E12}" destId="{B4D90F0F-49EE-4CB7-8264-024C1F7B151B}" srcOrd="5" destOrd="0" presId="urn:microsoft.com/office/officeart/2008/layout/LinedList"/>
    <dgm:cxn modelId="{34ADA458-80FD-41EC-90D3-F2A3798C1E70}" type="presParOf" srcId="{B4D90F0F-49EE-4CB7-8264-024C1F7B151B}" destId="{81988C38-B651-4F61-9C33-D21437F4E5F9}" srcOrd="0" destOrd="0" presId="urn:microsoft.com/office/officeart/2008/layout/LinedList"/>
    <dgm:cxn modelId="{78266F0D-24F3-45DD-A40C-6273A3AF227D}" type="presParOf" srcId="{B4D90F0F-49EE-4CB7-8264-024C1F7B151B}" destId="{35AFC993-620D-40DD-8592-1F63C8F585CB}" srcOrd="1" destOrd="0" presId="urn:microsoft.com/office/officeart/2008/layout/LinedList"/>
    <dgm:cxn modelId="{213824E6-B66C-4BEB-B654-A042DC114887}" type="presParOf" srcId="{D326AA5D-4F79-4360-A703-9FFDA9DC1E12}" destId="{59227D96-A7E5-4127-A029-2AB0B74770C2}" srcOrd="6" destOrd="0" presId="urn:microsoft.com/office/officeart/2008/layout/LinedList"/>
    <dgm:cxn modelId="{C467B30F-82FC-498B-A476-FB03243A57B1}" type="presParOf" srcId="{D326AA5D-4F79-4360-A703-9FFDA9DC1E12}" destId="{BD9193DA-2CC8-4469-810E-8E04553A36E2}" srcOrd="7" destOrd="0" presId="urn:microsoft.com/office/officeart/2008/layout/LinedList"/>
    <dgm:cxn modelId="{4CB1591B-FD2A-401D-ACF6-28AA870B1616}" type="presParOf" srcId="{BD9193DA-2CC8-4469-810E-8E04553A36E2}" destId="{5D1DB9AD-DB3B-480C-AFE8-508A10D9398B}" srcOrd="0" destOrd="0" presId="urn:microsoft.com/office/officeart/2008/layout/LinedList"/>
    <dgm:cxn modelId="{245C32BE-6862-49AF-8B6C-13DB679267CE}" type="presParOf" srcId="{BD9193DA-2CC8-4469-810E-8E04553A36E2}" destId="{69285D53-49A0-49D4-AB07-1778F0540F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9EB51-F52B-45DF-8784-ADAA555EF903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7DCCD9C-2078-4569-8293-23DDCC7BF641}">
      <dgm:prSet/>
      <dgm:spPr/>
      <dgm:t>
        <a:bodyPr/>
        <a:lstStyle/>
        <a:p>
          <a:r>
            <a:rPr lang="en-US"/>
            <a:t>Hidden Field</a:t>
          </a:r>
        </a:p>
      </dgm:t>
    </dgm:pt>
    <dgm:pt modelId="{9EEBACCA-5DAC-4EBE-9E63-C388557B1733}" type="parTrans" cxnId="{71BC4DE0-6F46-4192-BB77-A0B8B6BF4D87}">
      <dgm:prSet/>
      <dgm:spPr/>
      <dgm:t>
        <a:bodyPr/>
        <a:lstStyle/>
        <a:p>
          <a:endParaRPr lang="en-US"/>
        </a:p>
      </dgm:t>
    </dgm:pt>
    <dgm:pt modelId="{D5B9126F-BA80-4707-A2DB-AFF99C8C30F7}" type="sibTrans" cxnId="{71BC4DE0-6F46-4192-BB77-A0B8B6BF4D87}">
      <dgm:prSet/>
      <dgm:spPr/>
      <dgm:t>
        <a:bodyPr/>
        <a:lstStyle/>
        <a:p>
          <a:endParaRPr lang="en-US"/>
        </a:p>
      </dgm:t>
    </dgm:pt>
    <dgm:pt modelId="{9521D821-B716-4969-B03E-C7E15982BE80}">
      <dgm:prSet/>
      <dgm:spPr/>
      <dgm:t>
        <a:bodyPr/>
        <a:lstStyle/>
        <a:p>
          <a:r>
            <a:rPr lang="en-US"/>
            <a:t>Cookies</a:t>
          </a:r>
        </a:p>
      </dgm:t>
    </dgm:pt>
    <dgm:pt modelId="{B711EAAA-C34E-457D-BF74-6C2A03409902}" type="parTrans" cxnId="{EBC2A23C-5856-4D63-A750-6118505F6601}">
      <dgm:prSet/>
      <dgm:spPr/>
      <dgm:t>
        <a:bodyPr/>
        <a:lstStyle/>
        <a:p>
          <a:endParaRPr lang="en-US"/>
        </a:p>
      </dgm:t>
    </dgm:pt>
    <dgm:pt modelId="{1513E264-3B7D-48D9-B4EF-8FCFB16974B2}" type="sibTrans" cxnId="{EBC2A23C-5856-4D63-A750-6118505F6601}">
      <dgm:prSet/>
      <dgm:spPr/>
      <dgm:t>
        <a:bodyPr/>
        <a:lstStyle/>
        <a:p>
          <a:endParaRPr lang="en-US"/>
        </a:p>
      </dgm:t>
    </dgm:pt>
    <dgm:pt modelId="{1F4AE38C-7238-44BF-A5AA-4222FFF1A97F}">
      <dgm:prSet/>
      <dgm:spPr/>
      <dgm:t>
        <a:bodyPr/>
        <a:lstStyle/>
        <a:p>
          <a:r>
            <a:rPr lang="en-US"/>
            <a:t>Query String</a:t>
          </a:r>
        </a:p>
      </dgm:t>
    </dgm:pt>
    <dgm:pt modelId="{8C82DA1B-0AC1-4A61-BFB4-A4886BB80977}" type="parTrans" cxnId="{FB83BF6A-822E-46D8-B7E5-D75DCBB7F89C}">
      <dgm:prSet/>
      <dgm:spPr/>
      <dgm:t>
        <a:bodyPr/>
        <a:lstStyle/>
        <a:p>
          <a:endParaRPr lang="en-US"/>
        </a:p>
      </dgm:t>
    </dgm:pt>
    <dgm:pt modelId="{9B10729E-E825-4B67-8D21-D2F6DD4827E5}" type="sibTrans" cxnId="{FB83BF6A-822E-46D8-B7E5-D75DCBB7F89C}">
      <dgm:prSet/>
      <dgm:spPr/>
      <dgm:t>
        <a:bodyPr/>
        <a:lstStyle/>
        <a:p>
          <a:endParaRPr lang="en-US"/>
        </a:p>
      </dgm:t>
    </dgm:pt>
    <dgm:pt modelId="{C6C338FF-A768-4087-BBBB-B279FA669389}">
      <dgm:prSet/>
      <dgm:spPr/>
      <dgm:t>
        <a:bodyPr/>
        <a:lstStyle/>
        <a:p>
          <a:r>
            <a:rPr lang="en-US"/>
            <a:t>ViewData</a:t>
          </a:r>
        </a:p>
      </dgm:t>
    </dgm:pt>
    <dgm:pt modelId="{5C64BBAF-FA93-4E24-BD3B-E6E02D3B958E}" type="parTrans" cxnId="{B1EF201E-846A-4750-8B92-40FB099CE193}">
      <dgm:prSet/>
      <dgm:spPr/>
      <dgm:t>
        <a:bodyPr/>
        <a:lstStyle/>
        <a:p>
          <a:endParaRPr lang="en-US"/>
        </a:p>
      </dgm:t>
    </dgm:pt>
    <dgm:pt modelId="{8CE00F4B-5858-48AF-8A7E-B51422362A15}" type="sibTrans" cxnId="{B1EF201E-846A-4750-8B92-40FB099CE193}">
      <dgm:prSet/>
      <dgm:spPr/>
      <dgm:t>
        <a:bodyPr/>
        <a:lstStyle/>
        <a:p>
          <a:endParaRPr lang="en-US"/>
        </a:p>
      </dgm:t>
    </dgm:pt>
    <dgm:pt modelId="{1BDC13C4-5EE3-4275-9C80-422CA65611DB}">
      <dgm:prSet/>
      <dgm:spPr/>
      <dgm:t>
        <a:bodyPr/>
        <a:lstStyle/>
        <a:p>
          <a:r>
            <a:rPr lang="en-US"/>
            <a:t>ViewBag</a:t>
          </a:r>
        </a:p>
      </dgm:t>
    </dgm:pt>
    <dgm:pt modelId="{16F45168-93BD-459B-868D-F0C98DFE2C30}" type="parTrans" cxnId="{A8774F6E-964C-4629-8236-87DF647C8828}">
      <dgm:prSet/>
      <dgm:spPr/>
      <dgm:t>
        <a:bodyPr/>
        <a:lstStyle/>
        <a:p>
          <a:endParaRPr lang="en-US"/>
        </a:p>
      </dgm:t>
    </dgm:pt>
    <dgm:pt modelId="{982E1FC7-19E1-480C-B59C-527D49ECB711}" type="sibTrans" cxnId="{A8774F6E-964C-4629-8236-87DF647C8828}">
      <dgm:prSet/>
      <dgm:spPr/>
      <dgm:t>
        <a:bodyPr/>
        <a:lstStyle/>
        <a:p>
          <a:endParaRPr lang="en-US"/>
        </a:p>
      </dgm:t>
    </dgm:pt>
    <dgm:pt modelId="{A56A287F-1F7B-4ADA-A902-F06D9AC85C2E}">
      <dgm:prSet/>
      <dgm:spPr/>
      <dgm:t>
        <a:bodyPr/>
        <a:lstStyle/>
        <a:p>
          <a:r>
            <a:rPr lang="en-US"/>
            <a:t>TempData</a:t>
          </a:r>
        </a:p>
      </dgm:t>
    </dgm:pt>
    <dgm:pt modelId="{88A36FE7-B9F5-4082-A681-129B9CB09D77}" type="parTrans" cxnId="{642DFF57-449A-4282-9D78-2AF48D875E66}">
      <dgm:prSet/>
      <dgm:spPr/>
      <dgm:t>
        <a:bodyPr/>
        <a:lstStyle/>
        <a:p>
          <a:endParaRPr lang="en-US"/>
        </a:p>
      </dgm:t>
    </dgm:pt>
    <dgm:pt modelId="{07A7F715-B400-4BED-814F-DFDDF585E7A3}" type="sibTrans" cxnId="{642DFF57-449A-4282-9D78-2AF48D875E66}">
      <dgm:prSet/>
      <dgm:spPr/>
      <dgm:t>
        <a:bodyPr/>
        <a:lstStyle/>
        <a:p>
          <a:endParaRPr lang="en-US"/>
        </a:p>
      </dgm:t>
    </dgm:pt>
    <dgm:pt modelId="{7788A476-A107-4B6F-802B-70FC41F5EBCE}" type="pres">
      <dgm:prSet presAssocID="{A0B9EB51-F52B-45DF-8784-ADAA555EF903}" presName="diagram" presStyleCnt="0">
        <dgm:presLayoutVars>
          <dgm:dir/>
          <dgm:resizeHandles val="exact"/>
        </dgm:presLayoutVars>
      </dgm:prSet>
      <dgm:spPr/>
    </dgm:pt>
    <dgm:pt modelId="{BF065DD9-F01B-4F3E-8460-57DFB74AA0E2}" type="pres">
      <dgm:prSet presAssocID="{D7DCCD9C-2078-4569-8293-23DDCC7BF641}" presName="node" presStyleLbl="node1" presStyleIdx="0" presStyleCnt="6">
        <dgm:presLayoutVars>
          <dgm:bulletEnabled val="1"/>
        </dgm:presLayoutVars>
      </dgm:prSet>
      <dgm:spPr/>
    </dgm:pt>
    <dgm:pt modelId="{172C68B5-4598-4E85-BF50-05167BAF5A67}" type="pres">
      <dgm:prSet presAssocID="{D5B9126F-BA80-4707-A2DB-AFF99C8C30F7}" presName="sibTrans" presStyleCnt="0"/>
      <dgm:spPr/>
    </dgm:pt>
    <dgm:pt modelId="{F4D00F14-6430-417B-8AA0-13B960D3D127}" type="pres">
      <dgm:prSet presAssocID="{9521D821-B716-4969-B03E-C7E15982BE80}" presName="node" presStyleLbl="node1" presStyleIdx="1" presStyleCnt="6">
        <dgm:presLayoutVars>
          <dgm:bulletEnabled val="1"/>
        </dgm:presLayoutVars>
      </dgm:prSet>
      <dgm:spPr/>
    </dgm:pt>
    <dgm:pt modelId="{E074419D-AF5A-491B-9BDB-1521200A7DA4}" type="pres">
      <dgm:prSet presAssocID="{1513E264-3B7D-48D9-B4EF-8FCFB16974B2}" presName="sibTrans" presStyleCnt="0"/>
      <dgm:spPr/>
    </dgm:pt>
    <dgm:pt modelId="{2BE2EAD9-7F79-45E2-8A03-25C22066E6EF}" type="pres">
      <dgm:prSet presAssocID="{1F4AE38C-7238-44BF-A5AA-4222FFF1A97F}" presName="node" presStyleLbl="node1" presStyleIdx="2" presStyleCnt="6">
        <dgm:presLayoutVars>
          <dgm:bulletEnabled val="1"/>
        </dgm:presLayoutVars>
      </dgm:prSet>
      <dgm:spPr/>
    </dgm:pt>
    <dgm:pt modelId="{9241461D-1252-4C43-AD0B-8F7542ADC80D}" type="pres">
      <dgm:prSet presAssocID="{9B10729E-E825-4B67-8D21-D2F6DD4827E5}" presName="sibTrans" presStyleCnt="0"/>
      <dgm:spPr/>
    </dgm:pt>
    <dgm:pt modelId="{38547028-1AD8-4DBA-9122-B305024726BA}" type="pres">
      <dgm:prSet presAssocID="{C6C338FF-A768-4087-BBBB-B279FA669389}" presName="node" presStyleLbl="node1" presStyleIdx="3" presStyleCnt="6">
        <dgm:presLayoutVars>
          <dgm:bulletEnabled val="1"/>
        </dgm:presLayoutVars>
      </dgm:prSet>
      <dgm:spPr/>
    </dgm:pt>
    <dgm:pt modelId="{5C64E9D1-4B71-4FB3-B648-85C8E5A2EE33}" type="pres">
      <dgm:prSet presAssocID="{8CE00F4B-5858-48AF-8A7E-B51422362A15}" presName="sibTrans" presStyleCnt="0"/>
      <dgm:spPr/>
    </dgm:pt>
    <dgm:pt modelId="{1086A06A-CB88-4E23-914A-37A342F1E44C}" type="pres">
      <dgm:prSet presAssocID="{1BDC13C4-5EE3-4275-9C80-422CA65611DB}" presName="node" presStyleLbl="node1" presStyleIdx="4" presStyleCnt="6">
        <dgm:presLayoutVars>
          <dgm:bulletEnabled val="1"/>
        </dgm:presLayoutVars>
      </dgm:prSet>
      <dgm:spPr/>
    </dgm:pt>
    <dgm:pt modelId="{FF9C457A-B496-4899-A37A-11916BAC660A}" type="pres">
      <dgm:prSet presAssocID="{982E1FC7-19E1-480C-B59C-527D49ECB711}" presName="sibTrans" presStyleCnt="0"/>
      <dgm:spPr/>
    </dgm:pt>
    <dgm:pt modelId="{CDA24C8A-32D9-4765-BFE5-85DB86C307D1}" type="pres">
      <dgm:prSet presAssocID="{A56A287F-1F7B-4ADA-A902-F06D9AC85C2E}" presName="node" presStyleLbl="node1" presStyleIdx="5" presStyleCnt="6">
        <dgm:presLayoutVars>
          <dgm:bulletEnabled val="1"/>
        </dgm:presLayoutVars>
      </dgm:prSet>
      <dgm:spPr/>
    </dgm:pt>
  </dgm:ptLst>
  <dgm:cxnLst>
    <dgm:cxn modelId="{B1EF201E-846A-4750-8B92-40FB099CE193}" srcId="{A0B9EB51-F52B-45DF-8784-ADAA555EF903}" destId="{C6C338FF-A768-4087-BBBB-B279FA669389}" srcOrd="3" destOrd="0" parTransId="{5C64BBAF-FA93-4E24-BD3B-E6E02D3B958E}" sibTransId="{8CE00F4B-5858-48AF-8A7E-B51422362A15}"/>
    <dgm:cxn modelId="{C86B4520-9C2E-4E6C-ADAC-D217A8AF7FEE}" type="presOf" srcId="{1F4AE38C-7238-44BF-A5AA-4222FFF1A97F}" destId="{2BE2EAD9-7F79-45E2-8A03-25C22066E6EF}" srcOrd="0" destOrd="0" presId="urn:microsoft.com/office/officeart/2005/8/layout/default"/>
    <dgm:cxn modelId="{8FB93126-BF8A-4938-924F-9CF201211293}" type="presOf" srcId="{9521D821-B716-4969-B03E-C7E15982BE80}" destId="{F4D00F14-6430-417B-8AA0-13B960D3D127}" srcOrd="0" destOrd="0" presId="urn:microsoft.com/office/officeart/2005/8/layout/default"/>
    <dgm:cxn modelId="{6B08A834-B3F7-407A-AEC6-C87FA2B1C423}" type="presOf" srcId="{A0B9EB51-F52B-45DF-8784-ADAA555EF903}" destId="{7788A476-A107-4B6F-802B-70FC41F5EBCE}" srcOrd="0" destOrd="0" presId="urn:microsoft.com/office/officeart/2005/8/layout/default"/>
    <dgm:cxn modelId="{EBC2A23C-5856-4D63-A750-6118505F6601}" srcId="{A0B9EB51-F52B-45DF-8784-ADAA555EF903}" destId="{9521D821-B716-4969-B03E-C7E15982BE80}" srcOrd="1" destOrd="0" parTransId="{B711EAAA-C34E-457D-BF74-6C2A03409902}" sibTransId="{1513E264-3B7D-48D9-B4EF-8FCFB16974B2}"/>
    <dgm:cxn modelId="{57305B3E-F812-417B-A095-D6A57833A5AA}" type="presOf" srcId="{D7DCCD9C-2078-4569-8293-23DDCC7BF641}" destId="{BF065DD9-F01B-4F3E-8460-57DFB74AA0E2}" srcOrd="0" destOrd="0" presId="urn:microsoft.com/office/officeart/2005/8/layout/default"/>
    <dgm:cxn modelId="{30BF6548-E474-4938-8561-ACF4F424E1D2}" type="presOf" srcId="{1BDC13C4-5EE3-4275-9C80-422CA65611DB}" destId="{1086A06A-CB88-4E23-914A-37A342F1E44C}" srcOrd="0" destOrd="0" presId="urn:microsoft.com/office/officeart/2005/8/layout/default"/>
    <dgm:cxn modelId="{FB83BF6A-822E-46D8-B7E5-D75DCBB7F89C}" srcId="{A0B9EB51-F52B-45DF-8784-ADAA555EF903}" destId="{1F4AE38C-7238-44BF-A5AA-4222FFF1A97F}" srcOrd="2" destOrd="0" parTransId="{8C82DA1B-0AC1-4A61-BFB4-A4886BB80977}" sibTransId="{9B10729E-E825-4B67-8D21-D2F6DD4827E5}"/>
    <dgm:cxn modelId="{852AC94B-D7A2-468A-BBD4-CCB12C7EDC4C}" type="presOf" srcId="{C6C338FF-A768-4087-BBBB-B279FA669389}" destId="{38547028-1AD8-4DBA-9122-B305024726BA}" srcOrd="0" destOrd="0" presId="urn:microsoft.com/office/officeart/2005/8/layout/default"/>
    <dgm:cxn modelId="{A8774F6E-964C-4629-8236-87DF647C8828}" srcId="{A0B9EB51-F52B-45DF-8784-ADAA555EF903}" destId="{1BDC13C4-5EE3-4275-9C80-422CA65611DB}" srcOrd="4" destOrd="0" parTransId="{16F45168-93BD-459B-868D-F0C98DFE2C30}" sibTransId="{982E1FC7-19E1-480C-B59C-527D49ECB711}"/>
    <dgm:cxn modelId="{642DFF57-449A-4282-9D78-2AF48D875E66}" srcId="{A0B9EB51-F52B-45DF-8784-ADAA555EF903}" destId="{A56A287F-1F7B-4ADA-A902-F06D9AC85C2E}" srcOrd="5" destOrd="0" parTransId="{88A36FE7-B9F5-4082-A681-129B9CB09D77}" sibTransId="{07A7F715-B400-4BED-814F-DFDDF585E7A3}"/>
    <dgm:cxn modelId="{71BC4DE0-6F46-4192-BB77-A0B8B6BF4D87}" srcId="{A0B9EB51-F52B-45DF-8784-ADAA555EF903}" destId="{D7DCCD9C-2078-4569-8293-23DDCC7BF641}" srcOrd="0" destOrd="0" parTransId="{9EEBACCA-5DAC-4EBE-9E63-C388557B1733}" sibTransId="{D5B9126F-BA80-4707-A2DB-AFF99C8C30F7}"/>
    <dgm:cxn modelId="{46F2A1FA-DA14-4295-9703-E8BFCD6B0128}" type="presOf" srcId="{A56A287F-1F7B-4ADA-A902-F06D9AC85C2E}" destId="{CDA24C8A-32D9-4765-BFE5-85DB86C307D1}" srcOrd="0" destOrd="0" presId="urn:microsoft.com/office/officeart/2005/8/layout/default"/>
    <dgm:cxn modelId="{56ECCEFD-FB80-464B-9A75-D198EC754208}" type="presParOf" srcId="{7788A476-A107-4B6F-802B-70FC41F5EBCE}" destId="{BF065DD9-F01B-4F3E-8460-57DFB74AA0E2}" srcOrd="0" destOrd="0" presId="urn:microsoft.com/office/officeart/2005/8/layout/default"/>
    <dgm:cxn modelId="{24A97BAD-254E-4832-AF24-03243838561F}" type="presParOf" srcId="{7788A476-A107-4B6F-802B-70FC41F5EBCE}" destId="{172C68B5-4598-4E85-BF50-05167BAF5A67}" srcOrd="1" destOrd="0" presId="urn:microsoft.com/office/officeart/2005/8/layout/default"/>
    <dgm:cxn modelId="{33A483CA-5A2E-4D16-AE15-A86FE6D6B45C}" type="presParOf" srcId="{7788A476-A107-4B6F-802B-70FC41F5EBCE}" destId="{F4D00F14-6430-417B-8AA0-13B960D3D127}" srcOrd="2" destOrd="0" presId="urn:microsoft.com/office/officeart/2005/8/layout/default"/>
    <dgm:cxn modelId="{CF22D463-62FA-4403-A67B-A11EDB6504D7}" type="presParOf" srcId="{7788A476-A107-4B6F-802B-70FC41F5EBCE}" destId="{E074419D-AF5A-491B-9BDB-1521200A7DA4}" srcOrd="3" destOrd="0" presId="urn:microsoft.com/office/officeart/2005/8/layout/default"/>
    <dgm:cxn modelId="{4602BE82-007B-41EA-BDCF-DDA6CBB068F8}" type="presParOf" srcId="{7788A476-A107-4B6F-802B-70FC41F5EBCE}" destId="{2BE2EAD9-7F79-45E2-8A03-25C22066E6EF}" srcOrd="4" destOrd="0" presId="urn:microsoft.com/office/officeart/2005/8/layout/default"/>
    <dgm:cxn modelId="{47DEB515-E666-4746-83C4-EDDFBF81D80E}" type="presParOf" srcId="{7788A476-A107-4B6F-802B-70FC41F5EBCE}" destId="{9241461D-1252-4C43-AD0B-8F7542ADC80D}" srcOrd="5" destOrd="0" presId="urn:microsoft.com/office/officeart/2005/8/layout/default"/>
    <dgm:cxn modelId="{70B424EF-1233-4CC3-81BB-E5CD7843AD5D}" type="presParOf" srcId="{7788A476-A107-4B6F-802B-70FC41F5EBCE}" destId="{38547028-1AD8-4DBA-9122-B305024726BA}" srcOrd="6" destOrd="0" presId="urn:microsoft.com/office/officeart/2005/8/layout/default"/>
    <dgm:cxn modelId="{3219D502-E608-4069-BEE2-CBC4120A8B88}" type="presParOf" srcId="{7788A476-A107-4B6F-802B-70FC41F5EBCE}" destId="{5C64E9D1-4B71-4FB3-B648-85C8E5A2EE33}" srcOrd="7" destOrd="0" presId="urn:microsoft.com/office/officeart/2005/8/layout/default"/>
    <dgm:cxn modelId="{F4D1FDF8-58B4-4DD5-98F5-EBE0E0FAB8EB}" type="presParOf" srcId="{7788A476-A107-4B6F-802B-70FC41F5EBCE}" destId="{1086A06A-CB88-4E23-914A-37A342F1E44C}" srcOrd="8" destOrd="0" presId="urn:microsoft.com/office/officeart/2005/8/layout/default"/>
    <dgm:cxn modelId="{0F80B1CA-C4A6-4D2F-A338-75FB5C2683E0}" type="presParOf" srcId="{7788A476-A107-4B6F-802B-70FC41F5EBCE}" destId="{FF9C457A-B496-4899-A37A-11916BAC660A}" srcOrd="9" destOrd="0" presId="urn:microsoft.com/office/officeart/2005/8/layout/default"/>
    <dgm:cxn modelId="{EF700F10-E6BD-4CF5-B1C9-6517B48FD4A6}" type="presParOf" srcId="{7788A476-A107-4B6F-802B-70FC41F5EBCE}" destId="{CDA24C8A-32D9-4765-BFE5-85DB86C307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9EB51-F52B-45DF-8784-ADAA555EF90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6A287F-1F7B-4ADA-A902-F06D9AC85C2E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Entity</a:t>
          </a:r>
          <a:endParaRPr lang="en-US" dirty="0"/>
        </a:p>
      </dgm:t>
    </dgm:pt>
    <dgm:pt modelId="{88A36FE7-B9F5-4082-A681-129B9CB09D77}" type="parTrans" cxnId="{642DFF57-449A-4282-9D78-2AF48D875E66}">
      <dgm:prSet/>
      <dgm:spPr/>
      <dgm:t>
        <a:bodyPr/>
        <a:lstStyle/>
        <a:p>
          <a:endParaRPr lang="en-US"/>
        </a:p>
      </dgm:t>
    </dgm:pt>
    <dgm:pt modelId="{07A7F715-B400-4BED-814F-DFDDF585E7A3}" type="sibTrans" cxnId="{642DFF57-449A-4282-9D78-2AF48D875E66}">
      <dgm:prSet/>
      <dgm:spPr/>
      <dgm:t>
        <a:bodyPr/>
        <a:lstStyle/>
        <a:p>
          <a:endParaRPr lang="en-US"/>
        </a:p>
      </dgm:t>
    </dgm:pt>
    <dgm:pt modelId="{7D0B3C50-97C3-44B4-8A3E-E57132E1B8C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DB Context</a:t>
          </a:r>
        </a:p>
      </dgm:t>
    </dgm:pt>
    <dgm:pt modelId="{ABE343B2-E9A5-4F30-8DE1-196CCD220598}" type="parTrans" cxnId="{7C770BF0-4ACF-4066-80D8-4B5912BBAE62}">
      <dgm:prSet/>
      <dgm:spPr/>
    </dgm:pt>
    <dgm:pt modelId="{3F8B9A5A-CAFB-4650-8B69-B44DC392968E}" type="sibTrans" cxnId="{7C770BF0-4ACF-4066-80D8-4B5912BBAE62}">
      <dgm:prSet/>
      <dgm:spPr/>
    </dgm:pt>
    <dgm:pt modelId="{40D1AB30-48D1-490D-9125-0C5D83B81E6E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Query</a:t>
          </a:r>
        </a:p>
      </dgm:t>
    </dgm:pt>
    <dgm:pt modelId="{1DB41DB7-7A68-4946-B5CB-141022C1DE5F}" type="parTrans" cxnId="{32863809-3E22-44A9-95AE-2D77B2C19B3E}">
      <dgm:prSet/>
      <dgm:spPr/>
    </dgm:pt>
    <dgm:pt modelId="{C39B9CA0-4140-42E6-8D38-04D792B0F255}" type="sibTrans" cxnId="{32863809-3E22-44A9-95AE-2D77B2C19B3E}">
      <dgm:prSet/>
      <dgm:spPr/>
    </dgm:pt>
    <dgm:pt modelId="{4260A46D-0505-49A0-B7E0-0CDE5CE7410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Tracking</a:t>
          </a:r>
        </a:p>
      </dgm:t>
    </dgm:pt>
    <dgm:pt modelId="{C8309432-5344-499E-B5C4-EB3131A95A81}" type="parTrans" cxnId="{9250D629-B631-439B-9946-E06DE38C53CE}">
      <dgm:prSet/>
      <dgm:spPr/>
    </dgm:pt>
    <dgm:pt modelId="{3DBAB0C3-1CE6-4FC5-9508-CA9E975F6D7F}" type="sibTrans" cxnId="{9250D629-B631-439B-9946-E06DE38C53CE}">
      <dgm:prSet/>
      <dgm:spPr/>
    </dgm:pt>
    <dgm:pt modelId="{B3009D87-3463-46C4-A28A-688EC15E0CF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Save Changes</a:t>
          </a:r>
        </a:p>
      </dgm:t>
    </dgm:pt>
    <dgm:pt modelId="{0A81270C-540B-445E-B446-11A8BF1A4222}" type="parTrans" cxnId="{3D7CB4D2-8803-41D3-983F-D16E0D7534C8}">
      <dgm:prSet/>
      <dgm:spPr/>
    </dgm:pt>
    <dgm:pt modelId="{42CCABF1-7809-4046-8905-5ED56B9AB45B}" type="sibTrans" cxnId="{3D7CB4D2-8803-41D3-983F-D16E0D7534C8}">
      <dgm:prSet/>
      <dgm:spPr/>
    </dgm:pt>
    <dgm:pt modelId="{C2EDBB8A-361C-4CBA-BB5E-E039BEFFC5F4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Concurrency</a:t>
          </a:r>
        </a:p>
      </dgm:t>
    </dgm:pt>
    <dgm:pt modelId="{FF4BE20A-EA08-4A91-A792-C63224E1EEC3}" type="parTrans" cxnId="{86F4F079-777D-469A-9522-DEF27681F15B}">
      <dgm:prSet/>
      <dgm:spPr/>
    </dgm:pt>
    <dgm:pt modelId="{B44E78AC-C0D8-4E87-91BD-917617897B61}" type="sibTrans" cxnId="{86F4F079-777D-469A-9522-DEF27681F15B}">
      <dgm:prSet/>
      <dgm:spPr/>
    </dgm:pt>
    <dgm:pt modelId="{7E26A8DA-A2F8-4952-BFD6-CB5FB8CC0B5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Configurations</a:t>
          </a:r>
        </a:p>
      </dgm:t>
    </dgm:pt>
    <dgm:pt modelId="{3CDE0126-9AB7-4F99-962B-4ED523DA4F9D}" type="parTrans" cxnId="{5F5C9819-9FE0-43B1-A5F3-7899B25743FC}">
      <dgm:prSet/>
      <dgm:spPr/>
    </dgm:pt>
    <dgm:pt modelId="{2EC6379D-C1A1-44C3-8512-E573124B8E70}" type="sibTrans" cxnId="{5F5C9819-9FE0-43B1-A5F3-7899B25743FC}">
      <dgm:prSet/>
      <dgm:spPr/>
    </dgm:pt>
    <dgm:pt modelId="{EBE4FE32-BD29-4840-B141-164BD260304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Migrations</a:t>
          </a:r>
        </a:p>
      </dgm:t>
    </dgm:pt>
    <dgm:pt modelId="{D2C131AC-EF13-4562-9E17-4F2F47B1A646}" type="parTrans" cxnId="{4FEAF634-6E28-437D-90B4-668979E62AA9}">
      <dgm:prSet/>
      <dgm:spPr/>
    </dgm:pt>
    <dgm:pt modelId="{04946046-C178-4EED-A72D-47CD32684799}" type="sibTrans" cxnId="{4FEAF634-6E28-437D-90B4-668979E62AA9}">
      <dgm:prSet/>
      <dgm:spPr/>
    </dgm:pt>
    <dgm:pt modelId="{49B8F40C-3F85-4106-9D14-622A9F7F3CCF}" type="pres">
      <dgm:prSet presAssocID="{A0B9EB51-F52B-45DF-8784-ADAA555EF903}" presName="diagram" presStyleCnt="0">
        <dgm:presLayoutVars>
          <dgm:dir/>
          <dgm:resizeHandles val="exact"/>
        </dgm:presLayoutVars>
      </dgm:prSet>
      <dgm:spPr/>
    </dgm:pt>
    <dgm:pt modelId="{5271EDD0-8312-4B77-B5D5-503F72994C4A}" type="pres">
      <dgm:prSet presAssocID="{A56A287F-1F7B-4ADA-A902-F06D9AC85C2E}" presName="node" presStyleLbl="node1" presStyleIdx="0" presStyleCnt="8">
        <dgm:presLayoutVars>
          <dgm:bulletEnabled val="1"/>
        </dgm:presLayoutVars>
      </dgm:prSet>
      <dgm:spPr/>
    </dgm:pt>
    <dgm:pt modelId="{4DA318E7-B959-4CA2-BF85-5E5B0F83E2C8}" type="pres">
      <dgm:prSet presAssocID="{07A7F715-B400-4BED-814F-DFDDF585E7A3}" presName="sibTrans" presStyleCnt="0"/>
      <dgm:spPr/>
    </dgm:pt>
    <dgm:pt modelId="{3402728F-43A5-413C-80A1-791F5C78C96A}" type="pres">
      <dgm:prSet presAssocID="{7D0B3C50-97C3-44B4-8A3E-E57132E1B8C5}" presName="node" presStyleLbl="node1" presStyleIdx="1" presStyleCnt="8">
        <dgm:presLayoutVars>
          <dgm:bulletEnabled val="1"/>
        </dgm:presLayoutVars>
      </dgm:prSet>
      <dgm:spPr/>
    </dgm:pt>
    <dgm:pt modelId="{9C642F38-B11D-4A0E-8CCF-5FB13203F063}" type="pres">
      <dgm:prSet presAssocID="{3F8B9A5A-CAFB-4650-8B69-B44DC392968E}" presName="sibTrans" presStyleCnt="0"/>
      <dgm:spPr/>
    </dgm:pt>
    <dgm:pt modelId="{95281DF3-DE31-49D2-B518-2E6F3B2B53F6}" type="pres">
      <dgm:prSet presAssocID="{40D1AB30-48D1-490D-9125-0C5D83B81E6E}" presName="node" presStyleLbl="node1" presStyleIdx="2" presStyleCnt="8">
        <dgm:presLayoutVars>
          <dgm:bulletEnabled val="1"/>
        </dgm:presLayoutVars>
      </dgm:prSet>
      <dgm:spPr/>
    </dgm:pt>
    <dgm:pt modelId="{79D800E0-0A27-4571-8DCD-94EECF44D570}" type="pres">
      <dgm:prSet presAssocID="{C39B9CA0-4140-42E6-8D38-04D792B0F255}" presName="sibTrans" presStyleCnt="0"/>
      <dgm:spPr/>
    </dgm:pt>
    <dgm:pt modelId="{4E29FA92-EEF6-4705-81FB-56D0D7FA86D8}" type="pres">
      <dgm:prSet presAssocID="{4260A46D-0505-49A0-B7E0-0CDE5CE7410F}" presName="node" presStyleLbl="node1" presStyleIdx="3" presStyleCnt="8">
        <dgm:presLayoutVars>
          <dgm:bulletEnabled val="1"/>
        </dgm:presLayoutVars>
      </dgm:prSet>
      <dgm:spPr/>
    </dgm:pt>
    <dgm:pt modelId="{79EE9CD1-577D-4E18-9E4E-69019E9BE412}" type="pres">
      <dgm:prSet presAssocID="{3DBAB0C3-1CE6-4FC5-9508-CA9E975F6D7F}" presName="sibTrans" presStyleCnt="0"/>
      <dgm:spPr/>
    </dgm:pt>
    <dgm:pt modelId="{2559525B-C697-4AC4-98FA-899CABF36BA7}" type="pres">
      <dgm:prSet presAssocID="{B3009D87-3463-46C4-A28A-688EC15E0CF6}" presName="node" presStyleLbl="node1" presStyleIdx="4" presStyleCnt="8">
        <dgm:presLayoutVars>
          <dgm:bulletEnabled val="1"/>
        </dgm:presLayoutVars>
      </dgm:prSet>
      <dgm:spPr/>
    </dgm:pt>
    <dgm:pt modelId="{4338A987-FC0F-4D9B-9E37-C240BA227971}" type="pres">
      <dgm:prSet presAssocID="{42CCABF1-7809-4046-8905-5ED56B9AB45B}" presName="sibTrans" presStyleCnt="0"/>
      <dgm:spPr/>
    </dgm:pt>
    <dgm:pt modelId="{1A578D6F-EFA3-4549-92B8-11CECB35DC37}" type="pres">
      <dgm:prSet presAssocID="{C2EDBB8A-361C-4CBA-BB5E-E039BEFFC5F4}" presName="node" presStyleLbl="node1" presStyleIdx="5" presStyleCnt="8">
        <dgm:presLayoutVars>
          <dgm:bulletEnabled val="1"/>
        </dgm:presLayoutVars>
      </dgm:prSet>
      <dgm:spPr/>
    </dgm:pt>
    <dgm:pt modelId="{E41FB43A-65F4-41FF-97D7-B8CC009ED5D0}" type="pres">
      <dgm:prSet presAssocID="{B44E78AC-C0D8-4E87-91BD-917617897B61}" presName="sibTrans" presStyleCnt="0"/>
      <dgm:spPr/>
    </dgm:pt>
    <dgm:pt modelId="{FFBED42C-9F73-4693-9BF9-F9E1E7D024BD}" type="pres">
      <dgm:prSet presAssocID="{7E26A8DA-A2F8-4952-BFD6-CB5FB8CC0B51}" presName="node" presStyleLbl="node1" presStyleIdx="6" presStyleCnt="8">
        <dgm:presLayoutVars>
          <dgm:bulletEnabled val="1"/>
        </dgm:presLayoutVars>
      </dgm:prSet>
      <dgm:spPr/>
    </dgm:pt>
    <dgm:pt modelId="{F924CAD0-18EB-4B0A-BE4B-77916C3D3E20}" type="pres">
      <dgm:prSet presAssocID="{2EC6379D-C1A1-44C3-8512-E573124B8E70}" presName="sibTrans" presStyleCnt="0"/>
      <dgm:spPr/>
    </dgm:pt>
    <dgm:pt modelId="{42992774-B13A-4BC4-A5B7-71C96B26E07C}" type="pres">
      <dgm:prSet presAssocID="{EBE4FE32-BD29-4840-B141-164BD260304A}" presName="node" presStyleLbl="node1" presStyleIdx="7" presStyleCnt="8">
        <dgm:presLayoutVars>
          <dgm:bulletEnabled val="1"/>
        </dgm:presLayoutVars>
      </dgm:prSet>
      <dgm:spPr/>
    </dgm:pt>
  </dgm:ptLst>
  <dgm:cxnLst>
    <dgm:cxn modelId="{8B350709-6020-4FD0-98D4-85C5060AE6C8}" type="presOf" srcId="{EBE4FE32-BD29-4840-B141-164BD260304A}" destId="{42992774-B13A-4BC4-A5B7-71C96B26E07C}" srcOrd="0" destOrd="0" presId="urn:microsoft.com/office/officeart/2005/8/layout/default"/>
    <dgm:cxn modelId="{32863809-3E22-44A9-95AE-2D77B2C19B3E}" srcId="{A0B9EB51-F52B-45DF-8784-ADAA555EF903}" destId="{40D1AB30-48D1-490D-9125-0C5D83B81E6E}" srcOrd="2" destOrd="0" parTransId="{1DB41DB7-7A68-4946-B5CB-141022C1DE5F}" sibTransId="{C39B9CA0-4140-42E6-8D38-04D792B0F255}"/>
    <dgm:cxn modelId="{5A299A0F-A314-4A9A-A064-94DC9C7BCFB2}" type="presOf" srcId="{C2EDBB8A-361C-4CBA-BB5E-E039BEFFC5F4}" destId="{1A578D6F-EFA3-4549-92B8-11CECB35DC37}" srcOrd="0" destOrd="0" presId="urn:microsoft.com/office/officeart/2005/8/layout/default"/>
    <dgm:cxn modelId="{5F5C9819-9FE0-43B1-A5F3-7899B25743FC}" srcId="{A0B9EB51-F52B-45DF-8784-ADAA555EF903}" destId="{7E26A8DA-A2F8-4952-BFD6-CB5FB8CC0B51}" srcOrd="6" destOrd="0" parTransId="{3CDE0126-9AB7-4F99-962B-4ED523DA4F9D}" sibTransId="{2EC6379D-C1A1-44C3-8512-E573124B8E70}"/>
    <dgm:cxn modelId="{9250D629-B631-439B-9946-E06DE38C53CE}" srcId="{A0B9EB51-F52B-45DF-8784-ADAA555EF903}" destId="{4260A46D-0505-49A0-B7E0-0CDE5CE7410F}" srcOrd="3" destOrd="0" parTransId="{C8309432-5344-499E-B5C4-EB3131A95A81}" sibTransId="{3DBAB0C3-1CE6-4FC5-9508-CA9E975F6D7F}"/>
    <dgm:cxn modelId="{4FEAF634-6E28-437D-90B4-668979E62AA9}" srcId="{A0B9EB51-F52B-45DF-8784-ADAA555EF903}" destId="{EBE4FE32-BD29-4840-B141-164BD260304A}" srcOrd="7" destOrd="0" parTransId="{D2C131AC-EF13-4562-9E17-4F2F47B1A646}" sibTransId="{04946046-C178-4EED-A72D-47CD32684799}"/>
    <dgm:cxn modelId="{558BCF3E-80F4-4E13-8E76-619D63A615F8}" type="presOf" srcId="{4260A46D-0505-49A0-B7E0-0CDE5CE7410F}" destId="{4E29FA92-EEF6-4705-81FB-56D0D7FA86D8}" srcOrd="0" destOrd="0" presId="urn:microsoft.com/office/officeart/2005/8/layout/default"/>
    <dgm:cxn modelId="{F14E6F73-C8A0-43E1-860F-65EF1A2B69AB}" type="presOf" srcId="{40D1AB30-48D1-490D-9125-0C5D83B81E6E}" destId="{95281DF3-DE31-49D2-B518-2E6F3B2B53F6}" srcOrd="0" destOrd="0" presId="urn:microsoft.com/office/officeart/2005/8/layout/default"/>
    <dgm:cxn modelId="{642DFF57-449A-4282-9D78-2AF48D875E66}" srcId="{A0B9EB51-F52B-45DF-8784-ADAA555EF903}" destId="{A56A287F-1F7B-4ADA-A902-F06D9AC85C2E}" srcOrd="0" destOrd="0" parTransId="{88A36FE7-B9F5-4082-A681-129B9CB09D77}" sibTransId="{07A7F715-B400-4BED-814F-DFDDF585E7A3}"/>
    <dgm:cxn modelId="{86F4F079-777D-469A-9522-DEF27681F15B}" srcId="{A0B9EB51-F52B-45DF-8784-ADAA555EF903}" destId="{C2EDBB8A-361C-4CBA-BB5E-E039BEFFC5F4}" srcOrd="5" destOrd="0" parTransId="{FF4BE20A-EA08-4A91-A792-C63224E1EEC3}" sibTransId="{B44E78AC-C0D8-4E87-91BD-917617897B61}"/>
    <dgm:cxn modelId="{1E760E99-016E-411C-A941-6E5F7D3844B4}" type="presOf" srcId="{7D0B3C50-97C3-44B4-8A3E-E57132E1B8C5}" destId="{3402728F-43A5-413C-80A1-791F5C78C96A}" srcOrd="0" destOrd="0" presId="urn:microsoft.com/office/officeart/2005/8/layout/default"/>
    <dgm:cxn modelId="{66A477BB-F716-4196-9D56-9DEDD5B22823}" type="presOf" srcId="{B3009D87-3463-46C4-A28A-688EC15E0CF6}" destId="{2559525B-C697-4AC4-98FA-899CABF36BA7}" srcOrd="0" destOrd="0" presId="urn:microsoft.com/office/officeart/2005/8/layout/default"/>
    <dgm:cxn modelId="{3D7CB4D2-8803-41D3-983F-D16E0D7534C8}" srcId="{A0B9EB51-F52B-45DF-8784-ADAA555EF903}" destId="{B3009D87-3463-46C4-A28A-688EC15E0CF6}" srcOrd="4" destOrd="0" parTransId="{0A81270C-540B-445E-B446-11A8BF1A4222}" sibTransId="{42CCABF1-7809-4046-8905-5ED56B9AB45B}"/>
    <dgm:cxn modelId="{0CE99CE6-6012-4D95-B1CB-779A3BF96961}" type="presOf" srcId="{A56A287F-1F7B-4ADA-A902-F06D9AC85C2E}" destId="{5271EDD0-8312-4B77-B5D5-503F72994C4A}" srcOrd="0" destOrd="0" presId="urn:microsoft.com/office/officeart/2005/8/layout/default"/>
    <dgm:cxn modelId="{132971E7-98BC-41EF-99AB-563E24644A79}" type="presOf" srcId="{7E26A8DA-A2F8-4952-BFD6-CB5FB8CC0B51}" destId="{FFBED42C-9F73-4693-9BF9-F9E1E7D024BD}" srcOrd="0" destOrd="0" presId="urn:microsoft.com/office/officeart/2005/8/layout/default"/>
    <dgm:cxn modelId="{7C770BF0-4ACF-4066-80D8-4B5912BBAE62}" srcId="{A0B9EB51-F52B-45DF-8784-ADAA555EF903}" destId="{7D0B3C50-97C3-44B4-8A3E-E57132E1B8C5}" srcOrd="1" destOrd="0" parTransId="{ABE343B2-E9A5-4F30-8DE1-196CCD220598}" sibTransId="{3F8B9A5A-CAFB-4650-8B69-B44DC392968E}"/>
    <dgm:cxn modelId="{4D5676FC-7F53-4A6C-A3C9-DC298628CDA9}" type="presOf" srcId="{A0B9EB51-F52B-45DF-8784-ADAA555EF903}" destId="{49B8F40C-3F85-4106-9D14-622A9F7F3CCF}" srcOrd="0" destOrd="0" presId="urn:microsoft.com/office/officeart/2005/8/layout/default"/>
    <dgm:cxn modelId="{78236E57-9877-482F-ADCB-C3EBEFBA2C7E}" type="presParOf" srcId="{49B8F40C-3F85-4106-9D14-622A9F7F3CCF}" destId="{5271EDD0-8312-4B77-B5D5-503F72994C4A}" srcOrd="0" destOrd="0" presId="urn:microsoft.com/office/officeart/2005/8/layout/default"/>
    <dgm:cxn modelId="{02D7BB08-C60E-47E2-B2F6-25B5C5EEF321}" type="presParOf" srcId="{49B8F40C-3F85-4106-9D14-622A9F7F3CCF}" destId="{4DA318E7-B959-4CA2-BF85-5E5B0F83E2C8}" srcOrd="1" destOrd="0" presId="urn:microsoft.com/office/officeart/2005/8/layout/default"/>
    <dgm:cxn modelId="{8BE83A33-8E81-41A9-8AB5-7A1F2093AB94}" type="presParOf" srcId="{49B8F40C-3F85-4106-9D14-622A9F7F3CCF}" destId="{3402728F-43A5-413C-80A1-791F5C78C96A}" srcOrd="2" destOrd="0" presId="urn:microsoft.com/office/officeart/2005/8/layout/default"/>
    <dgm:cxn modelId="{B5D9E5E9-2844-4496-B7B9-A30D083185B2}" type="presParOf" srcId="{49B8F40C-3F85-4106-9D14-622A9F7F3CCF}" destId="{9C642F38-B11D-4A0E-8CCF-5FB13203F063}" srcOrd="3" destOrd="0" presId="urn:microsoft.com/office/officeart/2005/8/layout/default"/>
    <dgm:cxn modelId="{BD55FB77-A4F4-42C4-97D0-A55B72685C89}" type="presParOf" srcId="{49B8F40C-3F85-4106-9D14-622A9F7F3CCF}" destId="{95281DF3-DE31-49D2-B518-2E6F3B2B53F6}" srcOrd="4" destOrd="0" presId="urn:microsoft.com/office/officeart/2005/8/layout/default"/>
    <dgm:cxn modelId="{F0968F79-0FC0-46BA-AB5E-215F2357B9DB}" type="presParOf" srcId="{49B8F40C-3F85-4106-9D14-622A9F7F3CCF}" destId="{79D800E0-0A27-4571-8DCD-94EECF44D570}" srcOrd="5" destOrd="0" presId="urn:microsoft.com/office/officeart/2005/8/layout/default"/>
    <dgm:cxn modelId="{4853BB17-A757-44E3-979A-2B6212373BB4}" type="presParOf" srcId="{49B8F40C-3F85-4106-9D14-622A9F7F3CCF}" destId="{4E29FA92-EEF6-4705-81FB-56D0D7FA86D8}" srcOrd="6" destOrd="0" presId="urn:microsoft.com/office/officeart/2005/8/layout/default"/>
    <dgm:cxn modelId="{BC9544BA-9D9D-4B52-9520-4A3BA0BF224F}" type="presParOf" srcId="{49B8F40C-3F85-4106-9D14-622A9F7F3CCF}" destId="{79EE9CD1-577D-4E18-9E4E-69019E9BE412}" srcOrd="7" destOrd="0" presId="urn:microsoft.com/office/officeart/2005/8/layout/default"/>
    <dgm:cxn modelId="{7CA0A46E-46D4-4CB7-90A3-3CBA7ECECE64}" type="presParOf" srcId="{49B8F40C-3F85-4106-9D14-622A9F7F3CCF}" destId="{2559525B-C697-4AC4-98FA-899CABF36BA7}" srcOrd="8" destOrd="0" presId="urn:microsoft.com/office/officeart/2005/8/layout/default"/>
    <dgm:cxn modelId="{9A85C6AC-F486-480C-A2F2-F91C6875B5AA}" type="presParOf" srcId="{49B8F40C-3F85-4106-9D14-622A9F7F3CCF}" destId="{4338A987-FC0F-4D9B-9E37-C240BA227971}" srcOrd="9" destOrd="0" presId="urn:microsoft.com/office/officeart/2005/8/layout/default"/>
    <dgm:cxn modelId="{15BD75CF-2232-4D49-BF71-55713E6E2F13}" type="presParOf" srcId="{49B8F40C-3F85-4106-9D14-622A9F7F3CCF}" destId="{1A578D6F-EFA3-4549-92B8-11CECB35DC37}" srcOrd="10" destOrd="0" presId="urn:microsoft.com/office/officeart/2005/8/layout/default"/>
    <dgm:cxn modelId="{981DB5DC-E283-456A-992C-202A9C4FEA1B}" type="presParOf" srcId="{49B8F40C-3F85-4106-9D14-622A9F7F3CCF}" destId="{E41FB43A-65F4-41FF-97D7-B8CC009ED5D0}" srcOrd="11" destOrd="0" presId="urn:microsoft.com/office/officeart/2005/8/layout/default"/>
    <dgm:cxn modelId="{01CA6D7C-4F17-44D2-AB9F-8B785DA83D20}" type="presParOf" srcId="{49B8F40C-3F85-4106-9D14-622A9F7F3CCF}" destId="{FFBED42C-9F73-4693-9BF9-F9E1E7D024BD}" srcOrd="12" destOrd="0" presId="urn:microsoft.com/office/officeart/2005/8/layout/default"/>
    <dgm:cxn modelId="{F550104D-D4A5-4372-BD31-53B5777F115A}" type="presParOf" srcId="{49B8F40C-3F85-4106-9D14-622A9F7F3CCF}" destId="{F924CAD0-18EB-4B0A-BE4B-77916C3D3E20}" srcOrd="13" destOrd="0" presId="urn:microsoft.com/office/officeart/2005/8/layout/default"/>
    <dgm:cxn modelId="{9DEFE121-7127-4BDA-A62D-B3C27D04257D}" type="presParOf" srcId="{49B8F40C-3F85-4106-9D14-622A9F7F3CCF}" destId="{42992774-B13A-4BC4-A5B7-71C96B26E0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80FB-A303-4E4F-8D08-E698BAED43F6}">
      <dsp:nvSpPr>
        <dsp:cNvPr id="0" name=""/>
        <dsp:cNvSpPr/>
      </dsp:nvSpPr>
      <dsp:spPr>
        <a:xfrm>
          <a:off x="0" y="3545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7DDFC-2B62-4CB8-A4B8-E83EEAC173AD}">
      <dsp:nvSpPr>
        <dsp:cNvPr id="0" name=""/>
        <dsp:cNvSpPr/>
      </dsp:nvSpPr>
      <dsp:spPr>
        <a:xfrm>
          <a:off x="333341" y="593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Separation of </a:t>
          </a:r>
          <a:r>
            <a:rPr lang="en-US" sz="2000" kern="1200" dirty="0">
              <a:latin typeface="Calibri Light" panose="020F0302020204030204"/>
            </a:rPr>
            <a:t>Concerns</a:t>
          </a:r>
          <a:endParaRPr lang="en-US" sz="2000" kern="1200" dirty="0"/>
        </a:p>
      </dsp:txBody>
      <dsp:txXfrm>
        <a:off x="362162" y="88180"/>
        <a:ext cx="4609141" cy="532758"/>
      </dsp:txXfrm>
    </dsp:sp>
    <dsp:sp modelId="{7C51BD9D-1F08-4185-A55C-4D8CDCE1E6CF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2F081-40A3-4F29-9636-A61E9ACD1D6B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URL Mapping</a:t>
          </a:r>
          <a:r>
            <a:rPr lang="en-US" sz="2000" kern="1200" dirty="0">
              <a:latin typeface="Calibri Light" panose="020F0302020204030204"/>
            </a:rPr>
            <a:t> and Routing</a:t>
          </a:r>
          <a:endParaRPr lang="en-US" sz="2000" kern="1200" dirty="0"/>
        </a:p>
      </dsp:txBody>
      <dsp:txXfrm>
        <a:off x="362162" y="995380"/>
        <a:ext cx="4609141" cy="532758"/>
      </dsp:txXfrm>
    </dsp:sp>
    <dsp:sp modelId="{14458B65-C940-4CAD-9BB6-5A25C5E57F11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A8B2-B8D0-4CED-B0EF-6D23E3B3AE79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Dependency Injection</a:t>
          </a:r>
        </a:p>
      </dsp:txBody>
      <dsp:txXfrm>
        <a:off x="362162" y="1902580"/>
        <a:ext cx="4609141" cy="532758"/>
      </dsp:txXfrm>
    </dsp:sp>
    <dsp:sp modelId="{37B35335-001B-415A-AD1D-97AE335437EE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F8D1D-318E-47D4-9561-2A37B389A404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Scaffolding</a:t>
          </a:r>
        </a:p>
      </dsp:txBody>
      <dsp:txXfrm>
        <a:off x="362162" y="2809781"/>
        <a:ext cx="4609141" cy="532758"/>
      </dsp:txXfrm>
    </dsp:sp>
    <dsp:sp modelId="{58A5FA99-A5C7-4A03-A62B-62573A636ABC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60926-0010-4108-A96E-116D542934B2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Filters</a:t>
          </a:r>
        </a:p>
      </dsp:txBody>
      <dsp:txXfrm>
        <a:off x="362162" y="3716981"/>
        <a:ext cx="4609141" cy="532758"/>
      </dsp:txXfrm>
    </dsp:sp>
    <dsp:sp modelId="{A2D5295D-0F91-44A4-B8AE-14F69F793970}">
      <dsp:nvSpPr>
        <dsp:cNvPr id="0" name=""/>
        <dsp:cNvSpPr/>
      </dsp:nvSpPr>
      <dsp:spPr>
        <a:xfrm>
          <a:off x="0" y="48905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1AE63-F11A-4315-ACFD-C8BC6B320143}">
      <dsp:nvSpPr>
        <dsp:cNvPr id="0" name=""/>
        <dsp:cNvSpPr/>
      </dsp:nvSpPr>
      <dsp:spPr>
        <a:xfrm>
          <a:off x="333341" y="4595359"/>
          <a:ext cx="4666783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Identity Management</a:t>
          </a:r>
        </a:p>
      </dsp:txBody>
      <dsp:txXfrm>
        <a:off x="362162" y="4624180"/>
        <a:ext cx="460914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ADFC-F670-469F-BEA5-D5F03724B93A}">
      <dsp:nvSpPr>
        <dsp:cNvPr id="0" name=""/>
        <dsp:cNvSpPr/>
      </dsp:nvSpPr>
      <dsp:spPr>
        <a:xfrm>
          <a:off x="0" y="349615"/>
          <a:ext cx="545123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F0F88-09AA-40EE-B291-60292E76E95F}">
      <dsp:nvSpPr>
        <dsp:cNvPr id="0" name=""/>
        <dsp:cNvSpPr/>
      </dsp:nvSpPr>
      <dsp:spPr>
        <a:xfrm>
          <a:off x="272561" y="54415"/>
          <a:ext cx="3815861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30" tIns="0" rIns="1442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Responsible for User Interface</a:t>
          </a:r>
        </a:p>
      </dsp:txBody>
      <dsp:txXfrm>
        <a:off x="301382" y="83236"/>
        <a:ext cx="3758219" cy="532758"/>
      </dsp:txXfrm>
    </dsp:sp>
    <dsp:sp modelId="{69D3B202-A6EE-4E19-B1B4-DD8C6823583E}">
      <dsp:nvSpPr>
        <dsp:cNvPr id="0" name=""/>
        <dsp:cNvSpPr/>
      </dsp:nvSpPr>
      <dsp:spPr>
        <a:xfrm>
          <a:off x="0" y="1256815"/>
          <a:ext cx="545123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67727-9E7C-438C-9F3A-C5281E61005C}">
      <dsp:nvSpPr>
        <dsp:cNvPr id="0" name=""/>
        <dsp:cNvSpPr/>
      </dsp:nvSpPr>
      <dsp:spPr>
        <a:xfrm>
          <a:off x="272561" y="961615"/>
          <a:ext cx="3815861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30" tIns="0" rIns="1442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aspx</a:t>
          </a:r>
          <a:r>
            <a:rPr lang="en-US" sz="2000" kern="1200" dirty="0"/>
            <a:t>/</a:t>
          </a:r>
          <a:r>
            <a:rPr lang="en-US" sz="2000" kern="1200" dirty="0" err="1"/>
            <a:t>ascx</a:t>
          </a:r>
          <a:r>
            <a:rPr lang="en-US" sz="2000" kern="1200" dirty="0"/>
            <a:t>/</a:t>
          </a:r>
          <a:r>
            <a:rPr lang="en-US" sz="2000" kern="1200" dirty="0" err="1"/>
            <a:t>cshtml</a:t>
          </a:r>
          <a:r>
            <a:rPr lang="en-US" sz="2000" kern="1200" dirty="0"/>
            <a:t>/</a:t>
          </a:r>
          <a:r>
            <a:rPr lang="en-US" sz="2000" kern="1200" dirty="0" err="1"/>
            <a:t>vbhtml</a:t>
          </a:r>
          <a:endParaRPr lang="en-US" sz="2000" kern="1200" dirty="0"/>
        </a:p>
      </dsp:txBody>
      <dsp:txXfrm>
        <a:off x="301382" y="990436"/>
        <a:ext cx="3758219" cy="532758"/>
      </dsp:txXfrm>
    </dsp:sp>
    <dsp:sp modelId="{EAA1C401-013C-45B9-AAAE-863D6633A318}">
      <dsp:nvSpPr>
        <dsp:cNvPr id="0" name=""/>
        <dsp:cNvSpPr/>
      </dsp:nvSpPr>
      <dsp:spPr>
        <a:xfrm>
          <a:off x="0" y="2164015"/>
          <a:ext cx="545123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CD72F-311F-41CD-B8FB-F037C3C4D09E}">
      <dsp:nvSpPr>
        <dsp:cNvPr id="0" name=""/>
        <dsp:cNvSpPr/>
      </dsp:nvSpPr>
      <dsp:spPr>
        <a:xfrm>
          <a:off x="272561" y="1868815"/>
          <a:ext cx="3815861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30" tIns="0" rIns="14423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Razor</a:t>
          </a:r>
          <a:r>
            <a:rPr lang="en-US" sz="2000" kern="1200" dirty="0">
              <a:latin typeface="Calibri Light" panose="020F0302020204030204"/>
            </a:rPr>
            <a:t> View</a:t>
          </a:r>
          <a:r>
            <a:rPr lang="en-US" sz="2000" kern="1200" dirty="0"/>
            <a:t> </a:t>
          </a:r>
          <a:r>
            <a:rPr lang="en-US" sz="2000" kern="1200" dirty="0">
              <a:latin typeface="Calibri Light" panose="020F0302020204030204"/>
            </a:rPr>
            <a:t>Engine</a:t>
          </a:r>
          <a:endParaRPr lang="en-US" sz="2000" kern="1200" dirty="0"/>
        </a:p>
      </dsp:txBody>
      <dsp:txXfrm>
        <a:off x="301382" y="1897636"/>
        <a:ext cx="3758219" cy="532758"/>
      </dsp:txXfrm>
    </dsp:sp>
    <dsp:sp modelId="{DF5E8CD1-2028-4B92-87F0-2C2BA9C63BAA}">
      <dsp:nvSpPr>
        <dsp:cNvPr id="0" name=""/>
        <dsp:cNvSpPr/>
      </dsp:nvSpPr>
      <dsp:spPr>
        <a:xfrm>
          <a:off x="0" y="3071215"/>
          <a:ext cx="545123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4D167-E996-4432-91FE-9B1E858D2CAE}">
      <dsp:nvSpPr>
        <dsp:cNvPr id="0" name=""/>
        <dsp:cNvSpPr/>
      </dsp:nvSpPr>
      <dsp:spPr>
        <a:xfrm>
          <a:off x="272561" y="2776015"/>
          <a:ext cx="3815861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30" tIns="0" rIns="1442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Layouts</a:t>
          </a:r>
        </a:p>
      </dsp:txBody>
      <dsp:txXfrm>
        <a:off x="301382" y="2804836"/>
        <a:ext cx="3758219" cy="532758"/>
      </dsp:txXfrm>
    </dsp:sp>
    <dsp:sp modelId="{57F3F8E2-BB0D-4B28-B959-536EE1274E1D}">
      <dsp:nvSpPr>
        <dsp:cNvPr id="0" name=""/>
        <dsp:cNvSpPr/>
      </dsp:nvSpPr>
      <dsp:spPr>
        <a:xfrm>
          <a:off x="0" y="3978415"/>
          <a:ext cx="545123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4AA07-2C62-4153-A18E-749FD21F7F02}">
      <dsp:nvSpPr>
        <dsp:cNvPr id="0" name=""/>
        <dsp:cNvSpPr/>
      </dsp:nvSpPr>
      <dsp:spPr>
        <a:xfrm>
          <a:off x="272561" y="3683215"/>
          <a:ext cx="3815861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230" tIns="0" rIns="14423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HTML helpers</a:t>
          </a:r>
        </a:p>
      </dsp:txBody>
      <dsp:txXfrm>
        <a:off x="301382" y="3712036"/>
        <a:ext cx="3758219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37564-7C38-49D2-B0A4-E54333F8502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245AF-9D6C-410F-9698-C5969C1A6129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latin typeface="Calibri Light" panose="020F0302020204030204"/>
            </a:rPr>
            <a:t>Authorization</a:t>
          </a:r>
          <a:endParaRPr lang="en-US" sz="5900" kern="1200" dirty="0"/>
        </a:p>
      </dsp:txBody>
      <dsp:txXfrm>
        <a:off x="0" y="0"/>
        <a:ext cx="6492875" cy="1276350"/>
      </dsp:txXfrm>
    </dsp:sp>
    <dsp:sp modelId="{69A35B65-A374-4089-9363-D8249369C6A7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F9FB-DEC1-4930-8B20-5601DD2DEBA3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latin typeface="Calibri Light" panose="020F0302020204030204"/>
            </a:rPr>
            <a:t>Action</a:t>
          </a:r>
        </a:p>
      </dsp:txBody>
      <dsp:txXfrm>
        <a:off x="0" y="1276350"/>
        <a:ext cx="6492875" cy="1276350"/>
      </dsp:txXfrm>
    </dsp:sp>
    <dsp:sp modelId="{35148906-85A0-4D2E-9F46-9EEBB02090A4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88C38-B651-4F61-9C33-D21437F4E5F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latin typeface="Calibri Light" panose="020F0302020204030204"/>
            </a:rPr>
            <a:t>Result</a:t>
          </a:r>
        </a:p>
      </dsp:txBody>
      <dsp:txXfrm>
        <a:off x="0" y="2552700"/>
        <a:ext cx="6492875" cy="1276350"/>
      </dsp:txXfrm>
    </dsp:sp>
    <dsp:sp modelId="{59227D96-A7E5-4127-A029-2AB0B74770C2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B9AD-DB3B-480C-AFE8-508A10D9398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latin typeface="Calibri Light" panose="020F0302020204030204"/>
            </a:rPr>
            <a:t>Exception</a:t>
          </a:r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5DD9-F01B-4F3E-8460-57DFB74AA0E2}">
      <dsp:nvSpPr>
        <dsp:cNvPr id="0" name=""/>
        <dsp:cNvSpPr/>
      </dsp:nvSpPr>
      <dsp:spPr>
        <a:xfrm>
          <a:off x="548" y="838262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Hidden Field</a:t>
          </a:r>
        </a:p>
      </dsp:txBody>
      <dsp:txXfrm>
        <a:off x="548" y="838262"/>
        <a:ext cx="2140632" cy="1284379"/>
      </dsp:txXfrm>
    </dsp:sp>
    <dsp:sp modelId="{F4D00F14-6430-417B-8AA0-13B960D3D127}">
      <dsp:nvSpPr>
        <dsp:cNvPr id="0" name=""/>
        <dsp:cNvSpPr/>
      </dsp:nvSpPr>
      <dsp:spPr>
        <a:xfrm>
          <a:off x="2355244" y="838262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Cookies</a:t>
          </a:r>
        </a:p>
      </dsp:txBody>
      <dsp:txXfrm>
        <a:off x="2355244" y="838262"/>
        <a:ext cx="2140632" cy="1284379"/>
      </dsp:txXfrm>
    </dsp:sp>
    <dsp:sp modelId="{2BE2EAD9-7F79-45E2-8A03-25C22066E6EF}">
      <dsp:nvSpPr>
        <dsp:cNvPr id="0" name=""/>
        <dsp:cNvSpPr/>
      </dsp:nvSpPr>
      <dsp:spPr>
        <a:xfrm>
          <a:off x="548" y="2336704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Query String</a:t>
          </a:r>
        </a:p>
      </dsp:txBody>
      <dsp:txXfrm>
        <a:off x="548" y="2336704"/>
        <a:ext cx="2140632" cy="1284379"/>
      </dsp:txXfrm>
    </dsp:sp>
    <dsp:sp modelId="{38547028-1AD8-4DBA-9122-B305024726BA}">
      <dsp:nvSpPr>
        <dsp:cNvPr id="0" name=""/>
        <dsp:cNvSpPr/>
      </dsp:nvSpPr>
      <dsp:spPr>
        <a:xfrm>
          <a:off x="2355244" y="2336704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ViewData</a:t>
          </a:r>
        </a:p>
      </dsp:txBody>
      <dsp:txXfrm>
        <a:off x="2355244" y="2336704"/>
        <a:ext cx="2140632" cy="1284379"/>
      </dsp:txXfrm>
    </dsp:sp>
    <dsp:sp modelId="{1086A06A-CB88-4E23-914A-37A342F1E44C}">
      <dsp:nvSpPr>
        <dsp:cNvPr id="0" name=""/>
        <dsp:cNvSpPr/>
      </dsp:nvSpPr>
      <dsp:spPr>
        <a:xfrm>
          <a:off x="548" y="3835147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ViewBag</a:t>
          </a:r>
        </a:p>
      </dsp:txBody>
      <dsp:txXfrm>
        <a:off x="548" y="3835147"/>
        <a:ext cx="2140632" cy="1284379"/>
      </dsp:txXfrm>
    </dsp:sp>
    <dsp:sp modelId="{CDA24C8A-32D9-4765-BFE5-85DB86C307D1}">
      <dsp:nvSpPr>
        <dsp:cNvPr id="0" name=""/>
        <dsp:cNvSpPr/>
      </dsp:nvSpPr>
      <dsp:spPr>
        <a:xfrm>
          <a:off x="2355244" y="3835147"/>
          <a:ext cx="2140632" cy="12843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TempData</a:t>
          </a:r>
        </a:p>
      </dsp:txBody>
      <dsp:txXfrm>
        <a:off x="2355244" y="3835147"/>
        <a:ext cx="2140632" cy="12843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1EDD0-8312-4B77-B5D5-503F72994C4A}">
      <dsp:nvSpPr>
        <dsp:cNvPr id="0" name=""/>
        <dsp:cNvSpPr/>
      </dsp:nvSpPr>
      <dsp:spPr>
        <a:xfrm>
          <a:off x="171448" y="290"/>
          <a:ext cx="2327247" cy="13963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Entity</a:t>
          </a:r>
          <a:endParaRPr lang="en-US" sz="2800" kern="1200" dirty="0"/>
        </a:p>
      </dsp:txBody>
      <dsp:txXfrm>
        <a:off x="171448" y="290"/>
        <a:ext cx="2327247" cy="1396348"/>
      </dsp:txXfrm>
    </dsp:sp>
    <dsp:sp modelId="{3402728F-43A5-413C-80A1-791F5C78C96A}">
      <dsp:nvSpPr>
        <dsp:cNvPr id="0" name=""/>
        <dsp:cNvSpPr/>
      </dsp:nvSpPr>
      <dsp:spPr>
        <a:xfrm>
          <a:off x="2731420" y="290"/>
          <a:ext cx="2327247" cy="1396348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DB Context</a:t>
          </a:r>
        </a:p>
      </dsp:txBody>
      <dsp:txXfrm>
        <a:off x="2731420" y="290"/>
        <a:ext cx="2327247" cy="1396348"/>
      </dsp:txXfrm>
    </dsp:sp>
    <dsp:sp modelId="{95281DF3-DE31-49D2-B518-2E6F3B2B53F6}">
      <dsp:nvSpPr>
        <dsp:cNvPr id="0" name=""/>
        <dsp:cNvSpPr/>
      </dsp:nvSpPr>
      <dsp:spPr>
        <a:xfrm>
          <a:off x="5291393" y="290"/>
          <a:ext cx="2327247" cy="1396348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Query</a:t>
          </a:r>
        </a:p>
      </dsp:txBody>
      <dsp:txXfrm>
        <a:off x="5291393" y="290"/>
        <a:ext cx="2327247" cy="1396348"/>
      </dsp:txXfrm>
    </dsp:sp>
    <dsp:sp modelId="{4E29FA92-EEF6-4705-81FB-56D0D7FA86D8}">
      <dsp:nvSpPr>
        <dsp:cNvPr id="0" name=""/>
        <dsp:cNvSpPr/>
      </dsp:nvSpPr>
      <dsp:spPr>
        <a:xfrm>
          <a:off x="7851366" y="290"/>
          <a:ext cx="2327247" cy="1396348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Change Tracking</a:t>
          </a:r>
        </a:p>
      </dsp:txBody>
      <dsp:txXfrm>
        <a:off x="7851366" y="290"/>
        <a:ext cx="2327247" cy="1396348"/>
      </dsp:txXfrm>
    </dsp:sp>
    <dsp:sp modelId="{2559525B-C697-4AC4-98FA-899CABF36BA7}">
      <dsp:nvSpPr>
        <dsp:cNvPr id="0" name=""/>
        <dsp:cNvSpPr/>
      </dsp:nvSpPr>
      <dsp:spPr>
        <a:xfrm>
          <a:off x="171448" y="1629364"/>
          <a:ext cx="2327247" cy="1396348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Save Changes</a:t>
          </a:r>
        </a:p>
      </dsp:txBody>
      <dsp:txXfrm>
        <a:off x="171448" y="1629364"/>
        <a:ext cx="2327247" cy="1396348"/>
      </dsp:txXfrm>
    </dsp:sp>
    <dsp:sp modelId="{1A578D6F-EFA3-4549-92B8-11CECB35DC37}">
      <dsp:nvSpPr>
        <dsp:cNvPr id="0" name=""/>
        <dsp:cNvSpPr/>
      </dsp:nvSpPr>
      <dsp:spPr>
        <a:xfrm>
          <a:off x="2731420" y="1629364"/>
          <a:ext cx="2327247" cy="1396348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Concurrency</a:t>
          </a:r>
        </a:p>
      </dsp:txBody>
      <dsp:txXfrm>
        <a:off x="2731420" y="1629364"/>
        <a:ext cx="2327247" cy="1396348"/>
      </dsp:txXfrm>
    </dsp:sp>
    <dsp:sp modelId="{FFBED42C-9F73-4693-9BF9-F9E1E7D024BD}">
      <dsp:nvSpPr>
        <dsp:cNvPr id="0" name=""/>
        <dsp:cNvSpPr/>
      </dsp:nvSpPr>
      <dsp:spPr>
        <a:xfrm>
          <a:off x="5291393" y="1629364"/>
          <a:ext cx="2327247" cy="1396348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Configurations</a:t>
          </a:r>
        </a:p>
      </dsp:txBody>
      <dsp:txXfrm>
        <a:off x="5291393" y="1629364"/>
        <a:ext cx="2327247" cy="1396348"/>
      </dsp:txXfrm>
    </dsp:sp>
    <dsp:sp modelId="{42992774-B13A-4BC4-A5B7-71C96B26E07C}">
      <dsp:nvSpPr>
        <dsp:cNvPr id="0" name=""/>
        <dsp:cNvSpPr/>
      </dsp:nvSpPr>
      <dsp:spPr>
        <a:xfrm>
          <a:off x="7851366" y="1629364"/>
          <a:ext cx="2327247" cy="13963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Migrations</a:t>
          </a:r>
        </a:p>
      </dsp:txBody>
      <dsp:txXfrm>
        <a:off x="7851366" y="1629364"/>
        <a:ext cx="2327247" cy="139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ASP.NET MVC</a:t>
            </a:r>
            <a:endParaRPr lang="en-US" sz="4800">
              <a:solidFill>
                <a:srgbClr val="FFFFFF"/>
              </a:solidFill>
            </a:endParaRPr>
          </a:p>
          <a:p>
            <a:pPr algn="l"/>
            <a:endParaRPr lang="en-US" sz="48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sz="2800" i="1" dirty="0">
                <a:solidFill>
                  <a:srgbClr val="FFFFFF"/>
                </a:solidFill>
                <a:cs typeface="Calibri"/>
              </a:rPr>
              <a:t>Hariharasudhan. C</a:t>
            </a:r>
          </a:p>
          <a:p>
            <a:pPr algn="l"/>
            <a:r>
              <a:rPr lang="en-US" sz="2800" i="1" dirty="0" err="1">
                <a:solidFill>
                  <a:srgbClr val="FFFFFF"/>
                </a:solidFill>
                <a:cs typeface="Calibri"/>
              </a:rPr>
              <a:t>Karthikkannan</a:t>
            </a:r>
            <a:r>
              <a:rPr lang="en-US" sz="2800" i="1" dirty="0">
                <a:solidFill>
                  <a:srgbClr val="FFFFFF"/>
                </a:solidFill>
                <a:cs typeface="Calibri"/>
              </a:rPr>
              <a:t>. 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11851A4-ABC8-4294-022B-788E287D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165996"/>
            <a:ext cx="3737164" cy="25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E32E48-95E6-9AB7-4FB5-1377F3A7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Filters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98D480-FB39-B5CC-D1CD-7A61D3CE3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4046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59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42">
            <a:extLst>
              <a:ext uri="{FF2B5EF4-FFF2-40B4-BE49-F238E27FC236}">
                <a16:creationId xmlns:a16="http://schemas.microsoft.com/office/drawing/2014/main" id="{3235AAE6-D9E0-41E2-8920-96423918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44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46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675107"/>
            <a:ext cx="4415290" cy="5493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47AAA8D3-2927-4756-907F-522A8BFCF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42E2BDD-DCB7-4963-8BBA-158373651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E8D457F5-75BE-4A32-91C9-B2B59CC9A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600CB09-5DE4-4666-A572-B42109E61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DC7AAEB6-0FFA-4D2B-B407-8814C08C8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75AD5CF2-0F3A-4F5C-8253-C5969C74C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B19F7E8A-177E-4C6F-9EA7-66F294406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355F8A07-F135-4942-9D31-1C650A10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26889F55-19C2-4230-82DE-5E8ADB84E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085FA682-8768-4831-995E-0BC8ACB5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D1208909-CEF7-4019-8497-1A1B5770D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50E3090B-F9DB-49C3-89F8-935B8694D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AB464C0C-2FC4-44F5-9007-BC7D274A3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08568D-D276-4D56-900E-67D1E1AA1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56A84156-C6DB-4EAA-8EC8-3F82B346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B209F339-1326-4E47-B057-70CFECE7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F9D3F853-F5D8-4060-A347-B21C0C73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26FB56-1DD3-4127-8832-5A681CD32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F51ADB40-629D-4A35-8B8A-4E5DCA0D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4D13557-5C42-4D1C-B045-5BEDD2DB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E8130BE2-6A39-4FB1-A527-AC6E26C4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E71FB6CD-8C84-4EB6-BD80-FCFFD38FD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76F62828-9FB1-4964-912E-AA00A729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C55BED69-0B6B-4915-AD3A-5858172A6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2A3A6A52-EDC8-46FF-8D0F-441F90FA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2">
              <a:extLst>
                <a:ext uri="{FF2B5EF4-FFF2-40B4-BE49-F238E27FC236}">
                  <a16:creationId xmlns:a16="http://schemas.microsoft.com/office/drawing/2014/main" id="{7D68C4E4-3735-45DB-AB8F-EBF6C1D79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C438CF9F-D869-4C56-A553-EA62154E7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2">
              <a:extLst>
                <a:ext uri="{FF2B5EF4-FFF2-40B4-BE49-F238E27FC236}">
                  <a16:creationId xmlns:a16="http://schemas.microsoft.com/office/drawing/2014/main" id="{6D246997-60EE-4130-B850-94A0EDDBB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6FDF7E4C-F4CB-45E4-9630-FD32C74E7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4477CE32-E770-43F8-99D4-C17EA0A99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8E9B4D31-E05A-4E7D-8A56-C562541ED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2">
              <a:extLst>
                <a:ext uri="{FF2B5EF4-FFF2-40B4-BE49-F238E27FC236}">
                  <a16:creationId xmlns:a16="http://schemas.microsoft.com/office/drawing/2014/main" id="{93428BD4-1FAC-4787-9AA1-FC5CBB774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1D135659-17FB-4608-96AC-F24CCE47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74EE7C46-2E61-420E-B31B-029596C8E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4BA1140-4B7D-470A-89AB-5ECD86F3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11C9377-6DD9-4F1A-A41B-C95948820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0504F994-6E0D-4041-9DC7-D1CFD8A4A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5659E4DD-A63A-4491-AEBA-72FCD74D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B9944A99-79E2-447E-9284-EC1B592E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BF4BF14-3453-4FF9-85F7-E9E733F10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2DA66C45-B912-45BA-9323-5B1EA530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EDAD5672-DC76-4848-9271-E97CB288F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D9AC9B2A-5846-421F-B949-5F9E8A76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C3D23971-D123-43F8-AF8A-C48A7231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C91FB00D-0CD8-4FF0-A27B-7AA4D181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DCFD116F-D2E4-4C9E-BC98-710C4FD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AC24EC8-1619-4FC6-B3B1-91947DFF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4A815878-6C1D-4E2B-8725-36982C97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F986E7B6-9589-4C90-8E14-B2EC73E04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CF19D908-C5CD-49EA-B503-20C08BC0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73A7FA2A-0AD8-4C1C-9422-B15512AFA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F4F7993C-44BA-474F-A449-B3E7B610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588F7BAF-4BE3-4E83-93F0-4EDC7A91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023DE534-ACFA-4425-BA15-BEC3D605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642B32F2-BCF1-422A-880F-6C6C9397F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8D339-09CC-3499-53C8-7FC0ACC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32" y="997527"/>
            <a:ext cx="3611880" cy="3081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Mangement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AD18C-72CA-CE33-345E-185EEBB4A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977597"/>
              </p:ext>
            </p:extLst>
          </p:nvPr>
        </p:nvGraphicFramePr>
        <p:xfrm>
          <a:off x="7169101" y="521207"/>
          <a:ext cx="4496426" cy="595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1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CFF54-D0C6-8BC5-15D5-0BDD0F17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Framework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D236431-69BB-6C14-5DA6-43F9011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15" y="640080"/>
            <a:ext cx="487597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8D339-09CC-3499-53C8-7FC0ACC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Entity Framework Features</a:t>
            </a:r>
            <a:endParaRPr lang="en-US" kern="1200">
              <a:latin typeface="+mj-lt"/>
              <a:cs typeface="Calibri Light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AD18C-72CA-CE33-345E-185EEBB4A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51801"/>
              </p:ext>
            </p:extLst>
          </p:nvPr>
        </p:nvGraphicFramePr>
        <p:xfrm>
          <a:off x="1166649" y="3540334"/>
          <a:ext cx="10350062" cy="302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34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9D9BE-0954-C41C-0484-03070AB3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46" name="Graphic 45" descr="Questionnaire">
            <a:extLst>
              <a:ext uri="{FF2B5EF4-FFF2-40B4-BE49-F238E27FC236}">
                <a16:creationId xmlns:a16="http://schemas.microsoft.com/office/drawing/2014/main" id="{5F713C81-09C0-9239-0DE1-18EAD950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53FDF-5E59-B205-9BF8-6BB62B96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i="1" dirty="0">
                <a:solidFill>
                  <a:srgbClr val="FFFFFF"/>
                </a:solidFill>
                <a:latin typeface="Georgia"/>
                <a:cs typeface="Calibri Light"/>
              </a:rPr>
              <a:t>Agenda</a:t>
            </a:r>
            <a:endParaRPr lang="en-US" sz="4800" i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05B1-4765-504A-3183-84314859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240" y="119582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latin typeface="Calibri"/>
                <a:ea typeface="MingLiU_HKSCS"/>
                <a:cs typeface="Calibri"/>
              </a:rPr>
              <a:t>What is MVC Architecture?</a:t>
            </a:r>
            <a:endParaRPr lang="en-US" dirty="0"/>
          </a:p>
          <a:p>
            <a:pPr algn="just"/>
            <a:r>
              <a:rPr lang="en-US" sz="2400" dirty="0" err="1">
                <a:latin typeface="Calibri"/>
                <a:ea typeface="MingLiU_HKSCS"/>
                <a:cs typeface="Calibri"/>
              </a:rPr>
              <a:t>ASP.Net</a:t>
            </a:r>
            <a:r>
              <a:rPr lang="en-US" sz="2400" dirty="0">
                <a:latin typeface="Calibri"/>
                <a:ea typeface="MingLiU_HKSCS"/>
                <a:cs typeface="Calibri"/>
              </a:rPr>
              <a:t> Web Forms vs MVC</a:t>
            </a:r>
          </a:p>
          <a:p>
            <a:pPr algn="just"/>
            <a:r>
              <a:rPr lang="en-US" sz="2400" dirty="0">
                <a:latin typeface="Calibri"/>
                <a:ea typeface="MingLiU_HKSCS"/>
                <a:cs typeface="Calibri"/>
              </a:rPr>
              <a:t>MVC Features</a:t>
            </a:r>
          </a:p>
          <a:p>
            <a:pPr algn="just"/>
            <a:r>
              <a:rPr lang="en-US" sz="2400" dirty="0">
                <a:latin typeface="Calibri"/>
                <a:ea typeface="MingLiU_HKSCS"/>
                <a:cs typeface="Calibri"/>
              </a:rPr>
              <a:t>Lifecycle of an ASP.NET MVC 5 Application</a:t>
            </a:r>
          </a:p>
          <a:p>
            <a:pPr algn="just"/>
            <a:r>
              <a:rPr lang="en-US" sz="2400" dirty="0">
                <a:latin typeface="Calibri"/>
                <a:ea typeface="MingLiU_HKSCS"/>
                <a:cs typeface="Calibri"/>
              </a:rPr>
              <a:t>Bundling and Minification</a:t>
            </a:r>
          </a:p>
          <a:p>
            <a:pPr algn="just"/>
            <a:r>
              <a:rPr lang="en-US" sz="2400" dirty="0">
                <a:latin typeface="Calibri"/>
                <a:ea typeface="MingLiU_HKSCS"/>
                <a:cs typeface="Calibri"/>
              </a:rPr>
              <a:t>Routing</a:t>
            </a:r>
          </a:p>
          <a:p>
            <a:pPr algn="just"/>
            <a:r>
              <a:rPr lang="en-US" sz="2400" dirty="0">
                <a:ea typeface="MingLiU_HKSCS"/>
                <a:cs typeface="Calibri"/>
              </a:rPr>
              <a:t>Views</a:t>
            </a:r>
          </a:p>
          <a:p>
            <a:pPr algn="just"/>
            <a:r>
              <a:rPr lang="en-US" sz="2400" dirty="0">
                <a:ea typeface="MingLiU_HKSCS"/>
                <a:cs typeface="Calibri"/>
              </a:rPr>
              <a:t>Filters</a:t>
            </a:r>
          </a:p>
          <a:p>
            <a:pPr algn="just"/>
            <a:r>
              <a:rPr lang="en-US" sz="2400" dirty="0">
                <a:ea typeface="MingLiU_HKSCS"/>
                <a:cs typeface="Calibri"/>
              </a:rPr>
              <a:t>State Management</a:t>
            </a:r>
          </a:p>
          <a:p>
            <a:pPr algn="just"/>
            <a:r>
              <a:rPr lang="en-US" sz="2400" dirty="0">
                <a:ea typeface="MingLiU_HKSCS"/>
                <a:cs typeface="Calibri"/>
              </a:rPr>
              <a:t>Entity Framework</a:t>
            </a:r>
          </a:p>
          <a:p>
            <a:pPr algn="just"/>
            <a:endParaRPr lang="en-US" sz="2400" dirty="0">
              <a:ea typeface="MingLiU_HKSCS"/>
              <a:cs typeface="Calibri"/>
            </a:endParaRPr>
          </a:p>
          <a:p>
            <a:endParaRPr lang="en-US" b="1" dirty="0">
              <a:ea typeface="MingLiU_HKSCS"/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2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B9DEF-24AE-EB4A-0879-D8070F7B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MVC Architecture?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BC8E0CE-57B1-E11D-224C-97CAB1AA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93" y="610982"/>
            <a:ext cx="573188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B3506-8B3E-918C-BDCB-16AF8E44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cs typeface="Calibri Light"/>
              </a:rPr>
              <a:t>ASP.Net</a:t>
            </a:r>
            <a:r>
              <a:rPr lang="en-US" sz="3200" dirty="0">
                <a:solidFill>
                  <a:srgbClr val="FFFFFF"/>
                </a:solidFill>
                <a:cs typeface="Calibri Light"/>
              </a:rPr>
              <a:t> Web Forms vs MVC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1011F2-C782-862B-589A-7CBFA98A1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17344"/>
              </p:ext>
            </p:extLst>
          </p:nvPr>
        </p:nvGraphicFramePr>
        <p:xfrm>
          <a:off x="4222310" y="810839"/>
          <a:ext cx="7347538" cy="56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885">
                  <a:extLst>
                    <a:ext uri="{9D8B030D-6E8A-4147-A177-3AD203B41FA5}">
                      <a16:colId xmlns:a16="http://schemas.microsoft.com/office/drawing/2014/main" val="2111860947"/>
                    </a:ext>
                  </a:extLst>
                </a:gridCol>
                <a:gridCol w="3610653">
                  <a:extLst>
                    <a:ext uri="{9D8B030D-6E8A-4147-A177-3AD203B41FA5}">
                      <a16:colId xmlns:a16="http://schemas.microsoft.com/office/drawing/2014/main" val="2554722432"/>
                    </a:ext>
                  </a:extLst>
                </a:gridCol>
              </a:tblGrid>
              <a:tr h="56126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Web Forms</a:t>
                      </a:r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MVC</a:t>
                      </a:r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4201415890"/>
                  </a:ext>
                </a:extLst>
              </a:tr>
              <a:tr h="132662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Traditional event-driven development model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Pattern based development model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2865656736"/>
                  </a:ext>
                </a:extLst>
              </a:tr>
              <a:tr h="561264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File based URLs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Route based URLs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1812387842"/>
                  </a:ext>
                </a:extLst>
              </a:tr>
              <a:tr h="94394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User Controls for code re-usability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Partial views for code re-usability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3283797694"/>
                  </a:ext>
                </a:extLst>
              </a:tr>
              <a:tr h="132662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Tightly coupled (.</a:t>
                      </a:r>
                      <a:r>
                        <a:rPr lang="en-US" sz="2500" b="0" i="0" u="none" strike="noStrike" noProof="0" dirty="0" err="1">
                          <a:latin typeface="Calibri"/>
                        </a:rPr>
                        <a:t>aspx</a:t>
                      </a:r>
                      <a:r>
                        <a:rPr lang="en-US" sz="2500" b="0" i="0" u="none" strike="noStrike" noProof="0" dirty="0">
                          <a:latin typeface="Calibri"/>
                        </a:rPr>
                        <a:t> &amp;.</a:t>
                      </a:r>
                      <a:r>
                        <a:rPr lang="en-US" sz="2500" b="0" i="0" u="none" strike="noStrike" noProof="0" dirty="0" err="1">
                          <a:latin typeface="Calibri"/>
                        </a:rPr>
                        <a:t>aspx.cs</a:t>
                      </a:r>
                      <a:r>
                        <a:rPr lang="en-US" sz="2500" b="0" i="0" u="none" strike="noStrike" noProof="0" dirty="0">
                          <a:latin typeface="Calibri"/>
                        </a:rPr>
                        <a:t>)</a:t>
                      </a:r>
                      <a:endParaRPr lang="en-US" sz="2500" dirty="0"/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2500" b="0" i="0" u="none" strike="noStrike" noProof="0" dirty="0"/>
                        <a:t>Loosely coupled (separation of concerns)</a:t>
                      </a:r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1558050950"/>
                  </a:ext>
                </a:extLst>
              </a:tr>
              <a:tr h="894521"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500" b="0" i="0" u="none" strike="noStrike" noProof="0" dirty="0">
                          <a:latin typeface="Calibri"/>
                        </a:rPr>
                        <a:t>UI uses Server controls</a:t>
                      </a:r>
                    </a:p>
                  </a:txBody>
                  <a:tcPr marL="127560" marR="127560" marT="63780" marB="6378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500" b="0" i="0" u="none" strike="noStrike" noProof="0" dirty="0"/>
                        <a:t>HTML helpers generate UI controls</a:t>
                      </a:r>
                    </a:p>
                  </a:txBody>
                  <a:tcPr marL="127560" marR="127560" marT="63780" marB="63780"/>
                </a:tc>
                <a:extLst>
                  <a:ext uri="{0D108BD9-81ED-4DB2-BD59-A6C34878D82A}">
                    <a16:rowId xmlns:a16="http://schemas.microsoft.com/office/drawing/2014/main" val="230721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5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32E48-95E6-9AB7-4FB5-1377F3A7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MVC Features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98D480-FB39-B5CC-D1CD-7A61D3CE3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32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9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02E1-F9E4-4EFF-868A-3A09C218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of an ASP.NET MVC 5 Application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CCA1DDF-4BA2-6A47-EA18-C688485A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069" y="854457"/>
            <a:ext cx="7225748" cy="52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AEBE2-F0D4-2209-5671-5EB4C221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Bundling And Minification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9ADF51C-6360-01F7-A5A2-FB8176EF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67574"/>
            <a:ext cx="11327549" cy="40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CFF54-D0C6-8BC5-15D5-0BDD0F17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Routing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9183A7C-16FD-A5AD-1E3C-58EB156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03" y="179660"/>
            <a:ext cx="6815142" cy="63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3280F59-B4CB-47D6-BE0B-779C6859E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61FFABD-F958-480D-976C-526568FD0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922542" cy="6858478"/>
          </a:xfrm>
          <a:custGeom>
            <a:avLst/>
            <a:gdLst>
              <a:gd name="connsiteX0" fmla="*/ 0 w 6922542"/>
              <a:gd name="connsiteY0" fmla="*/ 0 h 6858478"/>
              <a:gd name="connsiteX1" fmla="*/ 2674362 w 6922542"/>
              <a:gd name="connsiteY1" fmla="*/ 0 h 6858478"/>
              <a:gd name="connsiteX2" fmla="*/ 3740590 w 6922542"/>
              <a:gd name="connsiteY2" fmla="*/ 0 h 6858478"/>
              <a:gd name="connsiteX3" fmla="*/ 3746167 w 6922542"/>
              <a:gd name="connsiteY3" fmla="*/ 0 h 6858478"/>
              <a:gd name="connsiteX4" fmla="*/ 6922542 w 6922542"/>
              <a:gd name="connsiteY4" fmla="*/ 6858478 h 6858478"/>
              <a:gd name="connsiteX5" fmla="*/ 0 w 6922542"/>
              <a:gd name="connsiteY5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2542" h="6858478">
                <a:moveTo>
                  <a:pt x="0" y="0"/>
                </a:moveTo>
                <a:lnTo>
                  <a:pt x="2674362" y="0"/>
                </a:lnTo>
                <a:lnTo>
                  <a:pt x="3740590" y="0"/>
                </a:lnTo>
                <a:lnTo>
                  <a:pt x="3746167" y="0"/>
                </a:lnTo>
                <a:lnTo>
                  <a:pt x="6922542" y="6858478"/>
                </a:lnTo>
                <a:lnTo>
                  <a:pt x="0" y="6858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F28B756-56FD-48F2-9A46-6119A2A9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6594432" cy="6528608"/>
          </a:xfrm>
          <a:custGeom>
            <a:avLst/>
            <a:gdLst>
              <a:gd name="connsiteX0" fmla="*/ 0 w 6594432"/>
              <a:gd name="connsiteY0" fmla="*/ 0 h 6528608"/>
              <a:gd name="connsiteX1" fmla="*/ 2050216 w 6594432"/>
              <a:gd name="connsiteY1" fmla="*/ 0 h 6528608"/>
              <a:gd name="connsiteX2" fmla="*/ 3084046 w 6594432"/>
              <a:gd name="connsiteY2" fmla="*/ 0 h 6528608"/>
              <a:gd name="connsiteX3" fmla="*/ 3555715 w 6594432"/>
              <a:gd name="connsiteY3" fmla="*/ 0 h 6528608"/>
              <a:gd name="connsiteX4" fmla="*/ 6594432 w 6594432"/>
              <a:gd name="connsiteY4" fmla="*/ 6528607 h 6528608"/>
              <a:gd name="connsiteX5" fmla="*/ 6259915 w 6594432"/>
              <a:gd name="connsiteY5" fmla="*/ 6528607 h 6528608"/>
              <a:gd name="connsiteX6" fmla="*/ 6259915 w 6594432"/>
              <a:gd name="connsiteY6" fmla="*/ 6528608 h 6528608"/>
              <a:gd name="connsiteX7" fmla="*/ 0 w 6594432"/>
              <a:gd name="connsiteY7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4432" h="6528608">
                <a:moveTo>
                  <a:pt x="0" y="0"/>
                </a:moveTo>
                <a:lnTo>
                  <a:pt x="2050216" y="0"/>
                </a:lnTo>
                <a:lnTo>
                  <a:pt x="3084046" y="0"/>
                </a:lnTo>
                <a:lnTo>
                  <a:pt x="3555715" y="0"/>
                </a:lnTo>
                <a:lnTo>
                  <a:pt x="6594432" y="6528607"/>
                </a:lnTo>
                <a:lnTo>
                  <a:pt x="6259915" y="6528607"/>
                </a:lnTo>
                <a:lnTo>
                  <a:pt x="6259915" y="6528608"/>
                </a:lnTo>
                <a:lnTo>
                  <a:pt x="0" y="6528608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2CD9A6-295C-4C0A-AE36-7B2DE3CD9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6342489" cy="6322742"/>
          </a:xfrm>
          <a:custGeom>
            <a:avLst/>
            <a:gdLst>
              <a:gd name="connsiteX0" fmla="*/ 0 w 6342489"/>
              <a:gd name="connsiteY0" fmla="*/ 0 h 6322742"/>
              <a:gd name="connsiteX1" fmla="*/ 1941565 w 6342489"/>
              <a:gd name="connsiteY1" fmla="*/ 0 h 6322742"/>
              <a:gd name="connsiteX2" fmla="*/ 2942795 w 6342489"/>
              <a:gd name="connsiteY2" fmla="*/ 0 h 6322742"/>
              <a:gd name="connsiteX3" fmla="*/ 3399591 w 6342489"/>
              <a:gd name="connsiteY3" fmla="*/ 0 h 6322742"/>
              <a:gd name="connsiteX4" fmla="*/ 6342489 w 6342489"/>
              <a:gd name="connsiteY4" fmla="*/ 6322741 h 6322742"/>
              <a:gd name="connsiteX5" fmla="*/ 6018520 w 6342489"/>
              <a:gd name="connsiteY5" fmla="*/ 6322741 h 6322742"/>
              <a:gd name="connsiteX6" fmla="*/ 6018520 w 6342489"/>
              <a:gd name="connsiteY6" fmla="*/ 6322742 h 6322742"/>
              <a:gd name="connsiteX7" fmla="*/ 0 w 6342489"/>
              <a:gd name="connsiteY7" fmla="*/ 6322742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42489" h="6322742">
                <a:moveTo>
                  <a:pt x="0" y="0"/>
                </a:moveTo>
                <a:lnTo>
                  <a:pt x="1941565" y="0"/>
                </a:lnTo>
                <a:lnTo>
                  <a:pt x="2942795" y="0"/>
                </a:lnTo>
                <a:lnTo>
                  <a:pt x="3399591" y="0"/>
                </a:lnTo>
                <a:lnTo>
                  <a:pt x="6342489" y="6322741"/>
                </a:lnTo>
                <a:lnTo>
                  <a:pt x="6018520" y="6322741"/>
                </a:lnTo>
                <a:lnTo>
                  <a:pt x="6018520" y="6322742"/>
                </a:lnTo>
                <a:lnTo>
                  <a:pt x="0" y="63227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32E48-95E6-9AB7-4FB5-1377F3A7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139696"/>
            <a:ext cx="3410712" cy="27706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Views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98D480-FB39-B5CC-D1CD-7A61D3CE3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02360"/>
              </p:ext>
            </p:extLst>
          </p:nvPr>
        </p:nvGraphicFramePr>
        <p:xfrm>
          <a:off x="6233746" y="1266092"/>
          <a:ext cx="5451230" cy="453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7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ASP.NET MVC </vt:lpstr>
      <vt:lpstr>Agenda</vt:lpstr>
      <vt:lpstr>What is MVC Architecture?</vt:lpstr>
      <vt:lpstr>ASP.Net Web Forms vs MVC</vt:lpstr>
      <vt:lpstr>MVC Features</vt:lpstr>
      <vt:lpstr>Lifecycle of an ASP.NET MVC 5 Application</vt:lpstr>
      <vt:lpstr>Bundling And Minification</vt:lpstr>
      <vt:lpstr>Routing</vt:lpstr>
      <vt:lpstr>Views</vt:lpstr>
      <vt:lpstr>Filters</vt:lpstr>
      <vt:lpstr>State Mangement</vt:lpstr>
      <vt:lpstr>Entity Framework</vt:lpstr>
      <vt:lpstr>Entity Framework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362</cp:revision>
  <dcterms:created xsi:type="dcterms:W3CDTF">2023-03-10T09:16:30Z</dcterms:created>
  <dcterms:modified xsi:type="dcterms:W3CDTF">2023-03-10T14:38:44Z</dcterms:modified>
</cp:coreProperties>
</file>