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2DAE-2065-47A1-847C-F673D4F0E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17875-EC85-4565-AF31-4A8004C8B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44F9-6D58-4845-9F21-074F140C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751C-6D27-4ED8-ABBF-CFC2E787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D579-F848-41E4-87CC-CDC2C584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0D37-0B0D-419D-A98E-8E97505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55746-C126-42B2-895C-C966F018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7265-49D4-41D2-95BD-4997193F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35C1-18D8-49AD-AF5E-F3E75977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8414-3358-4CA6-876C-A6724A20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24106-938E-4B32-8265-C35A9EC8E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DAE9F-9586-44D8-9EF9-2C48538C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367-95B7-408B-A232-E62FAC92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ED7F-FD48-4D91-AFF6-6CFC98A5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6294-8F98-4D3B-B566-15A0F591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EF27-CE0D-4EBE-8C7C-FD609F57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5629-EA30-4478-B2B2-8EB24D7E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F965-7B80-459D-8468-DA91E29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D42F-7702-48FE-B4EE-CBD93426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D137-413B-4CC8-ADF4-FB15C0B1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6C3F-CEF6-4DC0-9EE1-9E0E8C50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74BF2-F808-46C2-A46E-0159DD2D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C16E-FAFF-46B3-9678-4BA27AA2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C2D1-D1B5-46F5-9ECE-C4CA37D7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20FB-0497-4DB7-BAC0-7FA3EE56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198A-2741-4B9B-B8D4-8C48E79E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3645-C982-4A17-8823-E33D0CEB9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94A9E-5666-45EB-9A0A-6AB50404E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8F44F-CB23-4DF8-BB57-6E6946CC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A07AD-E138-417C-B755-4CFE5EFE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BF1E-8683-4F6E-903A-F0CDFD94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D28C-350D-4180-9C0F-D4B2B735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911D-0B74-44C1-95F1-F653E9F91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53FD4-C9C4-47A1-B447-266894024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64C2C-5BAB-4F6B-AD47-B48013089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73347-E2CF-4980-B6AC-133045466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CF583-2D0B-400D-89CD-12794D73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A5BE5-29EB-46A6-BEAA-CCAB2EE4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5E80E-29A6-4C3C-B31D-63FD6926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6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0098-BF20-44CE-BAEC-36000998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64FF9-27DE-4E78-BEDB-1CB1E809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F8F06-B3DD-471B-87C8-42DE5C0D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9B061-F431-4E19-8048-CCCAE5A6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976C-2071-496F-84D6-CD41C1BB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269B2-98FC-4D29-B580-0A80B61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C4BBD-CD9B-40B7-AAC9-A3C0685F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553-0F5F-477E-BAE9-91233376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0FDA-158A-456C-A581-D2E1F216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A2E51-A7E7-48AB-B177-257E6142D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8FB8-401F-4EF4-BFCA-43D802B2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A54D1-741D-49F6-882A-1E376203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3941-4BF8-4A39-AB25-FC2E1BF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AA04-0E15-4FBA-86EB-5ABDDCB6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EC2C9-B22E-40C0-A4AE-87630315D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9F31-0A25-4362-A506-301149BC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E6A0B-5A72-4CE5-A410-59BA006F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662A6-4A04-4E9D-8982-8D227DEA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CD2F-385D-4B93-9F9A-5B8E6907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8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91794-AF3C-4B16-9338-3925EF3B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A3A21-869F-4014-866B-49F9CD92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CDBB-4AFB-4CF5-8849-85B1A12EE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24A4-39DB-4C6D-BD31-13B5250A462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9079-F029-4FCB-ACAD-E19461208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5D2E-583E-49E7-8FDA-87435C2A2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874B-DF07-4974-B967-EFFF0DA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76CF2-8D28-45B2-9342-97EBEFB2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3483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9098C4-1D03-4CE7-95D2-6AF166EF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9" y="0"/>
            <a:ext cx="600075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E9947-98E5-42A6-9533-BAF806310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096003" cy="3483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32882-91EF-48BB-A76C-B86C0E726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47" y="3429000"/>
            <a:ext cx="6000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0D248-D00B-4A27-A884-DCE253F9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3483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081122-8E8C-4CD2-88B7-D1A4B209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78" y="0"/>
            <a:ext cx="6096001" cy="3483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EB98BE-39C8-43CB-94BE-1DBD4959A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9000"/>
            <a:ext cx="6096000" cy="3483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0BDE3-B965-4366-A2EE-75323AAE1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6096001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F42BAD-1477-4243-AB89-6EAD9204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3483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FB441E-8FEF-4C49-BA2E-42645C29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3483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DC6AAC-4953-42D5-A573-6E784C92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095999" cy="3483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F4E79-1985-4115-BF37-D23D7C5CD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429000"/>
            <a:ext cx="6096001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59E404-17F6-480D-8424-65E61269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0" cy="3483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B10419-A786-4E57-A24D-86F59DBB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675"/>
            <a:ext cx="6096001" cy="3483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B3F07-71B9-4BB4-AC3A-CFEACE1B2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096000" cy="348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7FA2E-ECD6-429F-B588-32455CC8A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447973"/>
            <a:ext cx="5926859" cy="34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5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B9239A-EBFF-45D7-AC96-CE799EA9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0075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C293B-5403-49F6-B934-095DD7AC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74569"/>
            <a:ext cx="6096000" cy="348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E6390-B436-4DF5-A5AE-685610E0E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6096001" cy="3483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C8C85-FCF0-49A2-BC3C-C8CFE4B6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0"/>
            <a:ext cx="6096001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1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52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Hassman, Colburn</dc:creator>
  <cp:lastModifiedBy>Hassman, Colburn</cp:lastModifiedBy>
  <cp:revision>8</cp:revision>
  <dcterms:created xsi:type="dcterms:W3CDTF">2020-09-17T13:44:30Z</dcterms:created>
  <dcterms:modified xsi:type="dcterms:W3CDTF">2020-09-17T15:13:53Z</dcterms:modified>
</cp:coreProperties>
</file>