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8" r:id="rId2"/>
    <p:sldId id="259" r:id="rId3"/>
    <p:sldId id="260" r:id="rId4"/>
    <p:sldId id="269" r:id="rId5"/>
    <p:sldId id="256" r:id="rId6"/>
    <p:sldId id="267" r:id="rId7"/>
    <p:sldId id="263" r:id="rId8"/>
    <p:sldId id="265" r:id="rId9"/>
    <p:sldId id="262" r:id="rId10"/>
    <p:sldId id="25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5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stanza Valentina Hernández Sánchez" userId="655fa2ff-6cbe-4d8d-a27f-9cd900f48405" providerId="ADAL" clId="{B28C049A-CADF-4BA4-9E68-8F7F117939E2}"/>
    <pc:docChg chg="undo custSel addSld delSld modSld sldOrd">
      <pc:chgData name="Constanza Valentina Hernández Sánchez" userId="655fa2ff-6cbe-4d8d-a27f-9cd900f48405" providerId="ADAL" clId="{B28C049A-CADF-4BA4-9E68-8F7F117939E2}" dt="2025-10-20T18:25:21.021" v="3095" actId="680"/>
      <pc:docMkLst>
        <pc:docMk/>
      </pc:docMkLst>
      <pc:sldChg chg="addSp delSp modSp new mod">
        <pc:chgData name="Constanza Valentina Hernández Sánchez" userId="655fa2ff-6cbe-4d8d-a27f-9cd900f48405" providerId="ADAL" clId="{B28C049A-CADF-4BA4-9E68-8F7F117939E2}" dt="2025-10-20T16:54:51.036" v="3094" actId="6549"/>
        <pc:sldMkLst>
          <pc:docMk/>
          <pc:sldMk cId="2791960054" sldId="256"/>
        </pc:sldMkLst>
        <pc:spChg chg="add mod">
          <ac:chgData name="Constanza Valentina Hernández Sánchez" userId="655fa2ff-6cbe-4d8d-a27f-9cd900f48405" providerId="ADAL" clId="{B28C049A-CADF-4BA4-9E68-8F7F117939E2}" dt="2025-10-13T03:36:32.166" v="2991" actId="14100"/>
          <ac:spMkLst>
            <pc:docMk/>
            <pc:sldMk cId="2791960054" sldId="256"/>
            <ac:spMk id="2" creationId="{97CD8587-9D7F-66E5-B221-FF50C926DFD3}"/>
          </ac:spMkLst>
        </pc:spChg>
        <pc:spChg chg="add mod">
          <ac:chgData name="Constanza Valentina Hernández Sánchez" userId="655fa2ff-6cbe-4d8d-a27f-9cd900f48405" providerId="ADAL" clId="{B28C049A-CADF-4BA4-9E68-8F7F117939E2}" dt="2025-10-13T03:34:41.900" v="2973" actId="1076"/>
          <ac:spMkLst>
            <pc:docMk/>
            <pc:sldMk cId="2791960054" sldId="256"/>
            <ac:spMk id="3" creationId="{E03487E2-F84B-8AAE-1917-20394B7727CB}"/>
          </ac:spMkLst>
        </pc:spChg>
        <pc:spChg chg="add mod">
          <ac:chgData name="Constanza Valentina Hernández Sánchez" userId="655fa2ff-6cbe-4d8d-a27f-9cd900f48405" providerId="ADAL" clId="{B28C049A-CADF-4BA4-9E68-8F7F117939E2}" dt="2025-10-13T02:14:38.123" v="1413" actId="1076"/>
          <ac:spMkLst>
            <pc:docMk/>
            <pc:sldMk cId="2791960054" sldId="256"/>
            <ac:spMk id="4" creationId="{BE7FE0AD-FA89-5965-D1BC-6EACCACBEDAB}"/>
          </ac:spMkLst>
        </pc:spChg>
        <pc:spChg chg="add mod">
          <ac:chgData name="Constanza Valentina Hernández Sánchez" userId="655fa2ff-6cbe-4d8d-a27f-9cd900f48405" providerId="ADAL" clId="{B28C049A-CADF-4BA4-9E68-8F7F117939E2}" dt="2025-10-13T02:19:31.979" v="1494" actId="1076"/>
          <ac:spMkLst>
            <pc:docMk/>
            <pc:sldMk cId="2791960054" sldId="256"/>
            <ac:spMk id="5" creationId="{3B0CFAC0-C1C9-A7FE-EAFA-026424149065}"/>
          </ac:spMkLst>
        </pc:spChg>
        <pc:spChg chg="add mod">
          <ac:chgData name="Constanza Valentina Hernández Sánchez" userId="655fa2ff-6cbe-4d8d-a27f-9cd900f48405" providerId="ADAL" clId="{B28C049A-CADF-4BA4-9E68-8F7F117939E2}" dt="2025-10-13T02:21:02.927" v="1519" actId="1076"/>
          <ac:spMkLst>
            <pc:docMk/>
            <pc:sldMk cId="2791960054" sldId="256"/>
            <ac:spMk id="6" creationId="{A5B32FE4-FEE0-C510-4F75-5BB8F89DFB51}"/>
          </ac:spMkLst>
        </pc:spChg>
        <pc:spChg chg="add mod">
          <ac:chgData name="Constanza Valentina Hernández Sánchez" userId="655fa2ff-6cbe-4d8d-a27f-9cd900f48405" providerId="ADAL" clId="{B28C049A-CADF-4BA4-9E68-8F7F117939E2}" dt="2025-10-13T02:19:31.979" v="1494" actId="1076"/>
          <ac:spMkLst>
            <pc:docMk/>
            <pc:sldMk cId="2791960054" sldId="256"/>
            <ac:spMk id="7" creationId="{6ECF6AEC-9BE1-CA83-74DF-688EB69AE830}"/>
          </ac:spMkLst>
        </pc:spChg>
        <pc:spChg chg="add mod">
          <ac:chgData name="Constanza Valentina Hernández Sánchez" userId="655fa2ff-6cbe-4d8d-a27f-9cd900f48405" providerId="ADAL" clId="{B28C049A-CADF-4BA4-9E68-8F7F117939E2}" dt="2025-10-13T02:19:31.979" v="1494" actId="1076"/>
          <ac:spMkLst>
            <pc:docMk/>
            <pc:sldMk cId="2791960054" sldId="256"/>
            <ac:spMk id="8" creationId="{281E4508-5805-F3A0-3D93-4C6854B998D9}"/>
          </ac:spMkLst>
        </pc:spChg>
        <pc:spChg chg="add mod">
          <ac:chgData name="Constanza Valentina Hernández Sánchez" userId="655fa2ff-6cbe-4d8d-a27f-9cd900f48405" providerId="ADAL" clId="{B28C049A-CADF-4BA4-9E68-8F7F117939E2}" dt="2025-10-20T16:54:51.036" v="3094" actId="6549"/>
          <ac:spMkLst>
            <pc:docMk/>
            <pc:sldMk cId="2791960054" sldId="256"/>
            <ac:spMk id="9" creationId="{589D31CF-F2DF-285E-EC82-C950C91BAC8C}"/>
          </ac:spMkLst>
        </pc:spChg>
        <pc:spChg chg="add mod">
          <ac:chgData name="Constanza Valentina Hernández Sánchez" userId="655fa2ff-6cbe-4d8d-a27f-9cd900f48405" providerId="ADAL" clId="{B28C049A-CADF-4BA4-9E68-8F7F117939E2}" dt="2025-10-13T03:34:41.900" v="2973" actId="1076"/>
          <ac:spMkLst>
            <pc:docMk/>
            <pc:sldMk cId="2791960054" sldId="256"/>
            <ac:spMk id="10" creationId="{4FFC8522-CA44-DF5F-358F-5865252E2327}"/>
          </ac:spMkLst>
        </pc:spChg>
        <pc:spChg chg="add mod">
          <ac:chgData name="Constanza Valentina Hernández Sánchez" userId="655fa2ff-6cbe-4d8d-a27f-9cd900f48405" providerId="ADAL" clId="{B28C049A-CADF-4BA4-9E68-8F7F117939E2}" dt="2025-10-13T03:34:41.900" v="2973" actId="1076"/>
          <ac:spMkLst>
            <pc:docMk/>
            <pc:sldMk cId="2791960054" sldId="256"/>
            <ac:spMk id="11" creationId="{A18774F0-7C4E-6ADE-234B-3365B90D7027}"/>
          </ac:spMkLst>
        </pc:spChg>
        <pc:spChg chg="add mod">
          <ac:chgData name="Constanza Valentina Hernández Sánchez" userId="655fa2ff-6cbe-4d8d-a27f-9cd900f48405" providerId="ADAL" clId="{B28C049A-CADF-4BA4-9E68-8F7F117939E2}" dt="2025-10-13T03:34:41.900" v="2973" actId="1076"/>
          <ac:spMkLst>
            <pc:docMk/>
            <pc:sldMk cId="2791960054" sldId="256"/>
            <ac:spMk id="12" creationId="{4FDC81B3-C747-FAAF-BF91-59ECCBA6E9AE}"/>
          </ac:spMkLst>
        </pc:spChg>
        <pc:spChg chg="add mod">
          <ac:chgData name="Constanza Valentina Hernández Sánchez" userId="655fa2ff-6cbe-4d8d-a27f-9cd900f48405" providerId="ADAL" clId="{B28C049A-CADF-4BA4-9E68-8F7F117939E2}" dt="2025-10-13T02:17:16.741" v="1471" actId="693"/>
          <ac:spMkLst>
            <pc:docMk/>
            <pc:sldMk cId="2791960054" sldId="256"/>
            <ac:spMk id="13" creationId="{8FA5E596-235D-4733-5C37-7629117F3B19}"/>
          </ac:spMkLst>
        </pc:spChg>
        <pc:spChg chg="add mod">
          <ac:chgData name="Constanza Valentina Hernández Sánchez" userId="655fa2ff-6cbe-4d8d-a27f-9cd900f48405" providerId="ADAL" clId="{B28C049A-CADF-4BA4-9E68-8F7F117939E2}" dt="2025-10-13T02:22:09.508" v="1539" actId="1076"/>
          <ac:spMkLst>
            <pc:docMk/>
            <pc:sldMk cId="2791960054" sldId="256"/>
            <ac:spMk id="14" creationId="{9510C319-B797-C423-C08F-2C891F094D8B}"/>
          </ac:spMkLst>
        </pc:spChg>
        <pc:spChg chg="add mod">
          <ac:chgData name="Constanza Valentina Hernández Sánchez" userId="655fa2ff-6cbe-4d8d-a27f-9cd900f48405" providerId="ADAL" clId="{B28C049A-CADF-4BA4-9E68-8F7F117939E2}" dt="2025-10-13T03:38:34.560" v="3018" actId="20577"/>
          <ac:spMkLst>
            <pc:docMk/>
            <pc:sldMk cId="2791960054" sldId="256"/>
            <ac:spMk id="16" creationId="{A7CEE807-D10A-D978-5F13-17ADBE694628}"/>
          </ac:spMkLst>
        </pc:spChg>
        <pc:spChg chg="add mod">
          <ac:chgData name="Constanza Valentina Hernández Sánchez" userId="655fa2ff-6cbe-4d8d-a27f-9cd900f48405" providerId="ADAL" clId="{B28C049A-CADF-4BA4-9E68-8F7F117939E2}" dt="2025-10-13T03:34:41.900" v="2973" actId="1076"/>
          <ac:spMkLst>
            <pc:docMk/>
            <pc:sldMk cId="2791960054" sldId="256"/>
            <ac:spMk id="17" creationId="{7CDBA6BF-E51C-4553-57BE-C59801314276}"/>
          </ac:spMkLst>
        </pc:spChg>
        <pc:spChg chg="add mod">
          <ac:chgData name="Constanza Valentina Hernández Sánchez" userId="655fa2ff-6cbe-4d8d-a27f-9cd900f48405" providerId="ADAL" clId="{B28C049A-CADF-4BA4-9E68-8F7F117939E2}" dt="2025-10-13T03:36:20.328" v="2990" actId="1076"/>
          <ac:spMkLst>
            <pc:docMk/>
            <pc:sldMk cId="2791960054" sldId="256"/>
            <ac:spMk id="18" creationId="{CF0CEF1C-B06E-ECEF-614A-6A4FD34ACC77}"/>
          </ac:spMkLst>
        </pc:spChg>
        <pc:spChg chg="add mod">
          <ac:chgData name="Constanza Valentina Hernández Sánchez" userId="655fa2ff-6cbe-4d8d-a27f-9cd900f48405" providerId="ADAL" clId="{B28C049A-CADF-4BA4-9E68-8F7F117939E2}" dt="2025-10-13T02:22:59.237" v="1553" actId="1076"/>
          <ac:spMkLst>
            <pc:docMk/>
            <pc:sldMk cId="2791960054" sldId="256"/>
            <ac:spMk id="20" creationId="{4604D02A-5D8C-C7C7-3F8F-3102C27FE88A}"/>
          </ac:spMkLst>
        </pc:spChg>
        <pc:spChg chg="add mod">
          <ac:chgData name="Constanza Valentina Hernández Sánchez" userId="655fa2ff-6cbe-4d8d-a27f-9cd900f48405" providerId="ADAL" clId="{B28C049A-CADF-4BA4-9E68-8F7F117939E2}" dt="2025-10-13T03:36:03.708" v="2986" actId="108"/>
          <ac:spMkLst>
            <pc:docMk/>
            <pc:sldMk cId="2791960054" sldId="256"/>
            <ac:spMk id="23" creationId="{6E08E71C-81B4-39E0-F04C-D279C3E1AB5E}"/>
          </ac:spMkLst>
        </pc:spChg>
        <pc:spChg chg="add mod">
          <ac:chgData name="Constanza Valentina Hernández Sánchez" userId="655fa2ff-6cbe-4d8d-a27f-9cd900f48405" providerId="ADAL" clId="{B28C049A-CADF-4BA4-9E68-8F7F117939E2}" dt="2025-10-13T03:35:56.523" v="2984" actId="108"/>
          <ac:spMkLst>
            <pc:docMk/>
            <pc:sldMk cId="2791960054" sldId="256"/>
            <ac:spMk id="24" creationId="{24D44854-2259-6D4C-587D-AE0CD865F9E4}"/>
          </ac:spMkLst>
        </pc:spChg>
        <pc:spChg chg="add mod">
          <ac:chgData name="Constanza Valentina Hernández Sánchez" userId="655fa2ff-6cbe-4d8d-a27f-9cd900f48405" providerId="ADAL" clId="{B28C049A-CADF-4BA4-9E68-8F7F117939E2}" dt="2025-10-13T02:21:02.927" v="1519" actId="1076"/>
          <ac:spMkLst>
            <pc:docMk/>
            <pc:sldMk cId="2791960054" sldId="256"/>
            <ac:spMk id="92" creationId="{E89C8409-ACCE-3F03-02F2-0D7AD90B5E28}"/>
          </ac:spMkLst>
        </pc:spChg>
        <pc:spChg chg="add mod">
          <ac:chgData name="Constanza Valentina Hernández Sánchez" userId="655fa2ff-6cbe-4d8d-a27f-9cd900f48405" providerId="ADAL" clId="{B28C049A-CADF-4BA4-9E68-8F7F117939E2}" dt="2025-10-13T03:35:53.094" v="2983" actId="208"/>
          <ac:spMkLst>
            <pc:docMk/>
            <pc:sldMk cId="2791960054" sldId="256"/>
            <ac:spMk id="134" creationId="{2144D5F8-7F66-7804-3646-9E0CB9CC8ACC}"/>
          </ac:spMkLst>
        </pc:spChg>
        <pc:cxnChg chg="add mod">
          <ac:chgData name="Constanza Valentina Hernández Sánchez" userId="655fa2ff-6cbe-4d8d-a27f-9cd900f48405" providerId="ADAL" clId="{B28C049A-CADF-4BA4-9E68-8F7F117939E2}" dt="2025-10-13T02:19:10.327" v="1491" actId="208"/>
          <ac:cxnSpMkLst>
            <pc:docMk/>
            <pc:sldMk cId="2791960054" sldId="256"/>
            <ac:cxnSpMk id="26" creationId="{E3075A5A-B9AC-6F31-9CA8-262FD65005C2}"/>
          </ac:cxnSpMkLst>
        </pc:cxnChg>
        <pc:cxnChg chg="add">
          <ac:chgData name="Constanza Valentina Hernández Sánchez" userId="655fa2ff-6cbe-4d8d-a27f-9cd900f48405" providerId="ADAL" clId="{B28C049A-CADF-4BA4-9E68-8F7F117939E2}" dt="2025-10-13T02:15:36.105" v="1447" actId="11529"/>
          <ac:cxnSpMkLst>
            <pc:docMk/>
            <pc:sldMk cId="2791960054" sldId="256"/>
            <ac:cxnSpMk id="28" creationId="{1611B5BA-11E6-1EB4-1200-06D40EED38BB}"/>
          </ac:cxnSpMkLst>
        </pc:cxnChg>
        <pc:cxnChg chg="add mod">
          <ac:chgData name="Constanza Valentina Hernández Sánchez" userId="655fa2ff-6cbe-4d8d-a27f-9cd900f48405" providerId="ADAL" clId="{B28C049A-CADF-4BA4-9E68-8F7F117939E2}" dt="2025-10-13T02:21:02.927" v="1519" actId="1076"/>
          <ac:cxnSpMkLst>
            <pc:docMk/>
            <pc:sldMk cId="2791960054" sldId="256"/>
            <ac:cxnSpMk id="30" creationId="{297369C4-BAD3-35CE-17BF-74EDD55D4D58}"/>
          </ac:cxnSpMkLst>
        </pc:cxnChg>
        <pc:cxnChg chg="add mod">
          <ac:chgData name="Constanza Valentina Hernández Sánchez" userId="655fa2ff-6cbe-4d8d-a27f-9cd900f48405" providerId="ADAL" clId="{B28C049A-CADF-4BA4-9E68-8F7F117939E2}" dt="2025-10-13T02:22:04.242" v="1537" actId="1076"/>
          <ac:cxnSpMkLst>
            <pc:docMk/>
            <pc:sldMk cId="2791960054" sldId="256"/>
            <ac:cxnSpMk id="32" creationId="{66A4F34C-3551-BFE5-CFDE-E6DDA942ACE1}"/>
          </ac:cxnSpMkLst>
        </pc:cxnChg>
        <pc:cxnChg chg="add mod">
          <ac:chgData name="Constanza Valentina Hernández Sánchez" userId="655fa2ff-6cbe-4d8d-a27f-9cd900f48405" providerId="ADAL" clId="{B28C049A-CADF-4BA4-9E68-8F7F117939E2}" dt="2025-10-13T02:19:10.327" v="1491" actId="208"/>
          <ac:cxnSpMkLst>
            <pc:docMk/>
            <pc:sldMk cId="2791960054" sldId="256"/>
            <ac:cxnSpMk id="45" creationId="{0AE83206-45AF-68DE-E84B-FA0CAAD626A7}"/>
          </ac:cxnSpMkLst>
        </pc:cxnChg>
        <pc:cxnChg chg="add mod">
          <ac:chgData name="Constanza Valentina Hernández Sánchez" userId="655fa2ff-6cbe-4d8d-a27f-9cd900f48405" providerId="ADAL" clId="{B28C049A-CADF-4BA4-9E68-8F7F117939E2}" dt="2025-10-13T02:16:39.882" v="1462" actId="1076"/>
          <ac:cxnSpMkLst>
            <pc:docMk/>
            <pc:sldMk cId="2791960054" sldId="256"/>
            <ac:cxnSpMk id="47" creationId="{5D2EE944-24E4-84D4-50B9-DD26D3B55296}"/>
          </ac:cxnSpMkLst>
        </pc:cxnChg>
        <pc:cxnChg chg="add mod">
          <ac:chgData name="Constanza Valentina Hernández Sánchez" userId="655fa2ff-6cbe-4d8d-a27f-9cd900f48405" providerId="ADAL" clId="{B28C049A-CADF-4BA4-9E68-8F7F117939E2}" dt="2025-10-13T02:19:31.979" v="1494" actId="1076"/>
          <ac:cxnSpMkLst>
            <pc:docMk/>
            <pc:sldMk cId="2791960054" sldId="256"/>
            <ac:cxnSpMk id="52" creationId="{6C6D15B4-A6C8-29A2-B5A1-916FECBEA35B}"/>
          </ac:cxnSpMkLst>
        </pc:cxnChg>
        <pc:cxnChg chg="add mod">
          <ac:chgData name="Constanza Valentina Hernández Sánchez" userId="655fa2ff-6cbe-4d8d-a27f-9cd900f48405" providerId="ADAL" clId="{B28C049A-CADF-4BA4-9E68-8F7F117939E2}" dt="2025-10-13T02:19:31.979" v="1494" actId="1076"/>
          <ac:cxnSpMkLst>
            <pc:docMk/>
            <pc:sldMk cId="2791960054" sldId="256"/>
            <ac:cxnSpMk id="54" creationId="{1002C589-C26A-4C5E-35A5-6908C19EA062}"/>
          </ac:cxnSpMkLst>
        </pc:cxnChg>
        <pc:cxnChg chg="add mod">
          <ac:chgData name="Constanza Valentina Hernández Sánchez" userId="655fa2ff-6cbe-4d8d-a27f-9cd900f48405" providerId="ADAL" clId="{B28C049A-CADF-4BA4-9E68-8F7F117939E2}" dt="2025-10-13T02:19:31.979" v="1494" actId="1076"/>
          <ac:cxnSpMkLst>
            <pc:docMk/>
            <pc:sldMk cId="2791960054" sldId="256"/>
            <ac:cxnSpMk id="56" creationId="{E9E04785-5615-001F-FED7-4DE957CB7AE4}"/>
          </ac:cxnSpMkLst>
        </pc:cxnChg>
        <pc:cxnChg chg="add mod">
          <ac:chgData name="Constanza Valentina Hernández Sánchez" userId="655fa2ff-6cbe-4d8d-a27f-9cd900f48405" providerId="ADAL" clId="{B28C049A-CADF-4BA4-9E68-8F7F117939E2}" dt="2025-10-13T02:19:31.979" v="1494" actId="1076"/>
          <ac:cxnSpMkLst>
            <pc:docMk/>
            <pc:sldMk cId="2791960054" sldId="256"/>
            <ac:cxnSpMk id="58" creationId="{26931475-203C-3CA1-38FF-584A96E39DC2}"/>
          </ac:cxnSpMkLst>
        </pc:cxnChg>
        <pc:cxnChg chg="add mod">
          <ac:chgData name="Constanza Valentina Hernández Sánchez" userId="655fa2ff-6cbe-4d8d-a27f-9cd900f48405" providerId="ADAL" clId="{B28C049A-CADF-4BA4-9E68-8F7F117939E2}" dt="2025-10-13T02:22:59.237" v="1553" actId="1076"/>
          <ac:cxnSpMkLst>
            <pc:docMk/>
            <pc:sldMk cId="2791960054" sldId="256"/>
            <ac:cxnSpMk id="60" creationId="{96EB0FF9-FB37-2953-1D6F-260582BB4980}"/>
          </ac:cxnSpMkLst>
        </pc:cxnChg>
        <pc:cxnChg chg="add mod">
          <ac:chgData name="Constanza Valentina Hernández Sánchez" userId="655fa2ff-6cbe-4d8d-a27f-9cd900f48405" providerId="ADAL" clId="{B28C049A-CADF-4BA4-9E68-8F7F117939E2}" dt="2025-10-13T02:23:02.176" v="1554" actId="1076"/>
          <ac:cxnSpMkLst>
            <pc:docMk/>
            <pc:sldMk cId="2791960054" sldId="256"/>
            <ac:cxnSpMk id="62" creationId="{12DC70C8-B462-008A-8398-A78119C4E5DA}"/>
          </ac:cxnSpMkLst>
        </pc:cxnChg>
        <pc:cxnChg chg="add mod">
          <ac:chgData name="Constanza Valentina Hernández Sánchez" userId="655fa2ff-6cbe-4d8d-a27f-9cd900f48405" providerId="ADAL" clId="{B28C049A-CADF-4BA4-9E68-8F7F117939E2}" dt="2025-10-13T02:22:46.400" v="1550" actId="1076"/>
          <ac:cxnSpMkLst>
            <pc:docMk/>
            <pc:sldMk cId="2791960054" sldId="256"/>
            <ac:cxnSpMk id="66" creationId="{D56CD8A1-2ED4-66DA-FD9D-D2C1AE20AE3A}"/>
          </ac:cxnSpMkLst>
        </pc:cxnChg>
        <pc:cxnChg chg="add mod">
          <ac:chgData name="Constanza Valentina Hernández Sánchez" userId="655fa2ff-6cbe-4d8d-a27f-9cd900f48405" providerId="ADAL" clId="{B28C049A-CADF-4BA4-9E68-8F7F117939E2}" dt="2025-10-13T02:18:26.004" v="1485" actId="1076"/>
          <ac:cxnSpMkLst>
            <pc:docMk/>
            <pc:sldMk cId="2791960054" sldId="256"/>
            <ac:cxnSpMk id="72" creationId="{B5689BC5-CC96-43E5-F942-41EC76F380D1}"/>
          </ac:cxnSpMkLst>
        </pc:cxnChg>
        <pc:cxnChg chg="add mod">
          <ac:chgData name="Constanza Valentina Hernández Sánchez" userId="655fa2ff-6cbe-4d8d-a27f-9cd900f48405" providerId="ADAL" clId="{B28C049A-CADF-4BA4-9E68-8F7F117939E2}" dt="2025-10-13T02:22:59.237" v="1553" actId="1076"/>
          <ac:cxnSpMkLst>
            <pc:docMk/>
            <pc:sldMk cId="2791960054" sldId="256"/>
            <ac:cxnSpMk id="81" creationId="{CB103139-8853-4B51-8CC9-18274CD875A1}"/>
          </ac:cxnSpMkLst>
        </pc:cxnChg>
        <pc:cxnChg chg="add mod">
          <ac:chgData name="Constanza Valentina Hernández Sánchez" userId="655fa2ff-6cbe-4d8d-a27f-9cd900f48405" providerId="ADAL" clId="{B28C049A-CADF-4BA4-9E68-8F7F117939E2}" dt="2025-10-13T02:20:43.678" v="1516" actId="1582"/>
          <ac:cxnSpMkLst>
            <pc:docMk/>
            <pc:sldMk cId="2791960054" sldId="256"/>
            <ac:cxnSpMk id="94" creationId="{4CEE4C33-F52F-5660-46D4-A1BABB770283}"/>
          </ac:cxnSpMkLst>
        </pc:cxnChg>
        <pc:cxnChg chg="add mod">
          <ac:chgData name="Constanza Valentina Hernández Sánchez" userId="655fa2ff-6cbe-4d8d-a27f-9cd900f48405" providerId="ADAL" clId="{B28C049A-CADF-4BA4-9E68-8F7F117939E2}" dt="2025-10-13T02:22:09.508" v="1539" actId="1076"/>
          <ac:cxnSpMkLst>
            <pc:docMk/>
            <pc:sldMk cId="2791960054" sldId="256"/>
            <ac:cxnSpMk id="107" creationId="{104FBD42-9830-70B1-BC8B-51A92A9059A7}"/>
          </ac:cxnSpMkLst>
        </pc:cxnChg>
        <pc:cxnChg chg="add mod">
          <ac:chgData name="Constanza Valentina Hernández Sánchez" userId="655fa2ff-6cbe-4d8d-a27f-9cd900f48405" providerId="ADAL" clId="{B28C049A-CADF-4BA4-9E68-8F7F117939E2}" dt="2025-10-13T02:22:46.400" v="1550" actId="1076"/>
          <ac:cxnSpMkLst>
            <pc:docMk/>
            <pc:sldMk cId="2791960054" sldId="256"/>
            <ac:cxnSpMk id="110" creationId="{8F58B507-E868-FC18-ABD8-102CB98B3930}"/>
          </ac:cxnSpMkLst>
        </pc:cxnChg>
        <pc:cxnChg chg="add mod">
          <ac:chgData name="Constanza Valentina Hernández Sánchez" userId="655fa2ff-6cbe-4d8d-a27f-9cd900f48405" providerId="ADAL" clId="{B28C049A-CADF-4BA4-9E68-8F7F117939E2}" dt="2025-10-13T02:22:50.861" v="1551" actId="1076"/>
          <ac:cxnSpMkLst>
            <pc:docMk/>
            <pc:sldMk cId="2791960054" sldId="256"/>
            <ac:cxnSpMk id="119" creationId="{CCF4CF9D-7070-3965-FE24-577D9D19EF1E}"/>
          </ac:cxnSpMkLst>
        </pc:cxnChg>
        <pc:cxnChg chg="add mod">
          <ac:chgData name="Constanza Valentina Hernández Sánchez" userId="655fa2ff-6cbe-4d8d-a27f-9cd900f48405" providerId="ADAL" clId="{B28C049A-CADF-4BA4-9E68-8F7F117939E2}" dt="2025-10-13T02:22:50.861" v="1551" actId="1076"/>
          <ac:cxnSpMkLst>
            <pc:docMk/>
            <pc:sldMk cId="2791960054" sldId="256"/>
            <ac:cxnSpMk id="121" creationId="{629291A8-61A2-2AFA-B268-C1E3567111B9}"/>
          </ac:cxnSpMkLst>
        </pc:cxnChg>
        <pc:cxnChg chg="add mod">
          <ac:chgData name="Constanza Valentina Hernández Sánchez" userId="655fa2ff-6cbe-4d8d-a27f-9cd900f48405" providerId="ADAL" clId="{B28C049A-CADF-4BA4-9E68-8F7F117939E2}" dt="2025-10-13T02:23:24.885" v="1560" actId="1076"/>
          <ac:cxnSpMkLst>
            <pc:docMk/>
            <pc:sldMk cId="2791960054" sldId="256"/>
            <ac:cxnSpMk id="136" creationId="{0913B8E8-A237-DED8-B521-4CB6798FAD53}"/>
          </ac:cxnSpMkLst>
        </pc:cxnChg>
      </pc:sldChg>
      <pc:sldChg chg="addSp delSp modSp new mod">
        <pc:chgData name="Constanza Valentina Hernández Sánchez" userId="655fa2ff-6cbe-4d8d-a27f-9cd900f48405" providerId="ADAL" clId="{B28C049A-CADF-4BA4-9E68-8F7F117939E2}" dt="2025-10-13T03:36:48.884" v="2992" actId="113"/>
        <pc:sldMkLst>
          <pc:docMk/>
          <pc:sldMk cId="1004727235" sldId="257"/>
        </pc:sldMkLst>
        <pc:spChg chg="mod">
          <ac:chgData name="Constanza Valentina Hernández Sánchez" userId="655fa2ff-6cbe-4d8d-a27f-9cd900f48405" providerId="ADAL" clId="{B28C049A-CADF-4BA4-9E68-8F7F117939E2}" dt="2025-10-13T03:36:48.884" v="2992" actId="113"/>
          <ac:spMkLst>
            <pc:docMk/>
            <pc:sldMk cId="1004727235" sldId="257"/>
            <ac:spMk id="2" creationId="{65790DFB-C68F-289B-9F84-F747A8647CFE}"/>
          </ac:spMkLst>
        </pc:spChg>
        <pc:spChg chg="add mod">
          <ac:chgData name="Constanza Valentina Hernández Sánchez" userId="655fa2ff-6cbe-4d8d-a27f-9cd900f48405" providerId="ADAL" clId="{B28C049A-CADF-4BA4-9E68-8F7F117939E2}" dt="2025-10-13T03:30:40.321" v="2819" actId="20577"/>
          <ac:spMkLst>
            <pc:docMk/>
            <pc:sldMk cId="1004727235" sldId="257"/>
            <ac:spMk id="6" creationId="{68F1E082-C0B7-D32C-D167-DCEAA11E931A}"/>
          </ac:spMkLst>
        </pc:spChg>
        <pc:picChg chg="add mod">
          <ac:chgData name="Constanza Valentina Hernández Sánchez" userId="655fa2ff-6cbe-4d8d-a27f-9cd900f48405" providerId="ADAL" clId="{B28C049A-CADF-4BA4-9E68-8F7F117939E2}" dt="2025-10-13T01:53:20.628" v="20" actId="1076"/>
          <ac:picMkLst>
            <pc:docMk/>
            <pc:sldMk cId="1004727235" sldId="257"/>
            <ac:picMk id="5" creationId="{B0ED449A-4275-143F-CE2E-638A058F15B8}"/>
          </ac:picMkLst>
        </pc:picChg>
      </pc:sldChg>
      <pc:sldChg chg="addSp delSp modSp new del mod">
        <pc:chgData name="Constanza Valentina Hernández Sánchez" userId="655fa2ff-6cbe-4d8d-a27f-9cd900f48405" providerId="ADAL" clId="{B28C049A-CADF-4BA4-9E68-8F7F117939E2}" dt="2025-10-13T02:37:15.948" v="1651" actId="47"/>
        <pc:sldMkLst>
          <pc:docMk/>
          <pc:sldMk cId="1785681456" sldId="258"/>
        </pc:sldMkLst>
      </pc:sldChg>
      <pc:sldChg chg="modSp new mod ord">
        <pc:chgData name="Constanza Valentina Hernández Sánchez" userId="655fa2ff-6cbe-4d8d-a27f-9cd900f48405" providerId="ADAL" clId="{B28C049A-CADF-4BA4-9E68-8F7F117939E2}" dt="2025-10-13T03:34:30.834" v="2972" actId="5793"/>
        <pc:sldMkLst>
          <pc:docMk/>
          <pc:sldMk cId="1389594214" sldId="259"/>
        </pc:sldMkLst>
        <pc:spChg chg="mod">
          <ac:chgData name="Constanza Valentina Hernández Sánchez" userId="655fa2ff-6cbe-4d8d-a27f-9cd900f48405" providerId="ADAL" clId="{B28C049A-CADF-4BA4-9E68-8F7F117939E2}" dt="2025-10-13T03:19:03.941" v="1901" actId="113"/>
          <ac:spMkLst>
            <pc:docMk/>
            <pc:sldMk cId="1389594214" sldId="259"/>
            <ac:spMk id="2" creationId="{89871050-62E2-ECA2-38BA-4E91FFB2A34B}"/>
          </ac:spMkLst>
        </pc:spChg>
        <pc:spChg chg="mod">
          <ac:chgData name="Constanza Valentina Hernández Sánchez" userId="655fa2ff-6cbe-4d8d-a27f-9cd900f48405" providerId="ADAL" clId="{B28C049A-CADF-4BA4-9E68-8F7F117939E2}" dt="2025-10-13T03:34:30.834" v="2972" actId="5793"/>
          <ac:spMkLst>
            <pc:docMk/>
            <pc:sldMk cId="1389594214" sldId="259"/>
            <ac:spMk id="3" creationId="{5101BFA1-4777-5ACA-2AE3-F73AFFC9E6A1}"/>
          </ac:spMkLst>
        </pc:spChg>
      </pc:sldChg>
      <pc:sldChg chg="modSp new mod">
        <pc:chgData name="Constanza Valentina Hernández Sánchez" userId="655fa2ff-6cbe-4d8d-a27f-9cd900f48405" providerId="ADAL" clId="{B28C049A-CADF-4BA4-9E68-8F7F117939E2}" dt="2025-10-13T03:19:06.790" v="1902" actId="113"/>
        <pc:sldMkLst>
          <pc:docMk/>
          <pc:sldMk cId="125205556" sldId="260"/>
        </pc:sldMkLst>
        <pc:spChg chg="mod">
          <ac:chgData name="Constanza Valentina Hernández Sánchez" userId="655fa2ff-6cbe-4d8d-a27f-9cd900f48405" providerId="ADAL" clId="{B28C049A-CADF-4BA4-9E68-8F7F117939E2}" dt="2025-10-13T03:19:06.790" v="1902" actId="113"/>
          <ac:spMkLst>
            <pc:docMk/>
            <pc:sldMk cId="125205556" sldId="260"/>
            <ac:spMk id="2" creationId="{A5B38757-20B7-3584-17EA-4B88CBEE4969}"/>
          </ac:spMkLst>
        </pc:spChg>
        <pc:spChg chg="mod">
          <ac:chgData name="Constanza Valentina Hernández Sánchez" userId="655fa2ff-6cbe-4d8d-a27f-9cd900f48405" providerId="ADAL" clId="{B28C049A-CADF-4BA4-9E68-8F7F117939E2}" dt="2025-10-13T03:18:41.056" v="1900" actId="20577"/>
          <ac:spMkLst>
            <pc:docMk/>
            <pc:sldMk cId="125205556" sldId="260"/>
            <ac:spMk id="3" creationId="{9AF0E1C1-D6FA-B9A9-86C5-E2561B196480}"/>
          </ac:spMkLst>
        </pc:spChg>
      </pc:sldChg>
      <pc:sldChg chg="delSp new del mod">
        <pc:chgData name="Constanza Valentina Hernández Sánchez" userId="655fa2ff-6cbe-4d8d-a27f-9cd900f48405" providerId="ADAL" clId="{B28C049A-CADF-4BA4-9E68-8F7F117939E2}" dt="2025-10-13T02:39:25.184" v="1814" actId="47"/>
        <pc:sldMkLst>
          <pc:docMk/>
          <pc:sldMk cId="874988653" sldId="261"/>
        </pc:sldMkLst>
      </pc:sldChg>
      <pc:sldChg chg="addSp delSp modSp new mod ord">
        <pc:chgData name="Constanza Valentina Hernández Sánchez" userId="655fa2ff-6cbe-4d8d-a27f-9cd900f48405" providerId="ADAL" clId="{B28C049A-CADF-4BA4-9E68-8F7F117939E2}" dt="2025-10-13T03:30:24.974" v="2782" actId="1076"/>
        <pc:sldMkLst>
          <pc:docMk/>
          <pc:sldMk cId="898322162" sldId="262"/>
        </pc:sldMkLst>
        <pc:spChg chg="add mod">
          <ac:chgData name="Constanza Valentina Hernández Sánchez" userId="655fa2ff-6cbe-4d8d-a27f-9cd900f48405" providerId="ADAL" clId="{B28C049A-CADF-4BA4-9E68-8F7F117939E2}" dt="2025-10-13T03:30:24.974" v="2782" actId="1076"/>
          <ac:spMkLst>
            <pc:docMk/>
            <pc:sldMk cId="898322162" sldId="262"/>
            <ac:spMk id="12" creationId="{EF75F401-415D-3573-A0DC-D3320EF3B0E6}"/>
          </ac:spMkLst>
        </pc:spChg>
        <pc:picChg chg="add mod">
          <ac:chgData name="Constanza Valentina Hernández Sánchez" userId="655fa2ff-6cbe-4d8d-a27f-9cd900f48405" providerId="ADAL" clId="{B28C049A-CADF-4BA4-9E68-8F7F117939E2}" dt="2025-10-13T03:29:20.815" v="2500" actId="1076"/>
          <ac:picMkLst>
            <pc:docMk/>
            <pc:sldMk cId="898322162" sldId="262"/>
            <ac:picMk id="10" creationId="{B9F85C22-F16A-2076-8329-DF4B0E4973E6}"/>
          </ac:picMkLst>
        </pc:picChg>
      </pc:sldChg>
      <pc:sldChg chg="addSp delSp modSp new mod ord modClrScheme chgLayout">
        <pc:chgData name="Constanza Valentina Hernández Sánchez" userId="655fa2ff-6cbe-4d8d-a27f-9cd900f48405" providerId="ADAL" clId="{B28C049A-CADF-4BA4-9E68-8F7F117939E2}" dt="2025-10-13T03:36:56.944" v="2994" actId="113"/>
        <pc:sldMkLst>
          <pc:docMk/>
          <pc:sldMk cId="3961614460" sldId="263"/>
        </pc:sldMkLst>
        <pc:spChg chg="add mod ord">
          <ac:chgData name="Constanza Valentina Hernández Sánchez" userId="655fa2ff-6cbe-4d8d-a27f-9cd900f48405" providerId="ADAL" clId="{B28C049A-CADF-4BA4-9E68-8F7F117939E2}" dt="2025-10-13T03:36:56.944" v="2994" actId="113"/>
          <ac:spMkLst>
            <pc:docMk/>
            <pc:sldMk cId="3961614460" sldId="263"/>
            <ac:spMk id="8" creationId="{F0986458-8893-C759-8C94-652A229BD8C7}"/>
          </ac:spMkLst>
        </pc:spChg>
        <pc:spChg chg="add mod">
          <ac:chgData name="Constanza Valentina Hernández Sánchez" userId="655fa2ff-6cbe-4d8d-a27f-9cd900f48405" providerId="ADAL" clId="{B28C049A-CADF-4BA4-9E68-8F7F117939E2}" dt="2025-10-13T03:27:41.278" v="2093" actId="1076"/>
          <ac:spMkLst>
            <pc:docMk/>
            <pc:sldMk cId="3961614460" sldId="263"/>
            <ac:spMk id="9" creationId="{898F170D-1CA1-7065-E767-02DBE54B14EB}"/>
          </ac:spMkLst>
        </pc:spChg>
        <pc:picChg chg="add mod">
          <ac:chgData name="Constanza Valentina Hernández Sánchez" userId="655fa2ff-6cbe-4d8d-a27f-9cd900f48405" providerId="ADAL" clId="{B28C049A-CADF-4BA4-9E68-8F7F117939E2}" dt="2025-10-13T03:27:00.569" v="1903" actId="1076"/>
          <ac:picMkLst>
            <pc:docMk/>
            <pc:sldMk cId="3961614460" sldId="263"/>
            <ac:picMk id="5" creationId="{788FCA0F-C1FA-6A26-0A77-BA6B003283FE}"/>
          </ac:picMkLst>
        </pc:picChg>
      </pc:sldChg>
      <pc:sldChg chg="addSp delSp modSp new del mod">
        <pc:chgData name="Constanza Valentina Hernández Sánchez" userId="655fa2ff-6cbe-4d8d-a27f-9cd900f48405" providerId="ADAL" clId="{B28C049A-CADF-4BA4-9E68-8F7F117939E2}" dt="2025-10-13T03:13:15.930" v="1843" actId="47"/>
        <pc:sldMkLst>
          <pc:docMk/>
          <pc:sldMk cId="120883303" sldId="264"/>
        </pc:sldMkLst>
      </pc:sldChg>
      <pc:sldChg chg="addSp delSp modSp new mod ord modClrScheme chgLayout">
        <pc:chgData name="Constanza Valentina Hernández Sánchez" userId="655fa2ff-6cbe-4d8d-a27f-9cd900f48405" providerId="ADAL" clId="{B28C049A-CADF-4BA4-9E68-8F7F117939E2}" dt="2025-10-13T03:36:52.314" v="2993" actId="113"/>
        <pc:sldMkLst>
          <pc:docMk/>
          <pc:sldMk cId="3923091112" sldId="265"/>
        </pc:sldMkLst>
        <pc:spChg chg="add mod ord">
          <ac:chgData name="Constanza Valentina Hernández Sánchez" userId="655fa2ff-6cbe-4d8d-a27f-9cd900f48405" providerId="ADAL" clId="{B28C049A-CADF-4BA4-9E68-8F7F117939E2}" dt="2025-10-13T03:36:52.314" v="2993" actId="113"/>
          <ac:spMkLst>
            <pc:docMk/>
            <pc:sldMk cId="3923091112" sldId="265"/>
            <ac:spMk id="8" creationId="{3CF5C933-A378-CF60-801F-5E65D261A974}"/>
          </ac:spMkLst>
        </pc:spChg>
        <pc:spChg chg="add mod">
          <ac:chgData name="Constanza Valentina Hernández Sánchez" userId="655fa2ff-6cbe-4d8d-a27f-9cd900f48405" providerId="ADAL" clId="{B28C049A-CADF-4BA4-9E68-8F7F117939E2}" dt="2025-10-13T03:29:13.552" v="2498" actId="20577"/>
          <ac:spMkLst>
            <pc:docMk/>
            <pc:sldMk cId="3923091112" sldId="265"/>
            <ac:spMk id="9" creationId="{DFEC0603-144D-1E1C-0483-1088B5429BCF}"/>
          </ac:spMkLst>
        </pc:spChg>
        <pc:picChg chg="add mod">
          <ac:chgData name="Constanza Valentina Hernández Sánchez" userId="655fa2ff-6cbe-4d8d-a27f-9cd900f48405" providerId="ADAL" clId="{B28C049A-CADF-4BA4-9E68-8F7F117939E2}" dt="2025-10-13T03:29:15.454" v="2499" actId="1076"/>
          <ac:picMkLst>
            <pc:docMk/>
            <pc:sldMk cId="3923091112" sldId="265"/>
            <ac:picMk id="5" creationId="{3C75DE83-4025-A5B2-1E6B-69349897D309}"/>
          </ac:picMkLst>
        </pc:picChg>
        <pc:picChg chg="add mod">
          <ac:chgData name="Constanza Valentina Hernández Sánchez" userId="655fa2ff-6cbe-4d8d-a27f-9cd900f48405" providerId="ADAL" clId="{B28C049A-CADF-4BA4-9E68-8F7F117939E2}" dt="2025-10-13T03:28:51.466" v="2420" actId="1076"/>
          <ac:picMkLst>
            <pc:docMk/>
            <pc:sldMk cId="3923091112" sldId="265"/>
            <ac:picMk id="7" creationId="{C46D6F32-B8DA-9001-6414-530D971E0136}"/>
          </ac:picMkLst>
        </pc:picChg>
      </pc:sldChg>
      <pc:sldChg chg="addSp delSp modSp new mod">
        <pc:chgData name="Constanza Valentina Hernández Sánchez" userId="655fa2ff-6cbe-4d8d-a27f-9cd900f48405" providerId="ADAL" clId="{B28C049A-CADF-4BA4-9E68-8F7F117939E2}" dt="2025-10-13T03:31:37.608" v="2971" actId="20577"/>
        <pc:sldMkLst>
          <pc:docMk/>
          <pc:sldMk cId="714096792" sldId="266"/>
        </pc:sldMkLst>
        <pc:spChg chg="add mod">
          <ac:chgData name="Constanza Valentina Hernández Sánchez" userId="655fa2ff-6cbe-4d8d-a27f-9cd900f48405" providerId="ADAL" clId="{B28C049A-CADF-4BA4-9E68-8F7F117939E2}" dt="2025-10-13T03:31:37.608" v="2971" actId="20577"/>
          <ac:spMkLst>
            <pc:docMk/>
            <pc:sldMk cId="714096792" sldId="266"/>
            <ac:spMk id="5" creationId="{884843ED-A179-6885-8438-34290B69EC6C}"/>
          </ac:spMkLst>
        </pc:spChg>
        <pc:picChg chg="add mod">
          <ac:chgData name="Constanza Valentina Hernández Sánchez" userId="655fa2ff-6cbe-4d8d-a27f-9cd900f48405" providerId="ADAL" clId="{B28C049A-CADF-4BA4-9E68-8F7F117939E2}" dt="2025-10-13T03:30:52.885" v="2823" actId="1076"/>
          <ac:picMkLst>
            <pc:docMk/>
            <pc:sldMk cId="714096792" sldId="266"/>
            <ac:picMk id="4" creationId="{296E6848-B036-63DD-7E1A-73F87D59D915}"/>
          </ac:picMkLst>
        </pc:picChg>
      </pc:sldChg>
      <pc:sldChg chg="addSp delSp modSp new mod">
        <pc:chgData name="Constanza Valentina Hernández Sánchez" userId="655fa2ff-6cbe-4d8d-a27f-9cd900f48405" providerId="ADAL" clId="{B28C049A-CADF-4BA4-9E68-8F7F117939E2}" dt="2025-10-13T05:08:53.942" v="3081" actId="1076"/>
        <pc:sldMkLst>
          <pc:docMk/>
          <pc:sldMk cId="375347933" sldId="267"/>
        </pc:sldMkLst>
        <pc:spChg chg="mod">
          <ac:chgData name="Constanza Valentina Hernández Sánchez" userId="655fa2ff-6cbe-4d8d-a27f-9cd900f48405" providerId="ADAL" clId="{B28C049A-CADF-4BA4-9E68-8F7F117939E2}" dt="2025-10-13T03:37:37.715" v="3004" actId="113"/>
          <ac:spMkLst>
            <pc:docMk/>
            <pc:sldMk cId="375347933" sldId="267"/>
            <ac:spMk id="2" creationId="{7286B0B7-277C-10AD-ED55-B5DD1AE91019}"/>
          </ac:spMkLst>
        </pc:spChg>
        <pc:picChg chg="add mod">
          <ac:chgData name="Constanza Valentina Hernández Sánchez" userId="655fa2ff-6cbe-4d8d-a27f-9cd900f48405" providerId="ADAL" clId="{B28C049A-CADF-4BA4-9E68-8F7F117939E2}" dt="2025-10-13T05:08:53.942" v="3081" actId="1076"/>
          <ac:picMkLst>
            <pc:docMk/>
            <pc:sldMk cId="375347933" sldId="267"/>
            <ac:picMk id="7" creationId="{59A8099B-606B-6E1A-10DC-6F3E2DA0A0E2}"/>
          </ac:picMkLst>
        </pc:picChg>
      </pc:sldChg>
      <pc:sldChg chg="addSp delSp modSp new mod ord modClrScheme chgLayout">
        <pc:chgData name="Constanza Valentina Hernández Sánchez" userId="655fa2ff-6cbe-4d8d-a27f-9cd900f48405" providerId="ADAL" clId="{B28C049A-CADF-4BA4-9E68-8F7F117939E2}" dt="2025-10-13T04:23:51.717" v="3074" actId="20577"/>
        <pc:sldMkLst>
          <pc:docMk/>
          <pc:sldMk cId="3169239722" sldId="268"/>
        </pc:sldMkLst>
        <pc:spChg chg="add mod ord">
          <ac:chgData name="Constanza Valentina Hernández Sánchez" userId="655fa2ff-6cbe-4d8d-a27f-9cd900f48405" providerId="ADAL" clId="{B28C049A-CADF-4BA4-9E68-8F7F117939E2}" dt="2025-10-13T04:23:51.717" v="3074" actId="20577"/>
          <ac:spMkLst>
            <pc:docMk/>
            <pc:sldMk cId="3169239722" sldId="268"/>
            <ac:spMk id="4" creationId="{ECEB6873-3729-EABB-B5A5-F37541057E7E}"/>
          </ac:spMkLst>
        </pc:spChg>
      </pc:sldChg>
      <pc:sldChg chg="new">
        <pc:chgData name="Constanza Valentina Hernández Sánchez" userId="655fa2ff-6cbe-4d8d-a27f-9cd900f48405" providerId="ADAL" clId="{B28C049A-CADF-4BA4-9E68-8F7F117939E2}" dt="2025-10-20T18:25:21.021" v="3095" actId="680"/>
        <pc:sldMkLst>
          <pc:docMk/>
          <pc:sldMk cId="3759505099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7B92D-2D95-4F46-A332-00488C8DC0F8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B1C38-7842-4BE6-945E-BD4734CC6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3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3FF7-1BCA-BC80-1604-2A7E6357A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ED3F1-7563-18FE-56BE-351A81AA0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96A0B-D7A4-206A-997E-1C242E77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D556-7069-41DA-980A-F4A57812852F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F9A65-3F3D-E2A4-8CCB-D2D15A392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36F93-9645-6A49-7F60-9052A085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8B65-2835-49BA-BA4D-ABCCDD31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4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B5044-CE94-5EB9-D936-F49D1F0C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8D2C24-95C7-04F4-9395-DC4BA79A5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68623-E938-4149-DF68-37FD8493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D556-7069-41DA-980A-F4A57812852F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66051-9E19-6E88-B00E-1B63E6AA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B91B0-A350-8D16-2560-5AD42DB4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8B65-2835-49BA-BA4D-ABCCDD31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00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59F2E5-6B8C-E721-BEA5-A590523B1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EBDB9-590A-F6A3-8C59-80C1C8AB4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22BE2-6BC6-4088-BF47-9CAD7F6B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D556-7069-41DA-980A-F4A57812852F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53E2C-6806-6134-04EA-3E093DE4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9E472-D5AD-07F7-ACAA-AB102973C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8B65-2835-49BA-BA4D-ABCCDD31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9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F742-8685-5CC3-B59B-0490ED58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81D68-2CED-8FFA-4719-647102136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A982B-54C1-7C19-DE8C-BCDCFB1A4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D556-7069-41DA-980A-F4A57812852F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2F374-40B9-E531-9163-30D29F012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D9507-EA4A-E993-8790-19F0052B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8B65-2835-49BA-BA4D-ABCCDD31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3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3754D-5ACE-2F2D-0607-C81A37307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4BD3E-8560-4011-E7AA-736638AE0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06EE5-EB0A-631A-012B-73281A08F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D556-7069-41DA-980A-F4A57812852F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934FF-843E-1032-B01A-5987B2AC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E7EEE-0FC5-53F5-9F0F-B6D47579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8B65-2835-49BA-BA4D-ABCCDD31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1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85FE-D8AE-5A22-59DF-492DB0B3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CE614-19E6-8F46-DDA4-C20B9AD6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431BF-C3DC-C0FC-7D77-0E7360019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A0B3A-98E8-8E7E-91D7-526502972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D556-7069-41DA-980A-F4A57812852F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DF882-7D53-3EDD-E560-F1F5F038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69004-FE4C-E81C-79D5-892943170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8B65-2835-49BA-BA4D-ABCCDD31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8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792D-801C-775E-B237-54D43A310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F6807-498A-279F-2A39-549919334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86759-8395-D85B-F53C-88FBFA3F0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802968-4362-A093-8728-E453E8975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1BB003-30F3-58D4-1B3C-6E583A1A47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94F6C8-D3CD-BE3C-21FF-87097F4FC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D556-7069-41DA-980A-F4A57812852F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7488F9-4908-9C84-B5A1-7BFF523BC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00F02A-0F8F-9F39-0DF2-BB597570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8B65-2835-49BA-BA4D-ABCCDD31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1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7CD5-40E4-7D26-C252-E9653EF3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F22D29-3461-3131-5339-5E0817AF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D556-7069-41DA-980A-F4A57812852F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10C39-3E0F-E680-B56C-EB263F1C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1D5B1-4154-6B83-E08D-02AAD5BB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8B65-2835-49BA-BA4D-ABCCDD31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2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6312FD-368D-A150-F9BF-25734506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D556-7069-41DA-980A-F4A57812852F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3EE9A-7C4C-2DB1-8E9F-25C6234E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5401B-135E-799D-EE6C-FE701AFD1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8B65-2835-49BA-BA4D-ABCCDD31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4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D4649-64B2-D015-AC98-A2845ADA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21326-D771-E788-6B04-88849FCFB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AC7C8-0FCE-15B5-454A-795D62E0E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56BE4-F2ED-3160-D637-D8613E9E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D556-7069-41DA-980A-F4A57812852F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245FE-8E20-2FA3-E525-7993C51A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59F85-BC3F-D587-E54E-D6CBDD44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8B65-2835-49BA-BA4D-ABCCDD31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8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FF856-E0FB-778E-8658-93B2E660C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E6AA5-BC0D-F352-E515-616F58EDA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3C6CF-63E4-FB78-B956-9FD41ADE1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0A6FB-792E-C817-965D-426EB5F8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D556-7069-41DA-980A-F4A57812852F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3D91B-C1C6-36F6-CF35-287A8B59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0C74A-3030-BAED-EBCF-D0FD3C69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8B65-2835-49BA-BA4D-ABCCDD31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8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7AACC6-2F9F-A989-B5E1-59B17FDD5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2C716-585C-22D9-3C12-DDD7F1547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17323-8D38-6BF8-87B2-63120D407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FAD556-7069-41DA-980A-F4A57812852F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E34E9-EEFC-B0F8-18B0-9591836D1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3C482-9EFF-EDD0-B40F-1472803D1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CB8B65-2835-49BA-BA4D-ABCCDD31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9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EB6873-3729-EABB-B5A5-F37541057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498451"/>
          </a:xfrm>
        </p:spPr>
        <p:txBody>
          <a:bodyPr>
            <a:normAutofit/>
          </a:bodyPr>
          <a:lstStyle/>
          <a:p>
            <a:r>
              <a:rPr lang="es-ES" sz="3600" b="1" dirty="0"/>
              <a:t>Visualización y análisis fenológico-climático de ecosistemas altiplánicos mediante series temporales NDVI: Parque Nacional Lauca y Parque Nacional Volcán </a:t>
            </a:r>
            <a:r>
              <a:rPr lang="es-ES" sz="3600" b="1" dirty="0" err="1"/>
              <a:t>Isluga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69239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0DFB-C68F-289B-9F84-F747A864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Fenología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D449A-4275-143F-CE2E-638A058F1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5471"/>
            <a:ext cx="7409688" cy="49137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F1E082-C0B7-D32C-D167-DCEAA11E931A}"/>
              </a:ext>
            </a:extLst>
          </p:cNvPr>
          <p:cNvSpPr txBox="1"/>
          <p:nvPr/>
        </p:nvSpPr>
        <p:spPr>
          <a:xfrm>
            <a:off x="7593631" y="2360075"/>
            <a:ext cx="4503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 </a:t>
            </a:r>
            <a:r>
              <a:rPr lang="en-US" dirty="0" err="1"/>
              <a:t>gusta</a:t>
            </a:r>
            <a:r>
              <a:rPr lang="en-US" dirty="0"/>
              <a:t>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resalta</a:t>
            </a:r>
            <a:r>
              <a:rPr lang="en-US" dirty="0"/>
              <a:t> la </a:t>
            </a:r>
            <a:r>
              <a:rPr lang="en-US" dirty="0" err="1"/>
              <a:t>temporada</a:t>
            </a:r>
            <a:endParaRPr lang="en-US" dirty="0"/>
          </a:p>
          <a:p>
            <a:r>
              <a:rPr lang="en-US" dirty="0"/>
              <a:t>De “</a:t>
            </a:r>
            <a:r>
              <a:rPr lang="en-US" dirty="0" err="1"/>
              <a:t>reverdecimiento</a:t>
            </a:r>
            <a:r>
              <a:rPr lang="en-US" dirty="0"/>
              <a:t>” </a:t>
            </a:r>
            <a:r>
              <a:rPr lang="en-US" dirty="0" err="1"/>
              <a:t>asociado</a:t>
            </a:r>
            <a:r>
              <a:rPr lang="en-US" dirty="0"/>
              <a:t> al </a:t>
            </a:r>
            <a:r>
              <a:rPr lang="en-US" dirty="0" err="1"/>
              <a:t>aumento</a:t>
            </a:r>
            <a:r>
              <a:rPr lang="en-US" dirty="0"/>
              <a:t> </a:t>
            </a:r>
          </a:p>
          <a:p>
            <a:r>
              <a:rPr lang="en-US" dirty="0"/>
              <a:t>de </a:t>
            </a:r>
            <a:r>
              <a:rPr lang="en-US" dirty="0" err="1"/>
              <a:t>productividad</a:t>
            </a:r>
            <a:r>
              <a:rPr lang="en-US" dirty="0"/>
              <a:t>. </a:t>
            </a:r>
          </a:p>
          <a:p>
            <a:r>
              <a:rPr lang="en-US" dirty="0"/>
              <a:t>Para </a:t>
            </a:r>
            <a:r>
              <a:rPr lang="en-US" dirty="0" err="1"/>
              <a:t>fenología</a:t>
            </a:r>
            <a:r>
              <a:rPr lang="en-US" dirty="0"/>
              <a:t> me </a:t>
            </a:r>
            <a:r>
              <a:rPr lang="en-US" dirty="0" err="1"/>
              <a:t>parece</a:t>
            </a:r>
            <a:r>
              <a:rPr lang="en-US" dirty="0"/>
              <a:t> my </a:t>
            </a:r>
            <a:r>
              <a:rPr lang="en-US" dirty="0" err="1"/>
              <a:t>útil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27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6E6848-B036-63DD-7E1A-73F87D59D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7285"/>
            <a:ext cx="12192000" cy="4486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4843ED-A179-6885-8438-34290B69EC6C}"/>
              </a:ext>
            </a:extLst>
          </p:cNvPr>
          <p:cNvSpPr txBox="1"/>
          <p:nvPr/>
        </p:nvSpPr>
        <p:spPr>
          <a:xfrm>
            <a:off x="2196568" y="5497413"/>
            <a:ext cx="788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compara</a:t>
            </a:r>
            <a:r>
              <a:rPr lang="en-US" dirty="0"/>
              <a:t> </a:t>
            </a:r>
            <a:r>
              <a:rPr lang="en-US" dirty="0" err="1"/>
              <a:t>fenología</a:t>
            </a:r>
            <a:r>
              <a:rPr lang="en-US" dirty="0"/>
              <a:t> entre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vegetación</a:t>
            </a:r>
            <a:r>
              <a:rPr lang="en-US" dirty="0"/>
              <a:t> </a:t>
            </a:r>
            <a:r>
              <a:rPr lang="en-US" dirty="0" err="1"/>
              <a:t>útil</a:t>
            </a:r>
            <a:r>
              <a:rPr lang="en-US" dirty="0"/>
              <a:t> para </a:t>
            </a:r>
            <a:r>
              <a:rPr lang="en-US" dirty="0" err="1"/>
              <a:t>comparar</a:t>
            </a:r>
            <a:r>
              <a:rPr lang="en-US" dirty="0"/>
              <a:t> mis </a:t>
            </a:r>
            <a:r>
              <a:rPr lang="en-US" dirty="0" err="1"/>
              <a:t>usos</a:t>
            </a:r>
            <a:r>
              <a:rPr lang="en-US" dirty="0"/>
              <a:t>. Pero </a:t>
            </a:r>
            <a:r>
              <a:rPr lang="en-US" dirty="0" err="1"/>
              <a:t>mejoraría</a:t>
            </a:r>
            <a:r>
              <a:rPr lang="en-US" dirty="0"/>
              <a:t> las </a:t>
            </a:r>
            <a:r>
              <a:rPr lang="en-US" dirty="0" err="1"/>
              <a:t>líneas</a:t>
            </a:r>
            <a:r>
              <a:rPr lang="en-US" dirty="0"/>
              <a:t> y </a:t>
            </a:r>
            <a:r>
              <a:rPr lang="en-US" dirty="0" err="1"/>
              <a:t>graficos</a:t>
            </a:r>
            <a:r>
              <a:rPr lang="en-US" dirty="0"/>
              <a:t> de barra</a:t>
            </a:r>
          </a:p>
        </p:txBody>
      </p:sp>
    </p:spTree>
    <p:extLst>
      <p:ext uri="{BB962C8B-B14F-4D97-AF65-F5344CB8AC3E}">
        <p14:creationId xmlns:p14="http://schemas.microsoft.com/office/powerpoint/2010/main" val="71409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71050-62E2-ECA2-38BA-4E91FFB2A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Pregunta</a:t>
            </a:r>
            <a:r>
              <a:rPr lang="en-US" b="1" dirty="0"/>
              <a:t> de </a:t>
            </a:r>
            <a:r>
              <a:rPr lang="en-US" b="1" dirty="0" err="1"/>
              <a:t>investigación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1BFA1-4777-5ACA-2AE3-F73AFFC9E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¿Cómo varían los patrones fenológicos de la vegetación entre diferentes tipos de cobertura vegetal en los Parques Nacionales Lauca y Volcán </a:t>
            </a:r>
            <a:r>
              <a:rPr lang="es-ES" dirty="0" err="1"/>
              <a:t>Isluga</a:t>
            </a:r>
            <a:r>
              <a:rPr lang="es-ES" dirty="0"/>
              <a:t>, y cuál es su relación con la precipitación y temperatura en el período 2018-2024?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59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8757-20B7-3584-17EA-4B88CBEE4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Hipótesis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0E1C1-D6FA-B9A9-86C5-E2561B196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diferentes tipos de cobertura vegetal en los ecosistemas altiplánicos de los Parques Nacionales Lauca y Volcán </a:t>
            </a:r>
            <a:r>
              <a:rPr lang="es-ES" dirty="0" err="1"/>
              <a:t>Isluga</a:t>
            </a:r>
            <a:r>
              <a:rPr lang="es-ES" dirty="0"/>
              <a:t> presentan patrones fenológicos diferenciados y predecibles, cuya variabilidad temporal está significativamente determinada por la precipitación acumulada y la temperatura, con desfases temporales específicos para cada tipo de cobertura.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5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0F97A-7E41-9FE4-86AA-CA83ED81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FABFE-0FD9-1DA2-36E0-6667AA22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0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7FE0AD-FA89-5965-D1BC-6EACCACBEDAB}"/>
              </a:ext>
            </a:extLst>
          </p:cNvPr>
          <p:cNvSpPr/>
          <p:nvPr/>
        </p:nvSpPr>
        <p:spPr>
          <a:xfrm>
            <a:off x="2100455" y="1307561"/>
            <a:ext cx="1263192" cy="4147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Cob </a:t>
            </a:r>
            <a:r>
              <a:rPr lang="en-US" sz="1050" dirty="0" err="1"/>
              <a:t>suelo</a:t>
            </a:r>
            <a:endParaRPr lang="en-US" sz="10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0CFAC0-C1C9-A7FE-EAFA-026424149065}"/>
              </a:ext>
            </a:extLst>
          </p:cNvPr>
          <p:cNvSpPr/>
          <p:nvPr/>
        </p:nvSpPr>
        <p:spPr>
          <a:xfrm>
            <a:off x="6693704" y="1336301"/>
            <a:ext cx="1030666" cy="26238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Temperatura</a:t>
            </a:r>
            <a:endParaRPr lang="en-US" sz="10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B32FE4-FEE0-C510-4F75-5BB8F89DFB51}"/>
              </a:ext>
            </a:extLst>
          </p:cNvPr>
          <p:cNvSpPr/>
          <p:nvPr/>
        </p:nvSpPr>
        <p:spPr>
          <a:xfrm>
            <a:off x="3903837" y="2102279"/>
            <a:ext cx="1030665" cy="26238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NDVI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CF6AEC-9BE1-CA83-74DF-688EB69AE830}"/>
              </a:ext>
            </a:extLst>
          </p:cNvPr>
          <p:cNvSpPr/>
          <p:nvPr/>
        </p:nvSpPr>
        <p:spPr>
          <a:xfrm>
            <a:off x="8095112" y="1336301"/>
            <a:ext cx="1130434" cy="26238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Precipitaciones</a:t>
            </a:r>
            <a:endParaRPr lang="en-US" sz="105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1E4508-5805-F3A0-3D93-4C6854B998D9}"/>
              </a:ext>
            </a:extLst>
          </p:cNvPr>
          <p:cNvSpPr/>
          <p:nvPr/>
        </p:nvSpPr>
        <p:spPr>
          <a:xfrm>
            <a:off x="7226072" y="342261"/>
            <a:ext cx="1272618" cy="471341"/>
          </a:xfrm>
          <a:prstGeom prst="roundRect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CR2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FFC8522-CA44-DF5F-358F-5865252E2327}"/>
              </a:ext>
            </a:extLst>
          </p:cNvPr>
          <p:cNvSpPr/>
          <p:nvPr/>
        </p:nvSpPr>
        <p:spPr>
          <a:xfrm>
            <a:off x="2100454" y="356725"/>
            <a:ext cx="1263192" cy="537328"/>
          </a:xfrm>
          <a:prstGeom prst="roundRect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Catastro</a:t>
            </a:r>
            <a:r>
              <a:rPr lang="en-US" sz="1050" dirty="0"/>
              <a:t> </a:t>
            </a:r>
            <a:r>
              <a:rPr lang="en-US" sz="1050" dirty="0" err="1"/>
              <a:t>vegetación</a:t>
            </a:r>
            <a:endParaRPr lang="en-US" sz="105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8774F0-7C4E-6ADE-234B-3365B90D7027}"/>
              </a:ext>
            </a:extLst>
          </p:cNvPr>
          <p:cNvSpPr/>
          <p:nvPr/>
        </p:nvSpPr>
        <p:spPr>
          <a:xfrm>
            <a:off x="3731489" y="339495"/>
            <a:ext cx="1365319" cy="537328"/>
          </a:xfrm>
          <a:prstGeom prst="roundRect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Sentinel 2</a:t>
            </a:r>
          </a:p>
          <a:p>
            <a:pPr algn="ctr"/>
            <a:r>
              <a:rPr lang="en-US" sz="1050" dirty="0"/>
              <a:t>(2018-2024)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DC81B3-C747-FAAF-BF91-59ECCBA6E9AE}"/>
              </a:ext>
            </a:extLst>
          </p:cNvPr>
          <p:cNvSpPr/>
          <p:nvPr/>
        </p:nvSpPr>
        <p:spPr>
          <a:xfrm>
            <a:off x="93338" y="1307561"/>
            <a:ext cx="1664027" cy="4147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Área</a:t>
            </a:r>
            <a:r>
              <a:rPr lang="en-US" sz="1050" dirty="0"/>
              <a:t> de studio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A5E596-235D-4733-5C37-7629117F3B19}"/>
              </a:ext>
            </a:extLst>
          </p:cNvPr>
          <p:cNvSpPr/>
          <p:nvPr/>
        </p:nvSpPr>
        <p:spPr>
          <a:xfrm>
            <a:off x="328027" y="314305"/>
            <a:ext cx="1194650" cy="622169"/>
          </a:xfrm>
          <a:prstGeom prst="roundRect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Límites</a:t>
            </a:r>
            <a:r>
              <a:rPr lang="en-US" sz="1050" dirty="0"/>
              <a:t> </a:t>
            </a:r>
            <a:r>
              <a:rPr lang="en-US" sz="1050" dirty="0" err="1"/>
              <a:t>parques</a:t>
            </a:r>
            <a:r>
              <a:rPr lang="en-US" sz="1050" dirty="0"/>
              <a:t> </a:t>
            </a:r>
            <a:r>
              <a:rPr lang="en-US" sz="1050" dirty="0" err="1"/>
              <a:t>nacionales</a:t>
            </a:r>
            <a:r>
              <a:rPr lang="en-US" sz="1050" dirty="0"/>
              <a:t> (</a:t>
            </a:r>
            <a:r>
              <a:rPr lang="en-US" sz="1050" dirty="0" err="1"/>
              <a:t>pn</a:t>
            </a:r>
            <a:r>
              <a:rPr lang="en-US" sz="1050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CD8587-9D7F-66E5-B221-FF50C926DFD3}"/>
              </a:ext>
            </a:extLst>
          </p:cNvPr>
          <p:cNvSpPr txBox="1"/>
          <p:nvPr/>
        </p:nvSpPr>
        <p:spPr>
          <a:xfrm>
            <a:off x="9336332" y="195527"/>
            <a:ext cx="271703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NDVI 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Sentinel 2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2018 a 2024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10x10 metros</a:t>
            </a:r>
          </a:p>
          <a:p>
            <a:pPr marL="742950" lvl="1" indent="-285750">
              <a:buFontTx/>
              <a:buChar char="-"/>
            </a:pPr>
            <a:r>
              <a:rPr lang="en-US" sz="1400" dirty="0" err="1"/>
              <a:t>Resolución</a:t>
            </a:r>
            <a:r>
              <a:rPr lang="en-US" sz="1400" dirty="0"/>
              <a:t> temporal 5 </a:t>
            </a:r>
            <a:r>
              <a:rPr lang="en-US" sz="1400" dirty="0" err="1"/>
              <a:t>díás</a:t>
            </a:r>
            <a:endParaRPr lang="en-US" sz="1400" dirty="0"/>
          </a:p>
          <a:p>
            <a:pPr marL="742950" lvl="1" indent="-285750">
              <a:buFontTx/>
              <a:buChar char="-"/>
            </a:pPr>
            <a:r>
              <a:rPr lang="en-US" sz="1400" dirty="0" err="1"/>
              <a:t>Cantidad</a:t>
            </a:r>
            <a:r>
              <a:rPr lang="en-US" sz="1400" dirty="0"/>
              <a:t> pixels:</a:t>
            </a:r>
          </a:p>
          <a:p>
            <a:pPr marL="742950" lvl="1" indent="-285750">
              <a:buFontTx/>
              <a:buChar char="-"/>
            </a:pPr>
            <a:r>
              <a:rPr lang="en-US" sz="1400" dirty="0" err="1"/>
              <a:t>Observaciones</a:t>
            </a:r>
            <a:r>
              <a:rPr lang="en-US" sz="1400" dirty="0"/>
              <a:t> </a:t>
            </a:r>
            <a:r>
              <a:rPr lang="en-US" sz="1400" dirty="0" err="1"/>
              <a:t>por</a:t>
            </a:r>
            <a:r>
              <a:rPr lang="en-US" sz="1400" dirty="0"/>
              <a:t> </a:t>
            </a:r>
            <a:r>
              <a:rPr lang="en-US" sz="1400" dirty="0" err="1"/>
              <a:t>año</a:t>
            </a:r>
            <a:r>
              <a:rPr lang="en-US" sz="1400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Total </a:t>
            </a:r>
            <a:r>
              <a:rPr lang="en-US" sz="1400" dirty="0" err="1"/>
              <a:t>datos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Áreas</a:t>
            </a:r>
            <a:r>
              <a:rPr lang="en-US" sz="1400" b="1" dirty="0"/>
              <a:t> de </a:t>
            </a:r>
            <a:r>
              <a:rPr lang="en-US" sz="1400" b="1" dirty="0" err="1"/>
              <a:t>estudio</a:t>
            </a:r>
            <a:endParaRPr lang="en-US" sz="1400" b="1" dirty="0"/>
          </a:p>
          <a:p>
            <a:pPr marL="742950" lvl="1" indent="-285750">
              <a:buFontTx/>
              <a:buChar char="-"/>
            </a:pPr>
            <a:r>
              <a:rPr lang="en-US" sz="1400" dirty="0"/>
              <a:t>Parque Nacional </a:t>
            </a:r>
            <a:r>
              <a:rPr lang="en-US" sz="1400" dirty="0" err="1"/>
              <a:t>Lauca</a:t>
            </a:r>
            <a:endParaRPr lang="en-US" sz="1400" dirty="0"/>
          </a:p>
          <a:p>
            <a:pPr marL="742950" lvl="1" indent="-285750">
              <a:buFontTx/>
              <a:buChar char="-"/>
            </a:pPr>
            <a:r>
              <a:rPr lang="en-US" sz="1400" dirty="0"/>
              <a:t>Parque Nacional </a:t>
            </a:r>
            <a:r>
              <a:rPr lang="en-US" sz="1400" dirty="0" err="1"/>
              <a:t>Volcán</a:t>
            </a:r>
            <a:r>
              <a:rPr lang="en-US" sz="1400" dirty="0"/>
              <a:t> </a:t>
            </a:r>
            <a:r>
              <a:rPr lang="en-US" sz="1400" dirty="0" err="1"/>
              <a:t>Isluga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Clima:</a:t>
            </a:r>
          </a:p>
          <a:p>
            <a:pPr marL="742950" lvl="1" indent="-285750">
              <a:buFontTx/>
              <a:buChar char="-"/>
            </a:pPr>
            <a:r>
              <a:rPr lang="en-US" sz="1400" dirty="0" err="1"/>
              <a:t>Temperatura</a:t>
            </a:r>
            <a:r>
              <a:rPr lang="en-US" sz="1400" dirty="0"/>
              <a:t> (max, min, mean)</a:t>
            </a:r>
          </a:p>
          <a:p>
            <a:pPr marL="742950" lvl="1" indent="-285750">
              <a:buFontTx/>
              <a:buChar char="-"/>
            </a:pPr>
            <a:r>
              <a:rPr lang="en-US" sz="1400" dirty="0" err="1"/>
              <a:t>Precipitaciones</a:t>
            </a:r>
            <a:r>
              <a:rPr lang="en-US" sz="1400" dirty="0"/>
              <a:t> (</a:t>
            </a:r>
            <a:r>
              <a:rPr lang="en-US" sz="1400" dirty="0" err="1"/>
              <a:t>diaria</a:t>
            </a:r>
            <a:r>
              <a:rPr lang="en-US" sz="1400" dirty="0"/>
              <a:t>, </a:t>
            </a:r>
            <a:r>
              <a:rPr lang="en-US" sz="1400" dirty="0" err="1"/>
              <a:t>mensual</a:t>
            </a:r>
            <a:r>
              <a:rPr lang="en-US" sz="1400" dirty="0"/>
              <a:t>, annual, </a:t>
            </a:r>
            <a:r>
              <a:rPr lang="en-US" sz="1400" dirty="0" err="1"/>
              <a:t>acumuladas</a:t>
            </a:r>
            <a:r>
              <a:rPr lang="en-US" sz="14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Clases</a:t>
            </a:r>
            <a:r>
              <a:rPr lang="en-US" sz="1400" b="1" dirty="0"/>
              <a:t> cob </a:t>
            </a:r>
            <a:r>
              <a:rPr lang="en-US" sz="1400" b="1" dirty="0" err="1"/>
              <a:t>suelo</a:t>
            </a:r>
            <a:r>
              <a:rPr lang="en-US" sz="1400" b="1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Humedales</a:t>
            </a:r>
          </a:p>
          <a:p>
            <a:pPr marL="742950" lvl="1" indent="-285750">
              <a:buFontTx/>
              <a:buChar char="-"/>
            </a:pPr>
            <a:r>
              <a:rPr lang="en-US" sz="1400" dirty="0" err="1"/>
              <a:t>Matorrales</a:t>
            </a:r>
            <a:r>
              <a:rPr lang="en-US" sz="1400" dirty="0"/>
              <a:t> y </a:t>
            </a:r>
            <a:r>
              <a:rPr lang="en-US" sz="1400" dirty="0" err="1"/>
              <a:t>pastizales</a:t>
            </a:r>
            <a:endParaRPr lang="en-US" sz="1400" dirty="0"/>
          </a:p>
          <a:p>
            <a:pPr marL="742950" lvl="1" indent="-285750">
              <a:buFontTx/>
              <a:buChar char="-"/>
            </a:pPr>
            <a:r>
              <a:rPr lang="en-US" sz="1400" dirty="0"/>
              <a:t>Bosques</a:t>
            </a:r>
          </a:p>
          <a:p>
            <a:pPr marL="742950" lvl="1" indent="-285750">
              <a:buFontTx/>
              <a:buChar char="-"/>
            </a:pPr>
            <a:endParaRPr lang="en-US" sz="1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03487E2-F84B-8AAE-1917-20394B7727CB}"/>
              </a:ext>
            </a:extLst>
          </p:cNvPr>
          <p:cNvSpPr/>
          <p:nvPr/>
        </p:nvSpPr>
        <p:spPr>
          <a:xfrm>
            <a:off x="3916140" y="3112727"/>
            <a:ext cx="1029805" cy="53732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Fenología</a:t>
            </a:r>
            <a:endParaRPr lang="en-US" sz="1050" dirty="0"/>
          </a:p>
          <a:p>
            <a:pPr algn="ctr"/>
            <a:r>
              <a:rPr lang="en-US" sz="1050" dirty="0" err="1"/>
              <a:t>Matorrales</a:t>
            </a:r>
            <a:r>
              <a:rPr lang="en-US" sz="1050" dirty="0"/>
              <a:t> y </a:t>
            </a:r>
            <a:r>
              <a:rPr lang="en-US" sz="1050" dirty="0" err="1"/>
              <a:t>pastizales</a:t>
            </a:r>
            <a:endParaRPr lang="en-US" sz="105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89D31CF-F2DF-285E-EC82-C950C91BAC8C}"/>
              </a:ext>
            </a:extLst>
          </p:cNvPr>
          <p:cNvSpPr/>
          <p:nvPr/>
        </p:nvSpPr>
        <p:spPr>
          <a:xfrm>
            <a:off x="2677217" y="3117409"/>
            <a:ext cx="1029805" cy="53732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Humedales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510C319-B797-C423-C08F-2C891F094D8B}"/>
              </a:ext>
            </a:extLst>
          </p:cNvPr>
          <p:cNvSpPr/>
          <p:nvPr/>
        </p:nvSpPr>
        <p:spPr>
          <a:xfrm>
            <a:off x="5104468" y="3117409"/>
            <a:ext cx="888927" cy="53732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Fenología</a:t>
            </a:r>
            <a:endParaRPr lang="en-US" sz="1050" dirty="0"/>
          </a:p>
          <a:p>
            <a:pPr algn="ctr"/>
            <a:r>
              <a:rPr lang="en-US" sz="1050" dirty="0"/>
              <a:t>Bosques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7CEE807-D10A-D978-5F13-17ADBE694628}"/>
              </a:ext>
            </a:extLst>
          </p:cNvPr>
          <p:cNvSpPr/>
          <p:nvPr/>
        </p:nvSpPr>
        <p:spPr>
          <a:xfrm>
            <a:off x="3748382" y="4187383"/>
            <a:ext cx="1365319" cy="63221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accent6">
                    <a:lumMod val="50000"/>
                  </a:schemeClr>
                </a:solidFill>
              </a:rPr>
              <a:t>Visualización</a:t>
            </a:r>
            <a:endParaRPr 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7CDBA6BF-E51C-4553-57BE-C59801314276}"/>
              </a:ext>
            </a:extLst>
          </p:cNvPr>
          <p:cNvSpPr/>
          <p:nvPr/>
        </p:nvSpPr>
        <p:spPr>
          <a:xfrm>
            <a:off x="2874502" y="2054150"/>
            <a:ext cx="402587" cy="349576"/>
          </a:xfrm>
          <a:prstGeom prst="diamon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0CEF1C-B06E-ECEF-614A-6A4FD34ACC77}"/>
              </a:ext>
            </a:extLst>
          </p:cNvPr>
          <p:cNvSpPr txBox="1"/>
          <p:nvPr/>
        </p:nvSpPr>
        <p:spPr>
          <a:xfrm>
            <a:off x="455080" y="5135661"/>
            <a:ext cx="1091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1: </a:t>
            </a:r>
            <a:r>
              <a:rPr lang="en-US" sz="1200" dirty="0" err="1"/>
              <a:t>Interseción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04D02A-5D8C-C7C7-3F8F-3102C27FE88A}"/>
              </a:ext>
            </a:extLst>
          </p:cNvPr>
          <p:cNvSpPr txBox="1"/>
          <p:nvPr/>
        </p:nvSpPr>
        <p:spPr>
          <a:xfrm>
            <a:off x="3564397" y="5233366"/>
            <a:ext cx="1735949" cy="4308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Comparación</a:t>
            </a:r>
            <a:r>
              <a:rPr lang="en-US" sz="1050" dirty="0"/>
              <a:t> </a:t>
            </a:r>
            <a:r>
              <a:rPr lang="en-US" sz="1050" dirty="0" err="1"/>
              <a:t>fenología</a:t>
            </a:r>
            <a:r>
              <a:rPr lang="en-US" sz="1050" dirty="0"/>
              <a:t> con variables </a:t>
            </a:r>
            <a:r>
              <a:rPr lang="en-US" sz="1050" dirty="0" err="1"/>
              <a:t>climáticas</a:t>
            </a:r>
            <a:endParaRPr lang="en-US" sz="105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E08E71C-81B4-39E0-F04C-D279C3E1AB5E}"/>
              </a:ext>
            </a:extLst>
          </p:cNvPr>
          <p:cNvSpPr/>
          <p:nvPr/>
        </p:nvSpPr>
        <p:spPr>
          <a:xfrm>
            <a:off x="3749047" y="5963242"/>
            <a:ext cx="1365319" cy="63221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accent6">
                    <a:lumMod val="50000"/>
                  </a:schemeClr>
                </a:solidFill>
              </a:rPr>
              <a:t>Visualización</a:t>
            </a:r>
            <a:endParaRPr 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4D44854-2259-6D4C-587D-AE0CD865F9E4}"/>
              </a:ext>
            </a:extLst>
          </p:cNvPr>
          <p:cNvSpPr/>
          <p:nvPr/>
        </p:nvSpPr>
        <p:spPr>
          <a:xfrm>
            <a:off x="7811063" y="2554398"/>
            <a:ext cx="1365319" cy="63221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accent6">
                    <a:lumMod val="50000"/>
                  </a:schemeClr>
                </a:solidFill>
              </a:rPr>
              <a:t>Visualización</a:t>
            </a:r>
            <a:endParaRPr lang="en-US" sz="10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sz="1000" b="1" dirty="0" err="1">
                <a:solidFill>
                  <a:schemeClr val="accent6">
                    <a:lumMod val="50000"/>
                  </a:schemeClr>
                </a:solidFill>
              </a:rPr>
              <a:t>Tendencias</a:t>
            </a:r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3075A5A-B9AC-6F31-9CA8-262FD65005C2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 rot="16200000" flipH="1">
            <a:off x="1646628" y="1001064"/>
            <a:ext cx="506598" cy="1949150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611B5BA-11E6-1EB4-1200-06D40EED38BB}"/>
              </a:ext>
            </a:extLst>
          </p:cNvPr>
          <p:cNvCxnSpPr>
            <a:stCxn id="4" idx="2"/>
            <a:endCxn id="17" idx="1"/>
          </p:cNvCxnSpPr>
          <p:nvPr/>
        </p:nvCxnSpPr>
        <p:spPr>
          <a:xfrm rot="16200000" flipH="1">
            <a:off x="2549977" y="1904413"/>
            <a:ext cx="506598" cy="142451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7369C4-BAD3-35CE-17BF-74EDD55D4D58}"/>
              </a:ext>
            </a:extLst>
          </p:cNvPr>
          <p:cNvCxnSpPr>
            <a:stCxn id="11" idx="2"/>
            <a:endCxn id="6" idx="0"/>
          </p:cNvCxnSpPr>
          <p:nvPr/>
        </p:nvCxnSpPr>
        <p:spPr>
          <a:xfrm>
            <a:off x="4414149" y="876823"/>
            <a:ext cx="5021" cy="12254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6A4F34C-3551-BFE5-CFDE-E6DDA942ACE1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3429272" y="2127510"/>
            <a:ext cx="752747" cy="1227050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AE83206-45AF-68DE-E84B-FA0CAAD626A7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>
            <a:off x="925352" y="936474"/>
            <a:ext cx="0" cy="3710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D2EE944-24E4-84D4-50B9-DD26D3B55296}"/>
              </a:ext>
            </a:extLst>
          </p:cNvPr>
          <p:cNvCxnSpPr>
            <a:stCxn id="10" idx="2"/>
            <a:endCxn id="4" idx="0"/>
          </p:cNvCxnSpPr>
          <p:nvPr/>
        </p:nvCxnSpPr>
        <p:spPr>
          <a:xfrm>
            <a:off x="2732050" y="894053"/>
            <a:ext cx="1" cy="41350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6C6D15B4-A6C8-29A2-B5A1-916FECBEA35B}"/>
              </a:ext>
            </a:extLst>
          </p:cNvPr>
          <p:cNvCxnSpPr>
            <a:stCxn id="8" idx="2"/>
            <a:endCxn id="5" idx="0"/>
          </p:cNvCxnSpPr>
          <p:nvPr/>
        </p:nvCxnSpPr>
        <p:spPr>
          <a:xfrm rot="5400000">
            <a:off x="7274360" y="748279"/>
            <a:ext cx="522699" cy="653344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002C589-C26A-4C5E-35A5-6908C19EA062}"/>
              </a:ext>
            </a:extLst>
          </p:cNvPr>
          <p:cNvCxnSpPr>
            <a:stCxn id="8" idx="2"/>
            <a:endCxn id="7" idx="0"/>
          </p:cNvCxnSpPr>
          <p:nvPr/>
        </p:nvCxnSpPr>
        <p:spPr>
          <a:xfrm rot="16200000" flipH="1">
            <a:off x="8000006" y="675977"/>
            <a:ext cx="522699" cy="797948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E9E04785-5615-001F-FED7-4DE957CB7AE4}"/>
              </a:ext>
            </a:extLst>
          </p:cNvPr>
          <p:cNvCxnSpPr>
            <a:stCxn id="5" idx="2"/>
            <a:endCxn id="24" idx="0"/>
          </p:cNvCxnSpPr>
          <p:nvPr/>
        </p:nvCxnSpPr>
        <p:spPr>
          <a:xfrm rot="16200000" flipH="1">
            <a:off x="7373524" y="1434198"/>
            <a:ext cx="955713" cy="1284686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26931475-203C-3CA1-38FF-584A96E39DC2}"/>
              </a:ext>
            </a:extLst>
          </p:cNvPr>
          <p:cNvCxnSpPr>
            <a:stCxn id="7" idx="2"/>
            <a:endCxn id="24" idx="0"/>
          </p:cNvCxnSpPr>
          <p:nvPr/>
        </p:nvCxnSpPr>
        <p:spPr>
          <a:xfrm rot="5400000">
            <a:off x="8099170" y="1993238"/>
            <a:ext cx="955713" cy="166606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6EB0FF9-FB37-2953-1D6F-260582BB4980}"/>
              </a:ext>
            </a:extLst>
          </p:cNvPr>
          <p:cNvCxnSpPr>
            <a:stCxn id="24" idx="4"/>
            <a:endCxn id="20" idx="3"/>
          </p:cNvCxnSpPr>
          <p:nvPr/>
        </p:nvCxnSpPr>
        <p:spPr>
          <a:xfrm rot="5400000">
            <a:off x="5765935" y="2721021"/>
            <a:ext cx="2262201" cy="3193377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2DC70C8-B462-008A-8398-A78119C4E5DA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 flipH="1">
            <a:off x="4431707" y="5664253"/>
            <a:ext cx="665" cy="29898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D56CD8A1-2ED4-66DA-FD9D-D2C1AE20AE3A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rot="16200000" flipH="1">
            <a:off x="3545258" y="3301599"/>
            <a:ext cx="532646" cy="1238922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5689BC5-CC96-43E5-F942-41EC76F380D1}"/>
              </a:ext>
            </a:extLst>
          </p:cNvPr>
          <p:cNvCxnSpPr>
            <a:stCxn id="17" idx="3"/>
            <a:endCxn id="6" idx="1"/>
          </p:cNvCxnSpPr>
          <p:nvPr/>
        </p:nvCxnSpPr>
        <p:spPr>
          <a:xfrm>
            <a:off x="3277089" y="2228938"/>
            <a:ext cx="626748" cy="4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B103139-8853-4B51-8CC9-18274CD875A1}"/>
              </a:ext>
            </a:extLst>
          </p:cNvPr>
          <p:cNvCxnSpPr>
            <a:stCxn id="20" idx="0"/>
            <a:endCxn id="16" idx="4"/>
          </p:cNvCxnSpPr>
          <p:nvPr/>
        </p:nvCxnSpPr>
        <p:spPr>
          <a:xfrm flipH="1" flipV="1">
            <a:off x="4431042" y="4819594"/>
            <a:ext cx="1330" cy="41377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E89C8409-ACCE-3F03-02F2-0D7AD90B5E28}"/>
              </a:ext>
            </a:extLst>
          </p:cNvPr>
          <p:cNvSpPr/>
          <p:nvPr/>
        </p:nvSpPr>
        <p:spPr>
          <a:xfrm>
            <a:off x="5266251" y="2049801"/>
            <a:ext cx="651016" cy="35827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EDA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CEE4C33-F52F-5660-46D4-A1BABB770283}"/>
              </a:ext>
            </a:extLst>
          </p:cNvPr>
          <p:cNvCxnSpPr>
            <a:stCxn id="6" idx="3"/>
            <a:endCxn id="92" idx="1"/>
          </p:cNvCxnSpPr>
          <p:nvPr/>
        </p:nvCxnSpPr>
        <p:spPr>
          <a:xfrm flipV="1">
            <a:off x="4934502" y="2228938"/>
            <a:ext cx="331749" cy="45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104FBD42-9830-70B1-BC8B-51A92A9059A7}"/>
              </a:ext>
            </a:extLst>
          </p:cNvPr>
          <p:cNvCxnSpPr>
            <a:stCxn id="6" idx="2"/>
            <a:endCxn id="14" idx="0"/>
          </p:cNvCxnSpPr>
          <p:nvPr/>
        </p:nvCxnSpPr>
        <p:spPr>
          <a:xfrm rot="16200000" flipH="1">
            <a:off x="4607678" y="2176154"/>
            <a:ext cx="752747" cy="1129762"/>
          </a:xfrm>
          <a:prstGeom prst="bentConnector3">
            <a:avLst>
              <a:gd name="adj1" fmla="val 50000"/>
            </a:avLst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8F58B507-E868-FC18-ABD8-102CB98B3930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rot="5400000">
            <a:off x="4723664" y="3362115"/>
            <a:ext cx="532646" cy="11178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CF4CF9D-7070-3965-FE24-577D9D19EF1E}"/>
              </a:ext>
            </a:extLst>
          </p:cNvPr>
          <p:cNvCxnSpPr>
            <a:stCxn id="6" idx="2"/>
            <a:endCxn id="3" idx="0"/>
          </p:cNvCxnSpPr>
          <p:nvPr/>
        </p:nvCxnSpPr>
        <p:spPr>
          <a:xfrm>
            <a:off x="4419170" y="2364662"/>
            <a:ext cx="11873" cy="7480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29291A8-61A2-2AFA-B268-C1E3567111B9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 flipH="1">
            <a:off x="4431042" y="3650055"/>
            <a:ext cx="1" cy="5373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2144D5F8-7F66-7804-3646-9E0CB9CC8ACC}"/>
              </a:ext>
            </a:extLst>
          </p:cNvPr>
          <p:cNvSpPr/>
          <p:nvPr/>
        </p:nvSpPr>
        <p:spPr>
          <a:xfrm>
            <a:off x="4914414" y="1124614"/>
            <a:ext cx="1365319" cy="63221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accent6">
                    <a:lumMod val="50000"/>
                  </a:schemeClr>
                </a:solidFill>
              </a:rPr>
              <a:t>Visualización</a:t>
            </a:r>
            <a:endParaRPr 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913B8E8-A237-DED8-B521-4CB6798FAD53}"/>
              </a:ext>
            </a:extLst>
          </p:cNvPr>
          <p:cNvCxnSpPr>
            <a:stCxn id="92" idx="0"/>
            <a:endCxn id="134" idx="4"/>
          </p:cNvCxnSpPr>
          <p:nvPr/>
        </p:nvCxnSpPr>
        <p:spPr>
          <a:xfrm flipV="1">
            <a:off x="5591759" y="1756825"/>
            <a:ext cx="5315" cy="292976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960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6B0B7-277C-10AD-ED55-B5DD1AE9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Carpetas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A8099B-606B-6E1A-10DC-6F3E2DA0A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554" y="588579"/>
            <a:ext cx="2874013" cy="568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8FCA0F-C1FA-6A26-0A77-BA6B00328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56" y="1483952"/>
            <a:ext cx="11888859" cy="4363059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F0986458-8893-C759-8C94-652A229B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Vars </a:t>
            </a:r>
            <a:r>
              <a:rPr lang="en-US" b="1" dirty="0" err="1"/>
              <a:t>climaticas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8F170D-1CA1-7065-E767-02DBE54B14EB}"/>
              </a:ext>
            </a:extLst>
          </p:cNvPr>
          <p:cNvSpPr txBox="1"/>
          <p:nvPr/>
        </p:nvSpPr>
        <p:spPr>
          <a:xfrm>
            <a:off x="630621" y="5975130"/>
            <a:ext cx="11184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 </a:t>
            </a:r>
            <a:r>
              <a:rPr lang="en-US" dirty="0" err="1"/>
              <a:t>gusta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negativos</a:t>
            </a:r>
            <a:r>
              <a:rPr lang="en-US" dirty="0"/>
              <a:t> </a:t>
            </a:r>
            <a:r>
              <a:rPr lang="en-US" dirty="0" err="1"/>
              <a:t>sean</a:t>
            </a:r>
            <a:r>
              <a:rPr lang="en-US" dirty="0"/>
              <a:t> </a:t>
            </a:r>
            <a:r>
              <a:rPr lang="en-US" dirty="0" err="1"/>
              <a:t>rojos</a:t>
            </a:r>
            <a:r>
              <a:rPr lang="en-US" dirty="0"/>
              <a:t>, me lo </a:t>
            </a:r>
            <a:r>
              <a:rPr lang="en-US" dirty="0" err="1"/>
              <a:t>imagino</a:t>
            </a:r>
            <a:r>
              <a:rPr lang="en-US" dirty="0"/>
              <a:t> </a:t>
            </a:r>
            <a:r>
              <a:rPr lang="en-US" dirty="0" err="1"/>
              <a:t>aplicado</a:t>
            </a:r>
            <a:r>
              <a:rPr lang="en-US" dirty="0"/>
              <a:t> a </a:t>
            </a:r>
            <a:r>
              <a:rPr lang="en-US" dirty="0" err="1"/>
              <a:t>precipitaciones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debajo</a:t>
            </a:r>
            <a:r>
              <a:rPr lang="en-US" dirty="0"/>
              <a:t> de la media</a:t>
            </a:r>
          </a:p>
        </p:txBody>
      </p:sp>
    </p:spTree>
    <p:extLst>
      <p:ext uri="{BB962C8B-B14F-4D97-AF65-F5344CB8AC3E}">
        <p14:creationId xmlns:p14="http://schemas.microsoft.com/office/powerpoint/2010/main" val="3961614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75DE83-4025-A5B2-1E6B-69349897D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7" y="1376063"/>
            <a:ext cx="6925642" cy="4982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6D6F32-B8DA-9001-6414-530D971E0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364" y="3783724"/>
            <a:ext cx="5297829" cy="2611395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3CF5C933-A378-CF60-801F-5E65D261A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NDVI EDA </a:t>
            </a:r>
            <a:r>
              <a:rPr lang="en-US" b="1" dirty="0" err="1"/>
              <a:t>por</a:t>
            </a:r>
            <a:r>
              <a:rPr lang="en-US" b="1" dirty="0"/>
              <a:t> </a:t>
            </a:r>
            <a:r>
              <a:rPr lang="en-US" b="1" dirty="0" err="1"/>
              <a:t>años</a:t>
            </a:r>
            <a:r>
              <a:rPr lang="en-US" b="1" dirty="0"/>
              <a:t> y </a:t>
            </a:r>
            <a:r>
              <a:rPr lang="en-US" b="1" dirty="0" err="1"/>
              <a:t>clases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EC0603-144D-1E1C-0483-1088B5429BCF}"/>
              </a:ext>
            </a:extLst>
          </p:cNvPr>
          <p:cNvSpPr txBox="1"/>
          <p:nvPr/>
        </p:nvSpPr>
        <p:spPr>
          <a:xfrm>
            <a:off x="6800194" y="1690688"/>
            <a:ext cx="47874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 bien son </a:t>
            </a:r>
            <a:r>
              <a:rPr lang="en-US" dirty="0" err="1"/>
              <a:t>muchas</a:t>
            </a:r>
            <a:r>
              <a:rPr lang="en-US" dirty="0"/>
              <a:t> </a:t>
            </a:r>
            <a:r>
              <a:rPr lang="en-US" dirty="0" err="1"/>
              <a:t>clases</a:t>
            </a:r>
            <a:r>
              <a:rPr lang="en-US" dirty="0"/>
              <a:t>, lo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dificulta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entendimiento</a:t>
            </a:r>
            <a:r>
              <a:rPr lang="en-US" dirty="0"/>
              <a:t>, me </a:t>
            </a:r>
            <a:r>
              <a:rPr lang="en-US" dirty="0" err="1"/>
              <a:t>gusta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la </a:t>
            </a:r>
            <a:r>
              <a:rPr lang="en-US" dirty="0" err="1"/>
              <a:t>distribución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y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temporalidad</a:t>
            </a:r>
            <a:r>
              <a:rPr lang="en-US" dirty="0"/>
              <a:t> se </a:t>
            </a:r>
            <a:r>
              <a:rPr lang="en-US" dirty="0" err="1"/>
              <a:t>complementa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mapa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Aplicaría</a:t>
            </a:r>
            <a:r>
              <a:rPr lang="en-US" dirty="0"/>
              <a:t> algo similar para </a:t>
            </a:r>
            <a:r>
              <a:rPr lang="en-US" dirty="0" err="1"/>
              <a:t>explicar</a:t>
            </a:r>
            <a:r>
              <a:rPr lang="en-US" dirty="0"/>
              <a:t> mis </a:t>
            </a:r>
            <a:r>
              <a:rPr lang="en-US" dirty="0" err="1"/>
              <a:t>valores</a:t>
            </a:r>
            <a:r>
              <a:rPr lang="en-US" dirty="0"/>
              <a:t> NDVI</a:t>
            </a:r>
          </a:p>
        </p:txBody>
      </p:sp>
    </p:spTree>
    <p:extLst>
      <p:ext uri="{BB962C8B-B14F-4D97-AF65-F5344CB8AC3E}">
        <p14:creationId xmlns:p14="http://schemas.microsoft.com/office/powerpoint/2010/main" val="3923091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9F85C22-F16A-2076-8329-DF4B0E497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64" y="383628"/>
            <a:ext cx="6856345" cy="60129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75F401-415D-3573-A0DC-D3320EF3B0E6}"/>
              </a:ext>
            </a:extLst>
          </p:cNvPr>
          <p:cNvSpPr txBox="1"/>
          <p:nvPr/>
        </p:nvSpPr>
        <p:spPr>
          <a:xfrm>
            <a:off x="7089227" y="2668150"/>
            <a:ext cx="4787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 </a:t>
            </a:r>
            <a:r>
              <a:rPr lang="en-US" dirty="0" err="1"/>
              <a:t>gusta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colores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degrades. La </a:t>
            </a:r>
            <a:r>
              <a:rPr lang="en-US" dirty="0" err="1"/>
              <a:t>simpleza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formato</a:t>
            </a:r>
            <a:r>
              <a:rPr lang="en-US" dirty="0"/>
              <a:t> lo </a:t>
            </a:r>
            <a:r>
              <a:rPr lang="en-US" dirty="0" err="1"/>
              <a:t>complementaría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mapa</a:t>
            </a:r>
            <a:r>
              <a:rPr lang="en-US" dirty="0"/>
              <a:t> anterior. </a:t>
            </a:r>
          </a:p>
        </p:txBody>
      </p:sp>
    </p:spTree>
    <p:extLst>
      <p:ext uri="{BB962C8B-B14F-4D97-AF65-F5344CB8AC3E}">
        <p14:creationId xmlns:p14="http://schemas.microsoft.com/office/powerpoint/2010/main" val="898322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351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Visualización y análisis fenológico-climático de ecosistemas altiplánicos mediante series temporales NDVI: Parque Nacional Lauca y Parque Nacional Volcán Isluga</vt:lpstr>
      <vt:lpstr>Pregunta de investigación</vt:lpstr>
      <vt:lpstr>Hipótesis</vt:lpstr>
      <vt:lpstr>PowerPoint Presentation</vt:lpstr>
      <vt:lpstr>PowerPoint Presentation</vt:lpstr>
      <vt:lpstr>Carpetas</vt:lpstr>
      <vt:lpstr>Vars climaticas</vt:lpstr>
      <vt:lpstr>NDVI EDA por años y clases</vt:lpstr>
      <vt:lpstr>PowerPoint Presentation</vt:lpstr>
      <vt:lpstr>Fenología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Constanza Valentina Hernández Sánchez</dc:creator>
  <cp:lastModifiedBy>Constanza Valentina Hernández Sánchez</cp:lastModifiedBy>
  <cp:revision>1</cp:revision>
  <dcterms:created xsi:type="dcterms:W3CDTF">2025-10-13T01:49:41Z</dcterms:created>
  <dcterms:modified xsi:type="dcterms:W3CDTF">2025-10-20T18:25:31Z</dcterms:modified>
</cp:coreProperties>
</file>