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8" r:id="rId2"/>
    <p:sldId id="259" r:id="rId3"/>
    <p:sldId id="260" r:id="rId4"/>
    <p:sldId id="256" r:id="rId5"/>
    <p:sldId id="267" r:id="rId6"/>
    <p:sldId id="263" r:id="rId7"/>
    <p:sldId id="265" r:id="rId8"/>
    <p:sldId id="262" r:id="rId9"/>
    <p:sldId id="257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5356F1-0F35-43FB-8B25-9D8301C6F0A4}" v="39" dt="2025-10-13T04:23:21.15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1" d="100"/>
          <a:sy n="91" d="100"/>
        </p:scale>
        <p:origin x="351" y="5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nstanza Valentina Hernández Sánchez" userId="655fa2ff-6cbe-4d8d-a27f-9cd900f48405" providerId="ADAL" clId="{B28C049A-CADF-4BA4-9E68-8F7F117939E2}"/>
    <pc:docChg chg="undo custSel addSld delSld modSld sldOrd">
      <pc:chgData name="Constanza Valentina Hernández Sánchez" userId="655fa2ff-6cbe-4d8d-a27f-9cd900f48405" providerId="ADAL" clId="{B28C049A-CADF-4BA4-9E68-8F7F117939E2}" dt="2025-10-13T05:08:53.942" v="3081" actId="1076"/>
      <pc:docMkLst>
        <pc:docMk/>
      </pc:docMkLst>
      <pc:sldChg chg="addSp delSp modSp new mod">
        <pc:chgData name="Constanza Valentina Hernández Sánchez" userId="655fa2ff-6cbe-4d8d-a27f-9cd900f48405" providerId="ADAL" clId="{B28C049A-CADF-4BA4-9E68-8F7F117939E2}" dt="2025-10-13T03:38:34.560" v="3018" actId="20577"/>
        <pc:sldMkLst>
          <pc:docMk/>
          <pc:sldMk cId="2791960054" sldId="256"/>
        </pc:sldMkLst>
        <pc:spChg chg="add mod">
          <ac:chgData name="Constanza Valentina Hernández Sánchez" userId="655fa2ff-6cbe-4d8d-a27f-9cd900f48405" providerId="ADAL" clId="{B28C049A-CADF-4BA4-9E68-8F7F117939E2}" dt="2025-10-13T03:36:32.166" v="2991" actId="14100"/>
          <ac:spMkLst>
            <pc:docMk/>
            <pc:sldMk cId="2791960054" sldId="256"/>
            <ac:spMk id="2" creationId="{97CD8587-9D7F-66E5-B221-FF50C926DFD3}"/>
          </ac:spMkLst>
        </pc:spChg>
        <pc:spChg chg="del">
          <ac:chgData name="Constanza Valentina Hernández Sánchez" userId="655fa2ff-6cbe-4d8d-a27f-9cd900f48405" providerId="ADAL" clId="{B28C049A-CADF-4BA4-9E68-8F7F117939E2}" dt="2025-10-13T01:50:12.247" v="1" actId="478"/>
          <ac:spMkLst>
            <pc:docMk/>
            <pc:sldMk cId="2791960054" sldId="256"/>
            <ac:spMk id="2" creationId="{B48D9318-BC54-728A-D47A-6A2421EC1470}"/>
          </ac:spMkLst>
        </pc:spChg>
        <pc:spChg chg="del">
          <ac:chgData name="Constanza Valentina Hernández Sánchez" userId="655fa2ff-6cbe-4d8d-a27f-9cd900f48405" providerId="ADAL" clId="{B28C049A-CADF-4BA4-9E68-8F7F117939E2}" dt="2025-10-13T01:50:12.247" v="1" actId="478"/>
          <ac:spMkLst>
            <pc:docMk/>
            <pc:sldMk cId="2791960054" sldId="256"/>
            <ac:spMk id="3" creationId="{1D6338E1-D896-8995-3DE6-077B103B43AD}"/>
          </ac:spMkLst>
        </pc:spChg>
        <pc:spChg chg="add mod">
          <ac:chgData name="Constanza Valentina Hernández Sánchez" userId="655fa2ff-6cbe-4d8d-a27f-9cd900f48405" providerId="ADAL" clId="{B28C049A-CADF-4BA4-9E68-8F7F117939E2}" dt="2025-10-13T03:34:41.900" v="2973" actId="1076"/>
          <ac:spMkLst>
            <pc:docMk/>
            <pc:sldMk cId="2791960054" sldId="256"/>
            <ac:spMk id="3" creationId="{E03487E2-F84B-8AAE-1917-20394B7727CB}"/>
          </ac:spMkLst>
        </pc:spChg>
        <pc:spChg chg="add mod">
          <ac:chgData name="Constanza Valentina Hernández Sánchez" userId="655fa2ff-6cbe-4d8d-a27f-9cd900f48405" providerId="ADAL" clId="{B28C049A-CADF-4BA4-9E68-8F7F117939E2}" dt="2025-10-13T02:14:38.123" v="1413" actId="1076"/>
          <ac:spMkLst>
            <pc:docMk/>
            <pc:sldMk cId="2791960054" sldId="256"/>
            <ac:spMk id="4" creationId="{BE7FE0AD-FA89-5965-D1BC-6EACCACBEDAB}"/>
          </ac:spMkLst>
        </pc:spChg>
        <pc:spChg chg="add mod">
          <ac:chgData name="Constanza Valentina Hernández Sánchez" userId="655fa2ff-6cbe-4d8d-a27f-9cd900f48405" providerId="ADAL" clId="{B28C049A-CADF-4BA4-9E68-8F7F117939E2}" dt="2025-10-13T02:19:31.979" v="1494" actId="1076"/>
          <ac:spMkLst>
            <pc:docMk/>
            <pc:sldMk cId="2791960054" sldId="256"/>
            <ac:spMk id="5" creationId="{3B0CFAC0-C1C9-A7FE-EAFA-026424149065}"/>
          </ac:spMkLst>
        </pc:spChg>
        <pc:spChg chg="add mod">
          <ac:chgData name="Constanza Valentina Hernández Sánchez" userId="655fa2ff-6cbe-4d8d-a27f-9cd900f48405" providerId="ADAL" clId="{B28C049A-CADF-4BA4-9E68-8F7F117939E2}" dt="2025-10-13T02:21:02.927" v="1519" actId="1076"/>
          <ac:spMkLst>
            <pc:docMk/>
            <pc:sldMk cId="2791960054" sldId="256"/>
            <ac:spMk id="6" creationId="{A5B32FE4-FEE0-C510-4F75-5BB8F89DFB51}"/>
          </ac:spMkLst>
        </pc:spChg>
        <pc:spChg chg="add mod">
          <ac:chgData name="Constanza Valentina Hernández Sánchez" userId="655fa2ff-6cbe-4d8d-a27f-9cd900f48405" providerId="ADAL" clId="{B28C049A-CADF-4BA4-9E68-8F7F117939E2}" dt="2025-10-13T02:19:31.979" v="1494" actId="1076"/>
          <ac:spMkLst>
            <pc:docMk/>
            <pc:sldMk cId="2791960054" sldId="256"/>
            <ac:spMk id="7" creationId="{6ECF6AEC-9BE1-CA83-74DF-688EB69AE830}"/>
          </ac:spMkLst>
        </pc:spChg>
        <pc:spChg chg="add mod">
          <ac:chgData name="Constanza Valentina Hernández Sánchez" userId="655fa2ff-6cbe-4d8d-a27f-9cd900f48405" providerId="ADAL" clId="{B28C049A-CADF-4BA4-9E68-8F7F117939E2}" dt="2025-10-13T02:19:31.979" v="1494" actId="1076"/>
          <ac:spMkLst>
            <pc:docMk/>
            <pc:sldMk cId="2791960054" sldId="256"/>
            <ac:spMk id="8" creationId="{281E4508-5805-F3A0-3D93-4C6854B998D9}"/>
          </ac:spMkLst>
        </pc:spChg>
        <pc:spChg chg="add del">
          <ac:chgData name="Constanza Valentina Hernández Sánchez" userId="655fa2ff-6cbe-4d8d-a27f-9cd900f48405" providerId="ADAL" clId="{B28C049A-CADF-4BA4-9E68-8F7F117939E2}" dt="2025-10-13T01:56:23.641" v="328" actId="478"/>
          <ac:spMkLst>
            <pc:docMk/>
            <pc:sldMk cId="2791960054" sldId="256"/>
            <ac:spMk id="9" creationId="{3AE49843-359F-3D1A-F9F7-D0FC1B784D18}"/>
          </ac:spMkLst>
        </pc:spChg>
        <pc:spChg chg="add mod">
          <ac:chgData name="Constanza Valentina Hernández Sánchez" userId="655fa2ff-6cbe-4d8d-a27f-9cd900f48405" providerId="ADAL" clId="{B28C049A-CADF-4BA4-9E68-8F7F117939E2}" dt="2025-10-13T03:34:41.900" v="2973" actId="1076"/>
          <ac:spMkLst>
            <pc:docMk/>
            <pc:sldMk cId="2791960054" sldId="256"/>
            <ac:spMk id="9" creationId="{589D31CF-F2DF-285E-EC82-C950C91BAC8C}"/>
          </ac:spMkLst>
        </pc:spChg>
        <pc:spChg chg="add mod">
          <ac:chgData name="Constanza Valentina Hernández Sánchez" userId="655fa2ff-6cbe-4d8d-a27f-9cd900f48405" providerId="ADAL" clId="{B28C049A-CADF-4BA4-9E68-8F7F117939E2}" dt="2025-10-13T03:34:41.900" v="2973" actId="1076"/>
          <ac:spMkLst>
            <pc:docMk/>
            <pc:sldMk cId="2791960054" sldId="256"/>
            <ac:spMk id="10" creationId="{4FFC8522-CA44-DF5F-358F-5865252E2327}"/>
          </ac:spMkLst>
        </pc:spChg>
        <pc:spChg chg="add mod">
          <ac:chgData name="Constanza Valentina Hernández Sánchez" userId="655fa2ff-6cbe-4d8d-a27f-9cd900f48405" providerId="ADAL" clId="{B28C049A-CADF-4BA4-9E68-8F7F117939E2}" dt="2025-10-13T03:34:41.900" v="2973" actId="1076"/>
          <ac:spMkLst>
            <pc:docMk/>
            <pc:sldMk cId="2791960054" sldId="256"/>
            <ac:spMk id="11" creationId="{A18774F0-7C4E-6ADE-234B-3365B90D7027}"/>
          </ac:spMkLst>
        </pc:spChg>
        <pc:spChg chg="add mod">
          <ac:chgData name="Constanza Valentina Hernández Sánchez" userId="655fa2ff-6cbe-4d8d-a27f-9cd900f48405" providerId="ADAL" clId="{B28C049A-CADF-4BA4-9E68-8F7F117939E2}" dt="2025-10-13T03:34:41.900" v="2973" actId="1076"/>
          <ac:spMkLst>
            <pc:docMk/>
            <pc:sldMk cId="2791960054" sldId="256"/>
            <ac:spMk id="12" creationId="{4FDC81B3-C747-FAAF-BF91-59ECCBA6E9AE}"/>
          </ac:spMkLst>
        </pc:spChg>
        <pc:spChg chg="add mod">
          <ac:chgData name="Constanza Valentina Hernández Sánchez" userId="655fa2ff-6cbe-4d8d-a27f-9cd900f48405" providerId="ADAL" clId="{B28C049A-CADF-4BA4-9E68-8F7F117939E2}" dt="2025-10-13T02:17:16.741" v="1471" actId="693"/>
          <ac:spMkLst>
            <pc:docMk/>
            <pc:sldMk cId="2791960054" sldId="256"/>
            <ac:spMk id="13" creationId="{8FA5E596-235D-4733-5C37-7629117F3B19}"/>
          </ac:spMkLst>
        </pc:spChg>
        <pc:spChg chg="add mod">
          <ac:chgData name="Constanza Valentina Hernández Sánchez" userId="655fa2ff-6cbe-4d8d-a27f-9cd900f48405" providerId="ADAL" clId="{B28C049A-CADF-4BA4-9E68-8F7F117939E2}" dt="2025-10-13T02:22:09.508" v="1539" actId="1076"/>
          <ac:spMkLst>
            <pc:docMk/>
            <pc:sldMk cId="2791960054" sldId="256"/>
            <ac:spMk id="14" creationId="{9510C319-B797-C423-C08F-2C891F094D8B}"/>
          </ac:spMkLst>
        </pc:spChg>
        <pc:spChg chg="add del mod">
          <ac:chgData name="Constanza Valentina Hernández Sánchez" userId="655fa2ff-6cbe-4d8d-a27f-9cd900f48405" providerId="ADAL" clId="{B28C049A-CADF-4BA4-9E68-8F7F117939E2}" dt="2025-10-13T02:11:57.445" v="1268" actId="478"/>
          <ac:spMkLst>
            <pc:docMk/>
            <pc:sldMk cId="2791960054" sldId="256"/>
            <ac:spMk id="15" creationId="{D3065E38-F24C-9109-CCD0-08F13BBD1F7D}"/>
          </ac:spMkLst>
        </pc:spChg>
        <pc:spChg chg="add mod">
          <ac:chgData name="Constanza Valentina Hernández Sánchez" userId="655fa2ff-6cbe-4d8d-a27f-9cd900f48405" providerId="ADAL" clId="{B28C049A-CADF-4BA4-9E68-8F7F117939E2}" dt="2025-10-13T03:38:34.560" v="3018" actId="20577"/>
          <ac:spMkLst>
            <pc:docMk/>
            <pc:sldMk cId="2791960054" sldId="256"/>
            <ac:spMk id="16" creationId="{A7CEE807-D10A-D978-5F13-17ADBE694628}"/>
          </ac:spMkLst>
        </pc:spChg>
        <pc:spChg chg="add mod">
          <ac:chgData name="Constanza Valentina Hernández Sánchez" userId="655fa2ff-6cbe-4d8d-a27f-9cd900f48405" providerId="ADAL" clId="{B28C049A-CADF-4BA4-9E68-8F7F117939E2}" dt="2025-10-13T03:34:41.900" v="2973" actId="1076"/>
          <ac:spMkLst>
            <pc:docMk/>
            <pc:sldMk cId="2791960054" sldId="256"/>
            <ac:spMk id="17" creationId="{7CDBA6BF-E51C-4553-57BE-C59801314276}"/>
          </ac:spMkLst>
        </pc:spChg>
        <pc:spChg chg="add mod">
          <ac:chgData name="Constanza Valentina Hernández Sánchez" userId="655fa2ff-6cbe-4d8d-a27f-9cd900f48405" providerId="ADAL" clId="{B28C049A-CADF-4BA4-9E68-8F7F117939E2}" dt="2025-10-13T03:36:20.328" v="2990" actId="1076"/>
          <ac:spMkLst>
            <pc:docMk/>
            <pc:sldMk cId="2791960054" sldId="256"/>
            <ac:spMk id="18" creationId="{CF0CEF1C-B06E-ECEF-614A-6A4FD34ACC77}"/>
          </ac:spMkLst>
        </pc:spChg>
        <pc:spChg chg="add del mod">
          <ac:chgData name="Constanza Valentina Hernández Sánchez" userId="655fa2ff-6cbe-4d8d-a27f-9cd900f48405" providerId="ADAL" clId="{B28C049A-CADF-4BA4-9E68-8F7F117939E2}" dt="2025-10-13T02:13:42.536" v="1338" actId="478"/>
          <ac:spMkLst>
            <pc:docMk/>
            <pc:sldMk cId="2791960054" sldId="256"/>
            <ac:spMk id="19" creationId="{90CD5D21-74DA-5A2F-486B-7120CE03FC74}"/>
          </ac:spMkLst>
        </pc:spChg>
        <pc:spChg chg="add mod">
          <ac:chgData name="Constanza Valentina Hernández Sánchez" userId="655fa2ff-6cbe-4d8d-a27f-9cd900f48405" providerId="ADAL" clId="{B28C049A-CADF-4BA4-9E68-8F7F117939E2}" dt="2025-10-13T02:22:59.237" v="1553" actId="1076"/>
          <ac:spMkLst>
            <pc:docMk/>
            <pc:sldMk cId="2791960054" sldId="256"/>
            <ac:spMk id="20" creationId="{4604D02A-5D8C-C7C7-3F8F-3102C27FE88A}"/>
          </ac:spMkLst>
        </pc:spChg>
        <pc:spChg chg="add del mod">
          <ac:chgData name="Constanza Valentina Hernández Sánchez" userId="655fa2ff-6cbe-4d8d-a27f-9cd900f48405" providerId="ADAL" clId="{B28C049A-CADF-4BA4-9E68-8F7F117939E2}" dt="2025-10-13T02:14:52.268" v="1420" actId="478"/>
          <ac:spMkLst>
            <pc:docMk/>
            <pc:sldMk cId="2791960054" sldId="256"/>
            <ac:spMk id="21" creationId="{4532CB3F-95C2-4434-C8B2-F423A9A2402F}"/>
          </ac:spMkLst>
        </pc:spChg>
        <pc:spChg chg="add del mod">
          <ac:chgData name="Constanza Valentina Hernández Sánchez" userId="655fa2ff-6cbe-4d8d-a27f-9cd900f48405" providerId="ADAL" clId="{B28C049A-CADF-4BA4-9E68-8F7F117939E2}" dt="2025-10-13T02:14:51.679" v="1419" actId="478"/>
          <ac:spMkLst>
            <pc:docMk/>
            <pc:sldMk cId="2791960054" sldId="256"/>
            <ac:spMk id="22" creationId="{C6247660-0C9B-0262-8F88-B4771647D452}"/>
          </ac:spMkLst>
        </pc:spChg>
        <pc:spChg chg="add mod">
          <ac:chgData name="Constanza Valentina Hernández Sánchez" userId="655fa2ff-6cbe-4d8d-a27f-9cd900f48405" providerId="ADAL" clId="{B28C049A-CADF-4BA4-9E68-8F7F117939E2}" dt="2025-10-13T03:36:03.708" v="2986" actId="108"/>
          <ac:spMkLst>
            <pc:docMk/>
            <pc:sldMk cId="2791960054" sldId="256"/>
            <ac:spMk id="23" creationId="{6E08E71C-81B4-39E0-F04C-D279C3E1AB5E}"/>
          </ac:spMkLst>
        </pc:spChg>
        <pc:spChg chg="add mod">
          <ac:chgData name="Constanza Valentina Hernández Sánchez" userId="655fa2ff-6cbe-4d8d-a27f-9cd900f48405" providerId="ADAL" clId="{B28C049A-CADF-4BA4-9E68-8F7F117939E2}" dt="2025-10-13T03:35:56.523" v="2984" actId="108"/>
          <ac:spMkLst>
            <pc:docMk/>
            <pc:sldMk cId="2791960054" sldId="256"/>
            <ac:spMk id="24" creationId="{24D44854-2259-6D4C-587D-AE0CD865F9E4}"/>
          </ac:spMkLst>
        </pc:spChg>
        <pc:spChg chg="add del mod">
          <ac:chgData name="Constanza Valentina Hernández Sánchez" userId="655fa2ff-6cbe-4d8d-a27f-9cd900f48405" providerId="ADAL" clId="{B28C049A-CADF-4BA4-9E68-8F7F117939E2}" dt="2025-10-13T02:19:40.863" v="1499" actId="478"/>
          <ac:spMkLst>
            <pc:docMk/>
            <pc:sldMk cId="2791960054" sldId="256"/>
            <ac:spMk id="87" creationId="{56803F75-600E-E112-F882-54771E42B17E}"/>
          </ac:spMkLst>
        </pc:spChg>
        <pc:spChg chg="add mod">
          <ac:chgData name="Constanza Valentina Hernández Sánchez" userId="655fa2ff-6cbe-4d8d-a27f-9cd900f48405" providerId="ADAL" clId="{B28C049A-CADF-4BA4-9E68-8F7F117939E2}" dt="2025-10-13T02:21:02.927" v="1519" actId="1076"/>
          <ac:spMkLst>
            <pc:docMk/>
            <pc:sldMk cId="2791960054" sldId="256"/>
            <ac:spMk id="92" creationId="{E89C8409-ACCE-3F03-02F2-0D7AD90B5E28}"/>
          </ac:spMkLst>
        </pc:spChg>
        <pc:spChg chg="add mod">
          <ac:chgData name="Constanza Valentina Hernández Sánchez" userId="655fa2ff-6cbe-4d8d-a27f-9cd900f48405" providerId="ADAL" clId="{B28C049A-CADF-4BA4-9E68-8F7F117939E2}" dt="2025-10-13T03:35:53.094" v="2983" actId="208"/>
          <ac:spMkLst>
            <pc:docMk/>
            <pc:sldMk cId="2791960054" sldId="256"/>
            <ac:spMk id="134" creationId="{2144D5F8-7F66-7804-3646-9E0CB9CC8ACC}"/>
          </ac:spMkLst>
        </pc:spChg>
        <pc:cxnChg chg="add mod">
          <ac:chgData name="Constanza Valentina Hernández Sánchez" userId="655fa2ff-6cbe-4d8d-a27f-9cd900f48405" providerId="ADAL" clId="{B28C049A-CADF-4BA4-9E68-8F7F117939E2}" dt="2025-10-13T02:19:10.327" v="1491" actId="208"/>
          <ac:cxnSpMkLst>
            <pc:docMk/>
            <pc:sldMk cId="2791960054" sldId="256"/>
            <ac:cxnSpMk id="26" creationId="{E3075A5A-B9AC-6F31-9CA8-262FD65005C2}"/>
          </ac:cxnSpMkLst>
        </pc:cxnChg>
        <pc:cxnChg chg="add">
          <ac:chgData name="Constanza Valentina Hernández Sánchez" userId="655fa2ff-6cbe-4d8d-a27f-9cd900f48405" providerId="ADAL" clId="{B28C049A-CADF-4BA4-9E68-8F7F117939E2}" dt="2025-10-13T02:15:36.105" v="1447" actId="11529"/>
          <ac:cxnSpMkLst>
            <pc:docMk/>
            <pc:sldMk cId="2791960054" sldId="256"/>
            <ac:cxnSpMk id="28" creationId="{1611B5BA-11E6-1EB4-1200-06D40EED38BB}"/>
          </ac:cxnSpMkLst>
        </pc:cxnChg>
        <pc:cxnChg chg="add mod">
          <ac:chgData name="Constanza Valentina Hernández Sánchez" userId="655fa2ff-6cbe-4d8d-a27f-9cd900f48405" providerId="ADAL" clId="{B28C049A-CADF-4BA4-9E68-8F7F117939E2}" dt="2025-10-13T02:21:02.927" v="1519" actId="1076"/>
          <ac:cxnSpMkLst>
            <pc:docMk/>
            <pc:sldMk cId="2791960054" sldId="256"/>
            <ac:cxnSpMk id="30" creationId="{297369C4-BAD3-35CE-17BF-74EDD55D4D58}"/>
          </ac:cxnSpMkLst>
        </pc:cxnChg>
        <pc:cxnChg chg="add mod">
          <ac:chgData name="Constanza Valentina Hernández Sánchez" userId="655fa2ff-6cbe-4d8d-a27f-9cd900f48405" providerId="ADAL" clId="{B28C049A-CADF-4BA4-9E68-8F7F117939E2}" dt="2025-10-13T02:22:04.242" v="1537" actId="1076"/>
          <ac:cxnSpMkLst>
            <pc:docMk/>
            <pc:sldMk cId="2791960054" sldId="256"/>
            <ac:cxnSpMk id="32" creationId="{66A4F34C-3551-BFE5-CFDE-E6DDA942ACE1}"/>
          </ac:cxnSpMkLst>
        </pc:cxnChg>
        <pc:cxnChg chg="add del mod">
          <ac:chgData name="Constanza Valentina Hernández Sánchez" userId="655fa2ff-6cbe-4d8d-a27f-9cd900f48405" providerId="ADAL" clId="{B28C049A-CADF-4BA4-9E68-8F7F117939E2}" dt="2025-10-13T02:16:05.019" v="1454" actId="478"/>
          <ac:cxnSpMkLst>
            <pc:docMk/>
            <pc:sldMk cId="2791960054" sldId="256"/>
            <ac:cxnSpMk id="36" creationId="{E8583FF9-5C68-FB63-DFA7-717AB23584A3}"/>
          </ac:cxnSpMkLst>
        </pc:cxnChg>
        <pc:cxnChg chg="add del mod">
          <ac:chgData name="Constanza Valentina Hernández Sánchez" userId="655fa2ff-6cbe-4d8d-a27f-9cd900f48405" providerId="ADAL" clId="{B28C049A-CADF-4BA4-9E68-8F7F117939E2}" dt="2025-10-13T02:21:25.591" v="1527" actId="478"/>
          <ac:cxnSpMkLst>
            <pc:docMk/>
            <pc:sldMk cId="2791960054" sldId="256"/>
            <ac:cxnSpMk id="39" creationId="{87EAED71-13D4-13DC-1DA1-9CC251E27B0A}"/>
          </ac:cxnSpMkLst>
        </pc:cxnChg>
        <pc:cxnChg chg="add del mod">
          <ac:chgData name="Constanza Valentina Hernández Sánchez" userId="655fa2ff-6cbe-4d8d-a27f-9cd900f48405" providerId="ADAL" clId="{B28C049A-CADF-4BA4-9E68-8F7F117939E2}" dt="2025-10-13T02:21:22.431" v="1525" actId="478"/>
          <ac:cxnSpMkLst>
            <pc:docMk/>
            <pc:sldMk cId="2791960054" sldId="256"/>
            <ac:cxnSpMk id="42" creationId="{98BBA712-CABC-A9F5-1D81-6FF523D4743C}"/>
          </ac:cxnSpMkLst>
        </pc:cxnChg>
        <pc:cxnChg chg="add mod">
          <ac:chgData name="Constanza Valentina Hernández Sánchez" userId="655fa2ff-6cbe-4d8d-a27f-9cd900f48405" providerId="ADAL" clId="{B28C049A-CADF-4BA4-9E68-8F7F117939E2}" dt="2025-10-13T02:19:10.327" v="1491" actId="208"/>
          <ac:cxnSpMkLst>
            <pc:docMk/>
            <pc:sldMk cId="2791960054" sldId="256"/>
            <ac:cxnSpMk id="45" creationId="{0AE83206-45AF-68DE-E84B-FA0CAAD626A7}"/>
          </ac:cxnSpMkLst>
        </pc:cxnChg>
        <pc:cxnChg chg="add mod">
          <ac:chgData name="Constanza Valentina Hernández Sánchez" userId="655fa2ff-6cbe-4d8d-a27f-9cd900f48405" providerId="ADAL" clId="{B28C049A-CADF-4BA4-9E68-8F7F117939E2}" dt="2025-10-13T02:16:39.882" v="1462" actId="1076"/>
          <ac:cxnSpMkLst>
            <pc:docMk/>
            <pc:sldMk cId="2791960054" sldId="256"/>
            <ac:cxnSpMk id="47" creationId="{5D2EE944-24E4-84D4-50B9-DD26D3B55296}"/>
          </ac:cxnSpMkLst>
        </pc:cxnChg>
        <pc:cxnChg chg="add mod">
          <ac:chgData name="Constanza Valentina Hernández Sánchez" userId="655fa2ff-6cbe-4d8d-a27f-9cd900f48405" providerId="ADAL" clId="{B28C049A-CADF-4BA4-9E68-8F7F117939E2}" dt="2025-10-13T02:19:31.979" v="1494" actId="1076"/>
          <ac:cxnSpMkLst>
            <pc:docMk/>
            <pc:sldMk cId="2791960054" sldId="256"/>
            <ac:cxnSpMk id="52" creationId="{6C6D15B4-A6C8-29A2-B5A1-916FECBEA35B}"/>
          </ac:cxnSpMkLst>
        </pc:cxnChg>
        <pc:cxnChg chg="add mod">
          <ac:chgData name="Constanza Valentina Hernández Sánchez" userId="655fa2ff-6cbe-4d8d-a27f-9cd900f48405" providerId="ADAL" clId="{B28C049A-CADF-4BA4-9E68-8F7F117939E2}" dt="2025-10-13T02:19:31.979" v="1494" actId="1076"/>
          <ac:cxnSpMkLst>
            <pc:docMk/>
            <pc:sldMk cId="2791960054" sldId="256"/>
            <ac:cxnSpMk id="54" creationId="{1002C589-C26A-4C5E-35A5-6908C19EA062}"/>
          </ac:cxnSpMkLst>
        </pc:cxnChg>
        <pc:cxnChg chg="add mod">
          <ac:chgData name="Constanza Valentina Hernández Sánchez" userId="655fa2ff-6cbe-4d8d-a27f-9cd900f48405" providerId="ADAL" clId="{B28C049A-CADF-4BA4-9E68-8F7F117939E2}" dt="2025-10-13T02:19:31.979" v="1494" actId="1076"/>
          <ac:cxnSpMkLst>
            <pc:docMk/>
            <pc:sldMk cId="2791960054" sldId="256"/>
            <ac:cxnSpMk id="56" creationId="{E9E04785-5615-001F-FED7-4DE957CB7AE4}"/>
          </ac:cxnSpMkLst>
        </pc:cxnChg>
        <pc:cxnChg chg="add mod">
          <ac:chgData name="Constanza Valentina Hernández Sánchez" userId="655fa2ff-6cbe-4d8d-a27f-9cd900f48405" providerId="ADAL" clId="{B28C049A-CADF-4BA4-9E68-8F7F117939E2}" dt="2025-10-13T02:19:31.979" v="1494" actId="1076"/>
          <ac:cxnSpMkLst>
            <pc:docMk/>
            <pc:sldMk cId="2791960054" sldId="256"/>
            <ac:cxnSpMk id="58" creationId="{26931475-203C-3CA1-38FF-584A96E39DC2}"/>
          </ac:cxnSpMkLst>
        </pc:cxnChg>
        <pc:cxnChg chg="add mod">
          <ac:chgData name="Constanza Valentina Hernández Sánchez" userId="655fa2ff-6cbe-4d8d-a27f-9cd900f48405" providerId="ADAL" clId="{B28C049A-CADF-4BA4-9E68-8F7F117939E2}" dt="2025-10-13T02:22:59.237" v="1553" actId="1076"/>
          <ac:cxnSpMkLst>
            <pc:docMk/>
            <pc:sldMk cId="2791960054" sldId="256"/>
            <ac:cxnSpMk id="60" creationId="{96EB0FF9-FB37-2953-1D6F-260582BB4980}"/>
          </ac:cxnSpMkLst>
        </pc:cxnChg>
        <pc:cxnChg chg="add mod">
          <ac:chgData name="Constanza Valentina Hernández Sánchez" userId="655fa2ff-6cbe-4d8d-a27f-9cd900f48405" providerId="ADAL" clId="{B28C049A-CADF-4BA4-9E68-8F7F117939E2}" dt="2025-10-13T02:23:02.176" v="1554" actId="1076"/>
          <ac:cxnSpMkLst>
            <pc:docMk/>
            <pc:sldMk cId="2791960054" sldId="256"/>
            <ac:cxnSpMk id="62" creationId="{12DC70C8-B462-008A-8398-A78119C4E5DA}"/>
          </ac:cxnSpMkLst>
        </pc:cxnChg>
        <pc:cxnChg chg="add mod">
          <ac:chgData name="Constanza Valentina Hernández Sánchez" userId="655fa2ff-6cbe-4d8d-a27f-9cd900f48405" providerId="ADAL" clId="{B28C049A-CADF-4BA4-9E68-8F7F117939E2}" dt="2025-10-13T02:22:46.400" v="1550" actId="1076"/>
          <ac:cxnSpMkLst>
            <pc:docMk/>
            <pc:sldMk cId="2791960054" sldId="256"/>
            <ac:cxnSpMk id="66" creationId="{D56CD8A1-2ED4-66DA-FD9D-D2C1AE20AE3A}"/>
          </ac:cxnSpMkLst>
        </pc:cxnChg>
        <pc:cxnChg chg="add del mod">
          <ac:chgData name="Constanza Valentina Hernández Sánchez" userId="655fa2ff-6cbe-4d8d-a27f-9cd900f48405" providerId="ADAL" clId="{B28C049A-CADF-4BA4-9E68-8F7F117939E2}" dt="2025-10-13T02:21:23.353" v="1526" actId="478"/>
          <ac:cxnSpMkLst>
            <pc:docMk/>
            <pc:sldMk cId="2791960054" sldId="256"/>
            <ac:cxnSpMk id="68" creationId="{BD64CB50-9FA0-0BF2-5047-C8B9AA9B43CC}"/>
          </ac:cxnSpMkLst>
        </pc:cxnChg>
        <pc:cxnChg chg="add del mod">
          <ac:chgData name="Constanza Valentina Hernández Sánchez" userId="655fa2ff-6cbe-4d8d-a27f-9cd900f48405" providerId="ADAL" clId="{B28C049A-CADF-4BA4-9E68-8F7F117939E2}" dt="2025-10-13T02:21:11.902" v="1522" actId="478"/>
          <ac:cxnSpMkLst>
            <pc:docMk/>
            <pc:sldMk cId="2791960054" sldId="256"/>
            <ac:cxnSpMk id="70" creationId="{BF8A386D-958C-D6ED-DB7B-2697401CD547}"/>
          </ac:cxnSpMkLst>
        </pc:cxnChg>
        <pc:cxnChg chg="add mod">
          <ac:chgData name="Constanza Valentina Hernández Sánchez" userId="655fa2ff-6cbe-4d8d-a27f-9cd900f48405" providerId="ADAL" clId="{B28C049A-CADF-4BA4-9E68-8F7F117939E2}" dt="2025-10-13T02:18:26.004" v="1485" actId="1076"/>
          <ac:cxnSpMkLst>
            <pc:docMk/>
            <pc:sldMk cId="2791960054" sldId="256"/>
            <ac:cxnSpMk id="72" creationId="{B5689BC5-CC96-43E5-F942-41EC76F380D1}"/>
          </ac:cxnSpMkLst>
        </pc:cxnChg>
        <pc:cxnChg chg="add mod">
          <ac:chgData name="Constanza Valentina Hernández Sánchez" userId="655fa2ff-6cbe-4d8d-a27f-9cd900f48405" providerId="ADAL" clId="{B28C049A-CADF-4BA4-9E68-8F7F117939E2}" dt="2025-10-13T02:22:59.237" v="1553" actId="1076"/>
          <ac:cxnSpMkLst>
            <pc:docMk/>
            <pc:sldMk cId="2791960054" sldId="256"/>
            <ac:cxnSpMk id="81" creationId="{CB103139-8853-4B51-8CC9-18274CD875A1}"/>
          </ac:cxnSpMkLst>
        </pc:cxnChg>
        <pc:cxnChg chg="add mod">
          <ac:chgData name="Constanza Valentina Hernández Sánchez" userId="655fa2ff-6cbe-4d8d-a27f-9cd900f48405" providerId="ADAL" clId="{B28C049A-CADF-4BA4-9E68-8F7F117939E2}" dt="2025-10-13T02:20:43.678" v="1516" actId="1582"/>
          <ac:cxnSpMkLst>
            <pc:docMk/>
            <pc:sldMk cId="2791960054" sldId="256"/>
            <ac:cxnSpMk id="94" creationId="{4CEE4C33-F52F-5660-46D4-A1BABB770283}"/>
          </ac:cxnSpMkLst>
        </pc:cxnChg>
        <pc:cxnChg chg="add mod">
          <ac:chgData name="Constanza Valentina Hernández Sánchez" userId="655fa2ff-6cbe-4d8d-a27f-9cd900f48405" providerId="ADAL" clId="{B28C049A-CADF-4BA4-9E68-8F7F117939E2}" dt="2025-10-13T02:22:09.508" v="1539" actId="1076"/>
          <ac:cxnSpMkLst>
            <pc:docMk/>
            <pc:sldMk cId="2791960054" sldId="256"/>
            <ac:cxnSpMk id="107" creationId="{104FBD42-9830-70B1-BC8B-51A92A9059A7}"/>
          </ac:cxnSpMkLst>
        </pc:cxnChg>
        <pc:cxnChg chg="add mod">
          <ac:chgData name="Constanza Valentina Hernández Sánchez" userId="655fa2ff-6cbe-4d8d-a27f-9cd900f48405" providerId="ADAL" clId="{B28C049A-CADF-4BA4-9E68-8F7F117939E2}" dt="2025-10-13T02:22:46.400" v="1550" actId="1076"/>
          <ac:cxnSpMkLst>
            <pc:docMk/>
            <pc:sldMk cId="2791960054" sldId="256"/>
            <ac:cxnSpMk id="110" creationId="{8F58B507-E868-FC18-ABD8-102CB98B3930}"/>
          </ac:cxnSpMkLst>
        </pc:cxnChg>
        <pc:cxnChg chg="add mod">
          <ac:chgData name="Constanza Valentina Hernández Sánchez" userId="655fa2ff-6cbe-4d8d-a27f-9cd900f48405" providerId="ADAL" clId="{B28C049A-CADF-4BA4-9E68-8F7F117939E2}" dt="2025-10-13T02:22:50.861" v="1551" actId="1076"/>
          <ac:cxnSpMkLst>
            <pc:docMk/>
            <pc:sldMk cId="2791960054" sldId="256"/>
            <ac:cxnSpMk id="119" creationId="{CCF4CF9D-7070-3965-FE24-577D9D19EF1E}"/>
          </ac:cxnSpMkLst>
        </pc:cxnChg>
        <pc:cxnChg chg="add mod">
          <ac:chgData name="Constanza Valentina Hernández Sánchez" userId="655fa2ff-6cbe-4d8d-a27f-9cd900f48405" providerId="ADAL" clId="{B28C049A-CADF-4BA4-9E68-8F7F117939E2}" dt="2025-10-13T02:22:50.861" v="1551" actId="1076"/>
          <ac:cxnSpMkLst>
            <pc:docMk/>
            <pc:sldMk cId="2791960054" sldId="256"/>
            <ac:cxnSpMk id="121" creationId="{629291A8-61A2-2AFA-B268-C1E3567111B9}"/>
          </ac:cxnSpMkLst>
        </pc:cxnChg>
        <pc:cxnChg chg="add mod">
          <ac:chgData name="Constanza Valentina Hernández Sánchez" userId="655fa2ff-6cbe-4d8d-a27f-9cd900f48405" providerId="ADAL" clId="{B28C049A-CADF-4BA4-9E68-8F7F117939E2}" dt="2025-10-13T02:23:24.885" v="1560" actId="1076"/>
          <ac:cxnSpMkLst>
            <pc:docMk/>
            <pc:sldMk cId="2791960054" sldId="256"/>
            <ac:cxnSpMk id="136" creationId="{0913B8E8-A237-DED8-B521-4CB6798FAD53}"/>
          </ac:cxnSpMkLst>
        </pc:cxnChg>
      </pc:sldChg>
      <pc:sldChg chg="addSp delSp modSp new mod">
        <pc:chgData name="Constanza Valentina Hernández Sánchez" userId="655fa2ff-6cbe-4d8d-a27f-9cd900f48405" providerId="ADAL" clId="{B28C049A-CADF-4BA4-9E68-8F7F117939E2}" dt="2025-10-13T03:36:48.884" v="2992" actId="113"/>
        <pc:sldMkLst>
          <pc:docMk/>
          <pc:sldMk cId="1004727235" sldId="257"/>
        </pc:sldMkLst>
        <pc:spChg chg="mod">
          <ac:chgData name="Constanza Valentina Hernández Sánchez" userId="655fa2ff-6cbe-4d8d-a27f-9cd900f48405" providerId="ADAL" clId="{B28C049A-CADF-4BA4-9E68-8F7F117939E2}" dt="2025-10-13T03:36:48.884" v="2992" actId="113"/>
          <ac:spMkLst>
            <pc:docMk/>
            <pc:sldMk cId="1004727235" sldId="257"/>
            <ac:spMk id="2" creationId="{65790DFB-C68F-289B-9F84-F747A8647CFE}"/>
          </ac:spMkLst>
        </pc:spChg>
        <pc:spChg chg="del">
          <ac:chgData name="Constanza Valentina Hernández Sánchez" userId="655fa2ff-6cbe-4d8d-a27f-9cd900f48405" providerId="ADAL" clId="{B28C049A-CADF-4BA4-9E68-8F7F117939E2}" dt="2025-10-13T01:51:35.989" v="13" actId="478"/>
          <ac:spMkLst>
            <pc:docMk/>
            <pc:sldMk cId="1004727235" sldId="257"/>
            <ac:spMk id="3" creationId="{A231D98A-32A0-2C7F-52E8-17B923F20AB2}"/>
          </ac:spMkLst>
        </pc:spChg>
        <pc:spChg chg="add mod">
          <ac:chgData name="Constanza Valentina Hernández Sánchez" userId="655fa2ff-6cbe-4d8d-a27f-9cd900f48405" providerId="ADAL" clId="{B28C049A-CADF-4BA4-9E68-8F7F117939E2}" dt="2025-10-13T03:30:40.321" v="2819" actId="20577"/>
          <ac:spMkLst>
            <pc:docMk/>
            <pc:sldMk cId="1004727235" sldId="257"/>
            <ac:spMk id="6" creationId="{68F1E082-C0B7-D32C-D167-DCEAA11E931A}"/>
          </ac:spMkLst>
        </pc:spChg>
        <pc:picChg chg="add del">
          <ac:chgData name="Constanza Valentina Hernández Sánchez" userId="655fa2ff-6cbe-4d8d-a27f-9cd900f48405" providerId="ADAL" clId="{B28C049A-CADF-4BA4-9E68-8F7F117939E2}" dt="2025-10-13T03:13:01.358" v="1836" actId="21"/>
          <ac:picMkLst>
            <pc:docMk/>
            <pc:sldMk cId="1004727235" sldId="257"/>
            <ac:picMk id="4" creationId="{296E6848-B036-63DD-7E1A-73F87D59D915}"/>
          </ac:picMkLst>
        </pc:picChg>
        <pc:picChg chg="add mod">
          <ac:chgData name="Constanza Valentina Hernández Sánchez" userId="655fa2ff-6cbe-4d8d-a27f-9cd900f48405" providerId="ADAL" clId="{B28C049A-CADF-4BA4-9E68-8F7F117939E2}" dt="2025-10-13T01:53:20.628" v="20" actId="1076"/>
          <ac:picMkLst>
            <pc:docMk/>
            <pc:sldMk cId="1004727235" sldId="257"/>
            <ac:picMk id="5" creationId="{B0ED449A-4275-143F-CE2E-638A058F15B8}"/>
          </ac:picMkLst>
        </pc:picChg>
      </pc:sldChg>
      <pc:sldChg chg="addSp delSp modSp new del mod">
        <pc:chgData name="Constanza Valentina Hernández Sánchez" userId="655fa2ff-6cbe-4d8d-a27f-9cd900f48405" providerId="ADAL" clId="{B28C049A-CADF-4BA4-9E68-8F7F117939E2}" dt="2025-10-13T02:37:15.948" v="1651" actId="47"/>
        <pc:sldMkLst>
          <pc:docMk/>
          <pc:sldMk cId="1785681456" sldId="258"/>
        </pc:sldMkLst>
        <pc:spChg chg="del">
          <ac:chgData name="Constanza Valentina Hernández Sánchez" userId="655fa2ff-6cbe-4d8d-a27f-9cd900f48405" providerId="ADAL" clId="{B28C049A-CADF-4BA4-9E68-8F7F117939E2}" dt="2025-10-13T02:00:54.426" v="587" actId="478"/>
          <ac:spMkLst>
            <pc:docMk/>
            <pc:sldMk cId="1785681456" sldId="258"/>
            <ac:spMk id="2" creationId="{0DA90AC2-7841-094C-C6D6-0A36F4988DDF}"/>
          </ac:spMkLst>
        </pc:spChg>
        <pc:spChg chg="add mod">
          <ac:chgData name="Constanza Valentina Hernández Sánchez" userId="655fa2ff-6cbe-4d8d-a27f-9cd900f48405" providerId="ADAL" clId="{B28C049A-CADF-4BA4-9E68-8F7F117939E2}" dt="2025-10-13T02:04:21.571" v="634" actId="1076"/>
          <ac:spMkLst>
            <pc:docMk/>
            <pc:sldMk cId="1785681456" sldId="258"/>
            <ac:spMk id="2" creationId="{ECB3D419-227A-D996-325B-644BCAC7552F}"/>
          </ac:spMkLst>
        </pc:spChg>
        <pc:spChg chg="del">
          <ac:chgData name="Constanza Valentina Hernández Sánchez" userId="655fa2ff-6cbe-4d8d-a27f-9cd900f48405" providerId="ADAL" clId="{B28C049A-CADF-4BA4-9E68-8F7F117939E2}" dt="2025-10-13T02:00:54.426" v="587" actId="478"/>
          <ac:spMkLst>
            <pc:docMk/>
            <pc:sldMk cId="1785681456" sldId="258"/>
            <ac:spMk id="3" creationId="{7F0500C6-123C-FAF4-9836-680E6BE8EA05}"/>
          </ac:spMkLst>
        </pc:spChg>
        <pc:spChg chg="add mod">
          <ac:chgData name="Constanza Valentina Hernández Sánchez" userId="655fa2ff-6cbe-4d8d-a27f-9cd900f48405" providerId="ADAL" clId="{B28C049A-CADF-4BA4-9E68-8F7F117939E2}" dt="2025-10-13T02:04:40.166" v="677" actId="1076"/>
          <ac:spMkLst>
            <pc:docMk/>
            <pc:sldMk cId="1785681456" sldId="258"/>
            <ac:spMk id="3" creationId="{B4EF324D-AD63-B820-9354-947E95409A48}"/>
          </ac:spMkLst>
        </pc:spChg>
        <pc:spChg chg="add mod">
          <ac:chgData name="Constanza Valentina Hernández Sánchez" userId="655fa2ff-6cbe-4d8d-a27f-9cd900f48405" providerId="ADAL" clId="{B28C049A-CADF-4BA4-9E68-8F7F117939E2}" dt="2025-10-13T02:03:03.075" v="610" actId="1076"/>
          <ac:spMkLst>
            <pc:docMk/>
            <pc:sldMk cId="1785681456" sldId="258"/>
            <ac:spMk id="8" creationId="{C63F25E6-3D26-B3B9-E955-4F2DDCED311E}"/>
          </ac:spMkLst>
        </pc:spChg>
        <pc:spChg chg="add mod">
          <ac:chgData name="Constanza Valentina Hernández Sánchez" userId="655fa2ff-6cbe-4d8d-a27f-9cd900f48405" providerId="ADAL" clId="{B28C049A-CADF-4BA4-9E68-8F7F117939E2}" dt="2025-10-13T02:03:37.361" v="624" actId="1076"/>
          <ac:spMkLst>
            <pc:docMk/>
            <pc:sldMk cId="1785681456" sldId="258"/>
            <ac:spMk id="10" creationId="{678869AC-2D4B-9584-AF64-3B9F334DB51A}"/>
          </ac:spMkLst>
        </pc:spChg>
        <pc:inkChg chg="add">
          <ac:chgData name="Constanza Valentina Hernández Sánchez" userId="655fa2ff-6cbe-4d8d-a27f-9cd900f48405" providerId="ADAL" clId="{B28C049A-CADF-4BA4-9E68-8F7F117939E2}" dt="2025-10-13T02:02:00.860" v="588" actId="9405"/>
          <ac:inkMkLst>
            <pc:docMk/>
            <pc:sldMk cId="1785681456" sldId="258"/>
            <ac:inkMk id="4" creationId="{D369ED8E-D170-ADBE-7608-3582FFED02D8}"/>
          </ac:inkMkLst>
        </pc:inkChg>
        <pc:inkChg chg="add">
          <ac:chgData name="Constanza Valentina Hernández Sánchez" userId="655fa2ff-6cbe-4d8d-a27f-9cd900f48405" providerId="ADAL" clId="{B28C049A-CADF-4BA4-9E68-8F7F117939E2}" dt="2025-10-13T02:02:11.230" v="589" actId="9405"/>
          <ac:inkMkLst>
            <pc:docMk/>
            <pc:sldMk cId="1785681456" sldId="258"/>
            <ac:inkMk id="5" creationId="{1AB53B2C-7364-D09E-2F7D-9A50DA525212}"/>
          </ac:inkMkLst>
        </pc:inkChg>
        <pc:inkChg chg="add">
          <ac:chgData name="Constanza Valentina Hernández Sánchez" userId="655fa2ff-6cbe-4d8d-a27f-9cd900f48405" providerId="ADAL" clId="{B28C049A-CADF-4BA4-9E68-8F7F117939E2}" dt="2025-10-13T02:02:25.951" v="590" actId="9405"/>
          <ac:inkMkLst>
            <pc:docMk/>
            <pc:sldMk cId="1785681456" sldId="258"/>
            <ac:inkMk id="6" creationId="{F42065FC-A856-5F1E-E503-B3EE8AB51017}"/>
          </ac:inkMkLst>
        </pc:inkChg>
        <pc:inkChg chg="add">
          <ac:chgData name="Constanza Valentina Hernández Sánchez" userId="655fa2ff-6cbe-4d8d-a27f-9cd900f48405" providerId="ADAL" clId="{B28C049A-CADF-4BA4-9E68-8F7F117939E2}" dt="2025-10-13T02:02:40.303" v="591" actId="9405"/>
          <ac:inkMkLst>
            <pc:docMk/>
            <pc:sldMk cId="1785681456" sldId="258"/>
            <ac:inkMk id="7" creationId="{C5C7BE2F-936A-A8CA-BF4C-A1EAB2A86EFE}"/>
          </ac:inkMkLst>
        </pc:inkChg>
        <pc:inkChg chg="add">
          <ac:chgData name="Constanza Valentina Hernández Sánchez" userId="655fa2ff-6cbe-4d8d-a27f-9cd900f48405" providerId="ADAL" clId="{B28C049A-CADF-4BA4-9E68-8F7F117939E2}" dt="2025-10-13T02:03:25.949" v="611" actId="9405"/>
          <ac:inkMkLst>
            <pc:docMk/>
            <pc:sldMk cId="1785681456" sldId="258"/>
            <ac:inkMk id="9" creationId="{67E82970-F9D0-B962-0CF8-C31A8ECC1348}"/>
          </ac:inkMkLst>
        </pc:inkChg>
      </pc:sldChg>
      <pc:sldChg chg="modSp new mod ord">
        <pc:chgData name="Constanza Valentina Hernández Sánchez" userId="655fa2ff-6cbe-4d8d-a27f-9cd900f48405" providerId="ADAL" clId="{B28C049A-CADF-4BA4-9E68-8F7F117939E2}" dt="2025-10-13T03:34:30.834" v="2972" actId="5793"/>
        <pc:sldMkLst>
          <pc:docMk/>
          <pc:sldMk cId="1389594214" sldId="259"/>
        </pc:sldMkLst>
        <pc:spChg chg="mod">
          <ac:chgData name="Constanza Valentina Hernández Sánchez" userId="655fa2ff-6cbe-4d8d-a27f-9cd900f48405" providerId="ADAL" clId="{B28C049A-CADF-4BA4-9E68-8F7F117939E2}" dt="2025-10-13T03:19:03.941" v="1901" actId="113"/>
          <ac:spMkLst>
            <pc:docMk/>
            <pc:sldMk cId="1389594214" sldId="259"/>
            <ac:spMk id="2" creationId="{89871050-62E2-ECA2-38BA-4E91FFB2A34B}"/>
          </ac:spMkLst>
        </pc:spChg>
        <pc:spChg chg="mod">
          <ac:chgData name="Constanza Valentina Hernández Sánchez" userId="655fa2ff-6cbe-4d8d-a27f-9cd900f48405" providerId="ADAL" clId="{B28C049A-CADF-4BA4-9E68-8F7F117939E2}" dt="2025-10-13T03:34:30.834" v="2972" actId="5793"/>
          <ac:spMkLst>
            <pc:docMk/>
            <pc:sldMk cId="1389594214" sldId="259"/>
            <ac:spMk id="3" creationId="{5101BFA1-4777-5ACA-2AE3-F73AFFC9E6A1}"/>
          </ac:spMkLst>
        </pc:spChg>
      </pc:sldChg>
      <pc:sldChg chg="modSp new mod">
        <pc:chgData name="Constanza Valentina Hernández Sánchez" userId="655fa2ff-6cbe-4d8d-a27f-9cd900f48405" providerId="ADAL" clId="{B28C049A-CADF-4BA4-9E68-8F7F117939E2}" dt="2025-10-13T03:19:06.790" v="1902" actId="113"/>
        <pc:sldMkLst>
          <pc:docMk/>
          <pc:sldMk cId="125205556" sldId="260"/>
        </pc:sldMkLst>
        <pc:spChg chg="mod">
          <ac:chgData name="Constanza Valentina Hernández Sánchez" userId="655fa2ff-6cbe-4d8d-a27f-9cd900f48405" providerId="ADAL" clId="{B28C049A-CADF-4BA4-9E68-8F7F117939E2}" dt="2025-10-13T03:19:06.790" v="1902" actId="113"/>
          <ac:spMkLst>
            <pc:docMk/>
            <pc:sldMk cId="125205556" sldId="260"/>
            <ac:spMk id="2" creationId="{A5B38757-20B7-3584-17EA-4B88CBEE4969}"/>
          </ac:spMkLst>
        </pc:spChg>
        <pc:spChg chg="mod">
          <ac:chgData name="Constanza Valentina Hernández Sánchez" userId="655fa2ff-6cbe-4d8d-a27f-9cd900f48405" providerId="ADAL" clId="{B28C049A-CADF-4BA4-9E68-8F7F117939E2}" dt="2025-10-13T03:18:41.056" v="1900" actId="20577"/>
          <ac:spMkLst>
            <pc:docMk/>
            <pc:sldMk cId="125205556" sldId="260"/>
            <ac:spMk id="3" creationId="{9AF0E1C1-D6FA-B9A9-86C5-E2561B196480}"/>
          </ac:spMkLst>
        </pc:spChg>
      </pc:sldChg>
      <pc:sldChg chg="delSp new del mod">
        <pc:chgData name="Constanza Valentina Hernández Sánchez" userId="655fa2ff-6cbe-4d8d-a27f-9cd900f48405" providerId="ADAL" clId="{B28C049A-CADF-4BA4-9E68-8F7F117939E2}" dt="2025-10-13T02:39:25.184" v="1814" actId="47"/>
        <pc:sldMkLst>
          <pc:docMk/>
          <pc:sldMk cId="874988653" sldId="261"/>
        </pc:sldMkLst>
        <pc:spChg chg="del">
          <ac:chgData name="Constanza Valentina Hernández Sánchez" userId="655fa2ff-6cbe-4d8d-a27f-9cd900f48405" providerId="ADAL" clId="{B28C049A-CADF-4BA4-9E68-8F7F117939E2}" dt="2025-10-13T02:03:45.491" v="626" actId="478"/>
          <ac:spMkLst>
            <pc:docMk/>
            <pc:sldMk cId="874988653" sldId="261"/>
            <ac:spMk id="2" creationId="{1D5E385D-6F47-B5B6-B411-030929519CF1}"/>
          </ac:spMkLst>
        </pc:spChg>
        <pc:spChg chg="del">
          <ac:chgData name="Constanza Valentina Hernández Sánchez" userId="655fa2ff-6cbe-4d8d-a27f-9cd900f48405" providerId="ADAL" clId="{B28C049A-CADF-4BA4-9E68-8F7F117939E2}" dt="2025-10-13T02:03:45.491" v="626" actId="478"/>
          <ac:spMkLst>
            <pc:docMk/>
            <pc:sldMk cId="874988653" sldId="261"/>
            <ac:spMk id="3" creationId="{92DEA776-6150-A202-ECB6-39F52E7817E3}"/>
          </ac:spMkLst>
        </pc:spChg>
      </pc:sldChg>
      <pc:sldChg chg="addSp delSp modSp new mod ord">
        <pc:chgData name="Constanza Valentina Hernández Sánchez" userId="655fa2ff-6cbe-4d8d-a27f-9cd900f48405" providerId="ADAL" clId="{B28C049A-CADF-4BA4-9E68-8F7F117939E2}" dt="2025-10-13T03:30:24.974" v="2782" actId="1076"/>
        <pc:sldMkLst>
          <pc:docMk/>
          <pc:sldMk cId="898322162" sldId="262"/>
        </pc:sldMkLst>
        <pc:spChg chg="del">
          <ac:chgData name="Constanza Valentina Hernández Sánchez" userId="655fa2ff-6cbe-4d8d-a27f-9cd900f48405" providerId="ADAL" clId="{B28C049A-CADF-4BA4-9E68-8F7F117939E2}" dt="2025-10-13T02:08:55.292" v="1125" actId="478"/>
          <ac:spMkLst>
            <pc:docMk/>
            <pc:sldMk cId="898322162" sldId="262"/>
            <ac:spMk id="2" creationId="{537B1204-0C65-F109-CA91-E92D96654F26}"/>
          </ac:spMkLst>
        </pc:spChg>
        <pc:spChg chg="del">
          <ac:chgData name="Constanza Valentina Hernández Sánchez" userId="655fa2ff-6cbe-4d8d-a27f-9cd900f48405" providerId="ADAL" clId="{B28C049A-CADF-4BA4-9E68-8F7F117939E2}" dt="2025-10-13T02:08:55.292" v="1125" actId="478"/>
          <ac:spMkLst>
            <pc:docMk/>
            <pc:sldMk cId="898322162" sldId="262"/>
            <ac:spMk id="3" creationId="{6051405B-C44D-6E42-CB2A-E196C788567E}"/>
          </ac:spMkLst>
        </pc:spChg>
        <pc:spChg chg="add del mod">
          <ac:chgData name="Constanza Valentina Hernández Sánchez" userId="655fa2ff-6cbe-4d8d-a27f-9cd900f48405" providerId="ADAL" clId="{B28C049A-CADF-4BA4-9E68-8F7F117939E2}" dt="2025-10-13T02:36:59.639" v="1644" actId="478"/>
          <ac:spMkLst>
            <pc:docMk/>
            <pc:sldMk cId="898322162" sldId="262"/>
            <ac:spMk id="6" creationId="{61BFDAC7-1E33-D3C4-8DE7-7B473E02F73A}"/>
          </ac:spMkLst>
        </pc:spChg>
        <pc:spChg chg="add del mod">
          <ac:chgData name="Constanza Valentina Hernández Sánchez" userId="655fa2ff-6cbe-4d8d-a27f-9cd900f48405" providerId="ADAL" clId="{B28C049A-CADF-4BA4-9E68-8F7F117939E2}" dt="2025-10-13T03:13:57.589" v="1896" actId="478"/>
          <ac:spMkLst>
            <pc:docMk/>
            <pc:sldMk cId="898322162" sldId="262"/>
            <ac:spMk id="11" creationId="{608B95C0-391A-61ED-F7C2-0409282D7961}"/>
          </ac:spMkLst>
        </pc:spChg>
        <pc:spChg chg="add mod">
          <ac:chgData name="Constanza Valentina Hernández Sánchez" userId="655fa2ff-6cbe-4d8d-a27f-9cd900f48405" providerId="ADAL" clId="{B28C049A-CADF-4BA4-9E68-8F7F117939E2}" dt="2025-10-13T03:30:24.974" v="2782" actId="1076"/>
          <ac:spMkLst>
            <pc:docMk/>
            <pc:sldMk cId="898322162" sldId="262"/>
            <ac:spMk id="12" creationId="{EF75F401-415D-3573-A0DC-D3320EF3B0E6}"/>
          </ac:spMkLst>
        </pc:spChg>
        <pc:picChg chg="add del mod">
          <ac:chgData name="Constanza Valentina Hernández Sánchez" userId="655fa2ff-6cbe-4d8d-a27f-9cd900f48405" providerId="ADAL" clId="{B28C049A-CADF-4BA4-9E68-8F7F117939E2}" dt="2025-10-13T02:36:52.523" v="1640" actId="478"/>
          <ac:picMkLst>
            <pc:docMk/>
            <pc:sldMk cId="898322162" sldId="262"/>
            <ac:picMk id="5" creationId="{20A0AE67-2CDB-24E9-93DD-7F01085A7D5B}"/>
          </ac:picMkLst>
        </pc:picChg>
        <pc:picChg chg="add del mod">
          <ac:chgData name="Constanza Valentina Hernández Sánchez" userId="655fa2ff-6cbe-4d8d-a27f-9cd900f48405" providerId="ADAL" clId="{B28C049A-CADF-4BA4-9E68-8F7F117939E2}" dt="2025-10-13T02:37:04.666" v="1647" actId="478"/>
          <ac:picMkLst>
            <pc:docMk/>
            <pc:sldMk cId="898322162" sldId="262"/>
            <ac:picMk id="8" creationId="{7486FA53-3017-4C78-BC96-626BC242174E}"/>
          </ac:picMkLst>
        </pc:picChg>
        <pc:picChg chg="add mod">
          <ac:chgData name="Constanza Valentina Hernández Sánchez" userId="655fa2ff-6cbe-4d8d-a27f-9cd900f48405" providerId="ADAL" clId="{B28C049A-CADF-4BA4-9E68-8F7F117939E2}" dt="2025-10-13T03:29:20.815" v="2500" actId="1076"/>
          <ac:picMkLst>
            <pc:docMk/>
            <pc:sldMk cId="898322162" sldId="262"/>
            <ac:picMk id="10" creationId="{B9F85C22-F16A-2076-8329-DF4B0E4973E6}"/>
          </ac:picMkLst>
        </pc:picChg>
      </pc:sldChg>
      <pc:sldChg chg="addSp delSp modSp new mod ord modClrScheme chgLayout">
        <pc:chgData name="Constanza Valentina Hernández Sánchez" userId="655fa2ff-6cbe-4d8d-a27f-9cd900f48405" providerId="ADAL" clId="{B28C049A-CADF-4BA4-9E68-8F7F117939E2}" dt="2025-10-13T03:36:56.944" v="2994" actId="113"/>
        <pc:sldMkLst>
          <pc:docMk/>
          <pc:sldMk cId="3961614460" sldId="263"/>
        </pc:sldMkLst>
        <pc:spChg chg="del">
          <ac:chgData name="Constanza Valentina Hernández Sánchez" userId="655fa2ff-6cbe-4d8d-a27f-9cd900f48405" providerId="ADAL" clId="{B28C049A-CADF-4BA4-9E68-8F7F117939E2}" dt="2025-10-13T02:36:50.851" v="1639" actId="478"/>
          <ac:spMkLst>
            <pc:docMk/>
            <pc:sldMk cId="3961614460" sldId="263"/>
            <ac:spMk id="2" creationId="{0B7E3A70-9CEC-409B-1B58-736AD483E8B3}"/>
          </ac:spMkLst>
        </pc:spChg>
        <pc:spChg chg="del">
          <ac:chgData name="Constanza Valentina Hernández Sánchez" userId="655fa2ff-6cbe-4d8d-a27f-9cd900f48405" providerId="ADAL" clId="{B28C049A-CADF-4BA4-9E68-8F7F117939E2}" dt="2025-10-13T02:36:50.851" v="1639" actId="478"/>
          <ac:spMkLst>
            <pc:docMk/>
            <pc:sldMk cId="3961614460" sldId="263"/>
            <ac:spMk id="3" creationId="{BA87CE46-3009-A218-AA9C-BB24682376BC}"/>
          </ac:spMkLst>
        </pc:spChg>
        <pc:spChg chg="add del mod ord">
          <ac:chgData name="Constanza Valentina Hernández Sánchez" userId="655fa2ff-6cbe-4d8d-a27f-9cd900f48405" providerId="ADAL" clId="{B28C049A-CADF-4BA4-9E68-8F7F117939E2}" dt="2025-10-13T03:13:24.909" v="1846" actId="700"/>
          <ac:spMkLst>
            <pc:docMk/>
            <pc:sldMk cId="3961614460" sldId="263"/>
            <ac:spMk id="6" creationId="{24B45951-4CCB-3377-81EC-01FC5738EA96}"/>
          </ac:spMkLst>
        </pc:spChg>
        <pc:spChg chg="add del mod ord">
          <ac:chgData name="Constanza Valentina Hernández Sánchez" userId="655fa2ff-6cbe-4d8d-a27f-9cd900f48405" providerId="ADAL" clId="{B28C049A-CADF-4BA4-9E68-8F7F117939E2}" dt="2025-10-13T03:13:24.909" v="1846" actId="700"/>
          <ac:spMkLst>
            <pc:docMk/>
            <pc:sldMk cId="3961614460" sldId="263"/>
            <ac:spMk id="7" creationId="{1098BC8E-3740-D562-09C6-4EACB5B05DE7}"/>
          </ac:spMkLst>
        </pc:spChg>
        <pc:spChg chg="add mod ord">
          <ac:chgData name="Constanza Valentina Hernández Sánchez" userId="655fa2ff-6cbe-4d8d-a27f-9cd900f48405" providerId="ADAL" clId="{B28C049A-CADF-4BA4-9E68-8F7F117939E2}" dt="2025-10-13T03:36:56.944" v="2994" actId="113"/>
          <ac:spMkLst>
            <pc:docMk/>
            <pc:sldMk cId="3961614460" sldId="263"/>
            <ac:spMk id="8" creationId="{F0986458-8893-C759-8C94-652A229BD8C7}"/>
          </ac:spMkLst>
        </pc:spChg>
        <pc:spChg chg="add mod">
          <ac:chgData name="Constanza Valentina Hernández Sánchez" userId="655fa2ff-6cbe-4d8d-a27f-9cd900f48405" providerId="ADAL" clId="{B28C049A-CADF-4BA4-9E68-8F7F117939E2}" dt="2025-10-13T03:27:41.278" v="2093" actId="1076"/>
          <ac:spMkLst>
            <pc:docMk/>
            <pc:sldMk cId="3961614460" sldId="263"/>
            <ac:spMk id="9" creationId="{898F170D-1CA1-7065-E767-02DBE54B14EB}"/>
          </ac:spMkLst>
        </pc:spChg>
        <pc:picChg chg="add mod">
          <ac:chgData name="Constanza Valentina Hernández Sánchez" userId="655fa2ff-6cbe-4d8d-a27f-9cd900f48405" providerId="ADAL" clId="{B28C049A-CADF-4BA4-9E68-8F7F117939E2}" dt="2025-10-13T03:27:00.569" v="1903" actId="1076"/>
          <ac:picMkLst>
            <pc:docMk/>
            <pc:sldMk cId="3961614460" sldId="263"/>
            <ac:picMk id="5" creationId="{788FCA0F-C1FA-6A26-0A77-BA6B003283FE}"/>
          </ac:picMkLst>
        </pc:picChg>
      </pc:sldChg>
      <pc:sldChg chg="addSp delSp modSp new del mod">
        <pc:chgData name="Constanza Valentina Hernández Sánchez" userId="655fa2ff-6cbe-4d8d-a27f-9cd900f48405" providerId="ADAL" clId="{B28C049A-CADF-4BA4-9E68-8F7F117939E2}" dt="2025-10-13T03:13:15.930" v="1843" actId="47"/>
        <pc:sldMkLst>
          <pc:docMk/>
          <pc:sldMk cId="120883303" sldId="264"/>
        </pc:sldMkLst>
        <pc:spChg chg="del">
          <ac:chgData name="Constanza Valentina Hernández Sánchez" userId="655fa2ff-6cbe-4d8d-a27f-9cd900f48405" providerId="ADAL" clId="{B28C049A-CADF-4BA4-9E68-8F7F117939E2}" dt="2025-10-13T02:53:29.110" v="1816" actId="478"/>
          <ac:spMkLst>
            <pc:docMk/>
            <pc:sldMk cId="120883303" sldId="264"/>
            <ac:spMk id="2" creationId="{8F8F2E2F-E022-13DC-4FEE-40602C18DAB9}"/>
          </ac:spMkLst>
        </pc:spChg>
        <pc:spChg chg="del">
          <ac:chgData name="Constanza Valentina Hernández Sánchez" userId="655fa2ff-6cbe-4d8d-a27f-9cd900f48405" providerId="ADAL" clId="{B28C049A-CADF-4BA4-9E68-8F7F117939E2}" dt="2025-10-13T02:53:29.110" v="1816" actId="478"/>
          <ac:spMkLst>
            <pc:docMk/>
            <pc:sldMk cId="120883303" sldId="264"/>
            <ac:spMk id="3" creationId="{CA0F5C6A-5B2F-F024-5EB9-6DFF6401B72A}"/>
          </ac:spMkLst>
        </pc:spChg>
        <pc:spChg chg="add del">
          <ac:chgData name="Constanza Valentina Hernández Sánchez" userId="655fa2ff-6cbe-4d8d-a27f-9cd900f48405" providerId="ADAL" clId="{B28C049A-CADF-4BA4-9E68-8F7F117939E2}" dt="2025-10-13T02:53:33.313" v="1818" actId="478"/>
          <ac:spMkLst>
            <pc:docMk/>
            <pc:sldMk cId="120883303" sldId="264"/>
            <ac:spMk id="4" creationId="{04F5525F-D6C9-E603-F40A-05490E76B64B}"/>
          </ac:spMkLst>
        </pc:spChg>
        <pc:spChg chg="add del">
          <ac:chgData name="Constanza Valentina Hernández Sánchez" userId="655fa2ff-6cbe-4d8d-a27f-9cd900f48405" providerId="ADAL" clId="{B28C049A-CADF-4BA4-9E68-8F7F117939E2}" dt="2025-10-13T02:53:55.608" v="1820" actId="478"/>
          <ac:spMkLst>
            <pc:docMk/>
            <pc:sldMk cId="120883303" sldId="264"/>
            <ac:spMk id="5" creationId="{9FDF1AB9-DACD-9806-8F3E-F5DD9858E3D9}"/>
          </ac:spMkLst>
        </pc:spChg>
        <pc:picChg chg="add mod">
          <ac:chgData name="Constanza Valentina Hernández Sánchez" userId="655fa2ff-6cbe-4d8d-a27f-9cd900f48405" providerId="ADAL" clId="{B28C049A-CADF-4BA4-9E68-8F7F117939E2}" dt="2025-10-13T02:54:11.009" v="1822" actId="1076"/>
          <ac:picMkLst>
            <pc:docMk/>
            <pc:sldMk cId="120883303" sldId="264"/>
            <ac:picMk id="7" creationId="{AC80E2C2-CDF2-9556-3840-8747C44F28F9}"/>
          </ac:picMkLst>
        </pc:picChg>
      </pc:sldChg>
      <pc:sldChg chg="addSp delSp modSp new mod ord modClrScheme chgLayout">
        <pc:chgData name="Constanza Valentina Hernández Sánchez" userId="655fa2ff-6cbe-4d8d-a27f-9cd900f48405" providerId="ADAL" clId="{B28C049A-CADF-4BA4-9E68-8F7F117939E2}" dt="2025-10-13T03:36:52.314" v="2993" actId="113"/>
        <pc:sldMkLst>
          <pc:docMk/>
          <pc:sldMk cId="3923091112" sldId="265"/>
        </pc:sldMkLst>
        <pc:spChg chg="del">
          <ac:chgData name="Constanza Valentina Hernández Sánchez" userId="655fa2ff-6cbe-4d8d-a27f-9cd900f48405" providerId="ADAL" clId="{B28C049A-CADF-4BA4-9E68-8F7F117939E2}" dt="2025-10-13T03:10:33.159" v="1827" actId="478"/>
          <ac:spMkLst>
            <pc:docMk/>
            <pc:sldMk cId="3923091112" sldId="265"/>
            <ac:spMk id="2" creationId="{43569C91-5B35-AD17-AAB8-2E1C97A3FE74}"/>
          </ac:spMkLst>
        </pc:spChg>
        <pc:spChg chg="del">
          <ac:chgData name="Constanza Valentina Hernández Sánchez" userId="655fa2ff-6cbe-4d8d-a27f-9cd900f48405" providerId="ADAL" clId="{B28C049A-CADF-4BA4-9E68-8F7F117939E2}" dt="2025-10-13T03:10:33.159" v="1827" actId="478"/>
          <ac:spMkLst>
            <pc:docMk/>
            <pc:sldMk cId="3923091112" sldId="265"/>
            <ac:spMk id="3" creationId="{0E79DF08-EF19-39EB-410A-B773BAD051E0}"/>
          </ac:spMkLst>
        </pc:spChg>
        <pc:spChg chg="add mod ord">
          <ac:chgData name="Constanza Valentina Hernández Sánchez" userId="655fa2ff-6cbe-4d8d-a27f-9cd900f48405" providerId="ADAL" clId="{B28C049A-CADF-4BA4-9E68-8F7F117939E2}" dt="2025-10-13T03:36:52.314" v="2993" actId="113"/>
          <ac:spMkLst>
            <pc:docMk/>
            <pc:sldMk cId="3923091112" sldId="265"/>
            <ac:spMk id="8" creationId="{3CF5C933-A378-CF60-801F-5E65D261A974}"/>
          </ac:spMkLst>
        </pc:spChg>
        <pc:spChg chg="add mod">
          <ac:chgData name="Constanza Valentina Hernández Sánchez" userId="655fa2ff-6cbe-4d8d-a27f-9cd900f48405" providerId="ADAL" clId="{B28C049A-CADF-4BA4-9E68-8F7F117939E2}" dt="2025-10-13T03:29:13.552" v="2498" actId="20577"/>
          <ac:spMkLst>
            <pc:docMk/>
            <pc:sldMk cId="3923091112" sldId="265"/>
            <ac:spMk id="9" creationId="{DFEC0603-144D-1E1C-0483-1088B5429BCF}"/>
          </ac:spMkLst>
        </pc:spChg>
        <pc:picChg chg="add mod">
          <ac:chgData name="Constanza Valentina Hernández Sánchez" userId="655fa2ff-6cbe-4d8d-a27f-9cd900f48405" providerId="ADAL" clId="{B28C049A-CADF-4BA4-9E68-8F7F117939E2}" dt="2025-10-13T03:29:15.454" v="2499" actId="1076"/>
          <ac:picMkLst>
            <pc:docMk/>
            <pc:sldMk cId="3923091112" sldId="265"/>
            <ac:picMk id="5" creationId="{3C75DE83-4025-A5B2-1E6B-69349897D309}"/>
          </ac:picMkLst>
        </pc:picChg>
        <pc:picChg chg="add mod">
          <ac:chgData name="Constanza Valentina Hernández Sánchez" userId="655fa2ff-6cbe-4d8d-a27f-9cd900f48405" providerId="ADAL" clId="{B28C049A-CADF-4BA4-9E68-8F7F117939E2}" dt="2025-10-13T03:28:51.466" v="2420" actId="1076"/>
          <ac:picMkLst>
            <pc:docMk/>
            <pc:sldMk cId="3923091112" sldId="265"/>
            <ac:picMk id="7" creationId="{C46D6F32-B8DA-9001-6414-530D971E0136}"/>
          </ac:picMkLst>
        </pc:picChg>
      </pc:sldChg>
      <pc:sldChg chg="addSp delSp modSp new mod">
        <pc:chgData name="Constanza Valentina Hernández Sánchez" userId="655fa2ff-6cbe-4d8d-a27f-9cd900f48405" providerId="ADAL" clId="{B28C049A-CADF-4BA4-9E68-8F7F117939E2}" dt="2025-10-13T03:31:37.608" v="2971" actId="20577"/>
        <pc:sldMkLst>
          <pc:docMk/>
          <pc:sldMk cId="714096792" sldId="266"/>
        </pc:sldMkLst>
        <pc:spChg chg="del">
          <ac:chgData name="Constanza Valentina Hernández Sánchez" userId="655fa2ff-6cbe-4d8d-a27f-9cd900f48405" providerId="ADAL" clId="{B28C049A-CADF-4BA4-9E68-8F7F117939E2}" dt="2025-10-13T03:13:06.761" v="1839" actId="478"/>
          <ac:spMkLst>
            <pc:docMk/>
            <pc:sldMk cId="714096792" sldId="266"/>
            <ac:spMk id="2" creationId="{3E1E4AFC-8CF0-B8E9-6BDC-C18D19785E0E}"/>
          </ac:spMkLst>
        </pc:spChg>
        <pc:spChg chg="del">
          <ac:chgData name="Constanza Valentina Hernández Sánchez" userId="655fa2ff-6cbe-4d8d-a27f-9cd900f48405" providerId="ADAL" clId="{B28C049A-CADF-4BA4-9E68-8F7F117939E2}" dt="2025-10-13T03:13:08.825" v="1840" actId="478"/>
          <ac:spMkLst>
            <pc:docMk/>
            <pc:sldMk cId="714096792" sldId="266"/>
            <ac:spMk id="3" creationId="{A7575ACB-23D6-51ED-9E96-BBCA87162A8D}"/>
          </ac:spMkLst>
        </pc:spChg>
        <pc:spChg chg="add mod">
          <ac:chgData name="Constanza Valentina Hernández Sánchez" userId="655fa2ff-6cbe-4d8d-a27f-9cd900f48405" providerId="ADAL" clId="{B28C049A-CADF-4BA4-9E68-8F7F117939E2}" dt="2025-10-13T03:31:37.608" v="2971" actId="20577"/>
          <ac:spMkLst>
            <pc:docMk/>
            <pc:sldMk cId="714096792" sldId="266"/>
            <ac:spMk id="5" creationId="{884843ED-A179-6885-8438-34290B69EC6C}"/>
          </ac:spMkLst>
        </pc:spChg>
        <pc:picChg chg="add mod">
          <ac:chgData name="Constanza Valentina Hernández Sánchez" userId="655fa2ff-6cbe-4d8d-a27f-9cd900f48405" providerId="ADAL" clId="{B28C049A-CADF-4BA4-9E68-8F7F117939E2}" dt="2025-10-13T03:30:52.885" v="2823" actId="1076"/>
          <ac:picMkLst>
            <pc:docMk/>
            <pc:sldMk cId="714096792" sldId="266"/>
            <ac:picMk id="4" creationId="{296E6848-B036-63DD-7E1A-73F87D59D915}"/>
          </ac:picMkLst>
        </pc:picChg>
      </pc:sldChg>
      <pc:sldChg chg="addSp delSp modSp new mod">
        <pc:chgData name="Constanza Valentina Hernández Sánchez" userId="655fa2ff-6cbe-4d8d-a27f-9cd900f48405" providerId="ADAL" clId="{B28C049A-CADF-4BA4-9E68-8F7F117939E2}" dt="2025-10-13T05:08:53.942" v="3081" actId="1076"/>
        <pc:sldMkLst>
          <pc:docMk/>
          <pc:sldMk cId="375347933" sldId="267"/>
        </pc:sldMkLst>
        <pc:spChg chg="mod">
          <ac:chgData name="Constanza Valentina Hernández Sánchez" userId="655fa2ff-6cbe-4d8d-a27f-9cd900f48405" providerId="ADAL" clId="{B28C049A-CADF-4BA4-9E68-8F7F117939E2}" dt="2025-10-13T03:37:37.715" v="3004" actId="113"/>
          <ac:spMkLst>
            <pc:docMk/>
            <pc:sldMk cId="375347933" sldId="267"/>
            <ac:spMk id="2" creationId="{7286B0B7-277C-10AD-ED55-B5DD1AE91019}"/>
          </ac:spMkLst>
        </pc:spChg>
        <pc:spChg chg="add del">
          <ac:chgData name="Constanza Valentina Hernández Sánchez" userId="655fa2ff-6cbe-4d8d-a27f-9cd900f48405" providerId="ADAL" clId="{B28C049A-CADF-4BA4-9E68-8F7F117939E2}" dt="2025-10-13T05:08:32.561" v="3076" actId="478"/>
          <ac:spMkLst>
            <pc:docMk/>
            <pc:sldMk cId="375347933" sldId="267"/>
            <ac:spMk id="3" creationId="{3271330A-55E5-6332-A024-91DC21E09E2B}"/>
          </ac:spMkLst>
        </pc:spChg>
        <pc:spChg chg="add del mod">
          <ac:chgData name="Constanza Valentina Hernández Sánchez" userId="655fa2ff-6cbe-4d8d-a27f-9cd900f48405" providerId="ADAL" clId="{B28C049A-CADF-4BA4-9E68-8F7F117939E2}" dt="2025-10-13T05:08:37.661" v="3078" actId="478"/>
          <ac:spMkLst>
            <pc:docMk/>
            <pc:sldMk cId="375347933" sldId="267"/>
            <ac:spMk id="5" creationId="{E387F65C-52D0-92B4-0002-AFC98E5F7DE7}"/>
          </ac:spMkLst>
        </pc:spChg>
        <pc:picChg chg="add mod">
          <ac:chgData name="Constanza Valentina Hernández Sánchez" userId="655fa2ff-6cbe-4d8d-a27f-9cd900f48405" providerId="ADAL" clId="{B28C049A-CADF-4BA4-9E68-8F7F117939E2}" dt="2025-10-13T05:08:53.942" v="3081" actId="1076"/>
          <ac:picMkLst>
            <pc:docMk/>
            <pc:sldMk cId="375347933" sldId="267"/>
            <ac:picMk id="7" creationId="{59A8099B-606B-6E1A-10DC-6F3E2DA0A0E2}"/>
          </ac:picMkLst>
        </pc:picChg>
      </pc:sldChg>
      <pc:sldChg chg="addSp delSp modSp new mod ord modClrScheme chgLayout">
        <pc:chgData name="Constanza Valentina Hernández Sánchez" userId="655fa2ff-6cbe-4d8d-a27f-9cd900f48405" providerId="ADAL" clId="{B28C049A-CADF-4BA4-9E68-8F7F117939E2}" dt="2025-10-13T04:23:51.717" v="3074" actId="20577"/>
        <pc:sldMkLst>
          <pc:docMk/>
          <pc:sldMk cId="3169239722" sldId="268"/>
        </pc:sldMkLst>
        <pc:spChg chg="del mod ord">
          <ac:chgData name="Constanza Valentina Hernández Sánchez" userId="655fa2ff-6cbe-4d8d-a27f-9cd900f48405" providerId="ADAL" clId="{B28C049A-CADF-4BA4-9E68-8F7F117939E2}" dt="2025-10-13T04:20:57.987" v="3023" actId="700"/>
          <ac:spMkLst>
            <pc:docMk/>
            <pc:sldMk cId="3169239722" sldId="268"/>
            <ac:spMk id="2" creationId="{4E3C74E3-5B04-C2AC-746C-088CF3DF71E0}"/>
          </ac:spMkLst>
        </pc:spChg>
        <pc:spChg chg="del mod ord">
          <ac:chgData name="Constanza Valentina Hernández Sánchez" userId="655fa2ff-6cbe-4d8d-a27f-9cd900f48405" providerId="ADAL" clId="{B28C049A-CADF-4BA4-9E68-8F7F117939E2}" dt="2025-10-13T04:20:57.987" v="3023" actId="700"/>
          <ac:spMkLst>
            <pc:docMk/>
            <pc:sldMk cId="3169239722" sldId="268"/>
            <ac:spMk id="3" creationId="{D5D7DB0B-C258-048C-6B72-C4F565E78692}"/>
          </ac:spMkLst>
        </pc:spChg>
        <pc:spChg chg="add mod ord">
          <ac:chgData name="Constanza Valentina Hernández Sánchez" userId="655fa2ff-6cbe-4d8d-a27f-9cd900f48405" providerId="ADAL" clId="{B28C049A-CADF-4BA4-9E68-8F7F117939E2}" dt="2025-10-13T04:23:51.717" v="3074" actId="20577"/>
          <ac:spMkLst>
            <pc:docMk/>
            <pc:sldMk cId="3169239722" sldId="268"/>
            <ac:spMk id="4" creationId="{ECEB6873-3729-EABB-B5A5-F37541057E7E}"/>
          </ac:spMkLst>
        </pc:spChg>
        <pc:spChg chg="add del mod ord">
          <ac:chgData name="Constanza Valentina Hernández Sánchez" userId="655fa2ff-6cbe-4d8d-a27f-9cd900f48405" providerId="ADAL" clId="{B28C049A-CADF-4BA4-9E68-8F7F117939E2}" dt="2025-10-13T04:23:23.392" v="3030" actId="478"/>
          <ac:spMkLst>
            <pc:docMk/>
            <pc:sldMk cId="3169239722" sldId="268"/>
            <ac:spMk id="5" creationId="{784F009D-FD4B-23FF-80E9-00DC2A74DB9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7B92D-2D95-4F46-A332-00488C8DC0F8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EB1C38-7842-4BE6-945E-BD4734CC6E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32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43FF7-1BCA-BC80-1604-2A7E6357A6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EED3F1-7563-18FE-56BE-351A81AA0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96A0B-D7A4-206A-997E-1C242E77A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D556-7069-41DA-980A-F4A57812852F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F9A65-3F3D-E2A4-8CCB-D2D15A392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36F93-9645-6A49-7F60-9052A085A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8B65-2835-49BA-BA4D-ABCCDD31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46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4B5044-CE94-5EB9-D936-F49D1F0C1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8D2C24-95C7-04F4-9395-DC4BA79A5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368623-E938-4149-DF68-37FD8493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D556-7069-41DA-980A-F4A57812852F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66051-9E19-6E88-B00E-1B63E6AAE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B91B0-A350-8D16-2560-5AD42DB4B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8B65-2835-49BA-BA4D-ABCCDD31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00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59F2E5-6B8C-E721-BEA5-A590523B11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EBDB9-590A-F6A3-8C59-80C1C8AB4B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22BE2-6BC6-4088-BF47-9CAD7F6B7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D556-7069-41DA-980A-F4A57812852F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53E2C-6806-6134-04EA-3E093DE48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9E472-D5AD-07F7-ACAA-AB102973C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8B65-2835-49BA-BA4D-ABCCDD31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59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FF742-8685-5CC3-B59B-0490ED588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81D68-2CED-8FFA-4719-647102136F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AA982B-54C1-7C19-DE8C-BCDCFB1A4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D556-7069-41DA-980A-F4A57812852F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2F374-40B9-E531-9163-30D29F012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D9507-EA4A-E993-8790-19F0052B1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8B65-2835-49BA-BA4D-ABCCDD31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437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3754D-5ACE-2F2D-0607-C81A37307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B4BD3E-8560-4011-E7AA-736638AE0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E06EE5-EB0A-631A-012B-73281A08F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D556-7069-41DA-980A-F4A57812852F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E934FF-843E-1032-B01A-5987B2ACE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BE7EEE-0FC5-53F5-9F0F-B6D475798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8B65-2835-49BA-BA4D-ABCCDD31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14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485FE-D8AE-5A22-59DF-492DB0B36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CE614-19E6-8F46-DDA4-C20B9AD6D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431BF-C3DC-C0FC-7D77-0E73600197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A0B3A-98E8-8E7E-91D7-526502972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D556-7069-41DA-980A-F4A57812852F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DF882-7D53-3EDD-E560-F1F5F038F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69004-FE4C-E81C-79D5-89294317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8B65-2835-49BA-BA4D-ABCCDD31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87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2792D-801C-775E-B237-54D43A310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1F6807-498A-279F-2A39-5499193345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486759-8395-D85B-F53C-88FBFA3F09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02968-4362-A093-8728-E453E8975A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BB003-30F3-58D4-1B3C-6E583A1A47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94F6C8-D3CD-BE3C-21FF-87097F4FC2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D556-7069-41DA-980A-F4A57812852F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7488F9-4908-9C84-B5A1-7BFF523B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00F02A-0F8F-9F39-0DF2-BB597570A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8B65-2835-49BA-BA4D-ABCCDD31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81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D7CD5-40E4-7D26-C252-E9653EF3A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F22D29-3461-3131-5339-5E0817AFD8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D556-7069-41DA-980A-F4A57812852F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910C39-3E0F-E680-B56C-EB263F1CC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C1D5B1-4154-6B83-E08D-02AAD5BB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8B65-2835-49BA-BA4D-ABCCDD31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0246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6312FD-368D-A150-F9BF-25734506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D556-7069-41DA-980A-F4A57812852F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3EE9A-7C4C-2DB1-8E9F-25C6234EA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5401B-135E-799D-EE6C-FE701AFD1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8B65-2835-49BA-BA4D-ABCCDD31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3479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4649-64B2-D015-AC98-A2845ADA34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21326-D771-E788-6B04-88849FCFB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AC7C8-0FCE-15B5-454A-795D62E0E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56BE4-F2ED-3160-D637-D8613E9EB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D556-7069-41DA-980A-F4A57812852F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A245FE-8E20-2FA3-E525-7993C51AC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C59F85-BC3F-D587-E54E-D6CBDD446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8B65-2835-49BA-BA4D-ABCCDD31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18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FF856-E0FB-778E-8658-93B2E660C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3E6AA5-BC0D-F352-E515-616F58EDA9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03C6CF-63E4-FB78-B956-9FD41ADE14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0A6FB-792E-C817-965D-426EB5F8D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AD556-7069-41DA-980A-F4A57812852F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43D91B-C1C6-36F6-CF35-287A8B591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E0C74A-3030-BAED-EBCF-D0FD3C692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CB8B65-2835-49BA-BA4D-ABCCDD31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8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7AACC6-2F9F-A989-B5E1-59B17FDD5A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2C716-585C-22D9-3C12-DDD7F1547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A17323-8D38-6BF8-87B2-63120D4071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FAD556-7069-41DA-980A-F4A57812852F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E34E9-EEFC-B0F8-18B0-9591836D17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3C482-9EFF-EDD0-B40F-1472803D1C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CB8B65-2835-49BA-BA4D-ABCCDD31AC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99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EB6873-3729-EABB-B5A5-F37541057E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498451"/>
          </a:xfrm>
        </p:spPr>
        <p:txBody>
          <a:bodyPr>
            <a:normAutofit/>
          </a:bodyPr>
          <a:lstStyle/>
          <a:p>
            <a:r>
              <a:rPr lang="es-ES" sz="3600" b="1" dirty="0"/>
              <a:t>Visualización y análisis fenológico-climático de ecosistemas altiplánicos mediante series temporales NDVI: Parque Nacional Lauca y Parque Nacional Volcán </a:t>
            </a:r>
            <a:r>
              <a:rPr lang="es-ES" sz="3600" b="1" dirty="0" err="1"/>
              <a:t>Isluga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3169239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6E6848-B036-63DD-7E1A-73F87D59D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07285"/>
            <a:ext cx="12192000" cy="4486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4843ED-A179-6885-8438-34290B69EC6C}"/>
              </a:ext>
            </a:extLst>
          </p:cNvPr>
          <p:cNvSpPr txBox="1"/>
          <p:nvPr/>
        </p:nvSpPr>
        <p:spPr>
          <a:xfrm>
            <a:off x="2196568" y="5497413"/>
            <a:ext cx="788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compara</a:t>
            </a:r>
            <a:r>
              <a:rPr lang="en-US" dirty="0"/>
              <a:t> </a:t>
            </a:r>
            <a:r>
              <a:rPr lang="en-US" dirty="0" err="1"/>
              <a:t>fenología</a:t>
            </a:r>
            <a:r>
              <a:rPr lang="en-US" dirty="0"/>
              <a:t> entre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vegetación</a:t>
            </a:r>
            <a:r>
              <a:rPr lang="en-US" dirty="0"/>
              <a:t> </a:t>
            </a:r>
            <a:r>
              <a:rPr lang="en-US" dirty="0" err="1"/>
              <a:t>útil</a:t>
            </a:r>
            <a:r>
              <a:rPr lang="en-US" dirty="0"/>
              <a:t> para </a:t>
            </a:r>
            <a:r>
              <a:rPr lang="en-US" dirty="0" err="1"/>
              <a:t>comparar</a:t>
            </a:r>
            <a:r>
              <a:rPr lang="en-US" dirty="0"/>
              <a:t> mis </a:t>
            </a:r>
            <a:r>
              <a:rPr lang="en-US" dirty="0" err="1"/>
              <a:t>usos</a:t>
            </a:r>
            <a:r>
              <a:rPr lang="en-US" dirty="0"/>
              <a:t>. Pero </a:t>
            </a:r>
            <a:r>
              <a:rPr lang="en-US" dirty="0" err="1"/>
              <a:t>mejoraría</a:t>
            </a:r>
            <a:r>
              <a:rPr lang="en-US" dirty="0"/>
              <a:t> las </a:t>
            </a:r>
            <a:r>
              <a:rPr lang="en-US" dirty="0" err="1"/>
              <a:t>líneas</a:t>
            </a:r>
            <a:r>
              <a:rPr lang="en-US" dirty="0"/>
              <a:t> y </a:t>
            </a:r>
            <a:r>
              <a:rPr lang="en-US" dirty="0" err="1"/>
              <a:t>graficos</a:t>
            </a:r>
            <a:r>
              <a:rPr lang="en-US" dirty="0"/>
              <a:t> de barra</a:t>
            </a:r>
          </a:p>
        </p:txBody>
      </p:sp>
    </p:spTree>
    <p:extLst>
      <p:ext uri="{BB962C8B-B14F-4D97-AF65-F5344CB8AC3E}">
        <p14:creationId xmlns:p14="http://schemas.microsoft.com/office/powerpoint/2010/main" val="7140967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71050-62E2-ECA2-38BA-4E91FFB2A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Pregunta</a:t>
            </a:r>
            <a:r>
              <a:rPr lang="en-US" b="1" dirty="0"/>
              <a:t> de </a:t>
            </a:r>
            <a:r>
              <a:rPr lang="en-US" b="1" dirty="0" err="1"/>
              <a:t>investigación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1BFA1-4777-5ACA-2AE3-F73AFFC9E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¿Cómo varían los patrones fenológicos de la vegetación entre diferentes tipos de cobertura vegetal en los Parques Nacionales Lauca y Volcán </a:t>
            </a:r>
            <a:r>
              <a:rPr lang="es-ES" dirty="0" err="1"/>
              <a:t>Isluga</a:t>
            </a:r>
            <a:r>
              <a:rPr lang="es-ES" dirty="0"/>
              <a:t>, y cuál es su relación con la precipitación y temperatura en el período 2018-2024?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59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38757-20B7-3584-17EA-4B88CBEE4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Hipótesis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F0E1C1-D6FA-B9A9-86C5-E2561B196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Los diferentes tipos de cobertura vegetal en los ecosistemas altiplánicos de los Parques Nacionales Lauca y Volcán </a:t>
            </a:r>
            <a:r>
              <a:rPr lang="es-ES" dirty="0" err="1"/>
              <a:t>Isluga</a:t>
            </a:r>
            <a:r>
              <a:rPr lang="es-ES" dirty="0"/>
              <a:t> presentan patrones fenológicos diferenciados y predecibles, cuya variabilidad temporal está significativamente determinada por la precipitación acumulada y la temperatura, con desfases temporales específicos para cada tipo de cobertura.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05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E7FE0AD-FA89-5965-D1BC-6EACCACBEDAB}"/>
              </a:ext>
            </a:extLst>
          </p:cNvPr>
          <p:cNvSpPr/>
          <p:nvPr/>
        </p:nvSpPr>
        <p:spPr>
          <a:xfrm>
            <a:off x="2100455" y="1307561"/>
            <a:ext cx="1263192" cy="4147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Cob </a:t>
            </a:r>
            <a:r>
              <a:rPr lang="en-US" sz="1050" dirty="0" err="1"/>
              <a:t>suelo</a:t>
            </a:r>
            <a:endParaRPr lang="en-US" sz="105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0CFAC0-C1C9-A7FE-EAFA-026424149065}"/>
              </a:ext>
            </a:extLst>
          </p:cNvPr>
          <p:cNvSpPr/>
          <p:nvPr/>
        </p:nvSpPr>
        <p:spPr>
          <a:xfrm>
            <a:off x="6693704" y="1336301"/>
            <a:ext cx="1030666" cy="2623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Temperatura</a:t>
            </a:r>
            <a:endParaRPr lang="en-US" sz="1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B32FE4-FEE0-C510-4F75-5BB8F89DFB51}"/>
              </a:ext>
            </a:extLst>
          </p:cNvPr>
          <p:cNvSpPr/>
          <p:nvPr/>
        </p:nvSpPr>
        <p:spPr>
          <a:xfrm>
            <a:off x="3903837" y="2102279"/>
            <a:ext cx="1030665" cy="262383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NDVI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CF6AEC-9BE1-CA83-74DF-688EB69AE830}"/>
              </a:ext>
            </a:extLst>
          </p:cNvPr>
          <p:cNvSpPr/>
          <p:nvPr/>
        </p:nvSpPr>
        <p:spPr>
          <a:xfrm>
            <a:off x="8095112" y="1336301"/>
            <a:ext cx="1130434" cy="262384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Precipitaciones</a:t>
            </a:r>
            <a:endParaRPr lang="en-US" sz="105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81E4508-5805-F3A0-3D93-4C6854B998D9}"/>
              </a:ext>
            </a:extLst>
          </p:cNvPr>
          <p:cNvSpPr/>
          <p:nvPr/>
        </p:nvSpPr>
        <p:spPr>
          <a:xfrm>
            <a:off x="7226072" y="342261"/>
            <a:ext cx="1272618" cy="471341"/>
          </a:xfrm>
          <a:prstGeom prst="roundRect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CR2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FFC8522-CA44-DF5F-358F-5865252E2327}"/>
              </a:ext>
            </a:extLst>
          </p:cNvPr>
          <p:cNvSpPr/>
          <p:nvPr/>
        </p:nvSpPr>
        <p:spPr>
          <a:xfrm>
            <a:off x="2100454" y="356725"/>
            <a:ext cx="1263192" cy="537328"/>
          </a:xfrm>
          <a:prstGeom prst="roundRect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Catastro</a:t>
            </a:r>
            <a:r>
              <a:rPr lang="en-US" sz="1050" dirty="0"/>
              <a:t> </a:t>
            </a:r>
            <a:r>
              <a:rPr lang="en-US" sz="1050" dirty="0" err="1"/>
              <a:t>vegetación</a:t>
            </a:r>
            <a:endParaRPr lang="en-US" sz="105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18774F0-7C4E-6ADE-234B-3365B90D7027}"/>
              </a:ext>
            </a:extLst>
          </p:cNvPr>
          <p:cNvSpPr/>
          <p:nvPr/>
        </p:nvSpPr>
        <p:spPr>
          <a:xfrm>
            <a:off x="3731489" y="339495"/>
            <a:ext cx="1365319" cy="537328"/>
          </a:xfrm>
          <a:prstGeom prst="roundRect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Sentinel 2</a:t>
            </a:r>
          </a:p>
          <a:p>
            <a:pPr algn="ctr"/>
            <a:r>
              <a:rPr lang="en-US" sz="1050" dirty="0"/>
              <a:t>(2018-2024)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DC81B3-C747-FAAF-BF91-59ECCBA6E9AE}"/>
              </a:ext>
            </a:extLst>
          </p:cNvPr>
          <p:cNvSpPr/>
          <p:nvPr/>
        </p:nvSpPr>
        <p:spPr>
          <a:xfrm>
            <a:off x="93338" y="1307561"/>
            <a:ext cx="1664027" cy="414779"/>
          </a:xfrm>
          <a:prstGeom prst="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Área</a:t>
            </a:r>
            <a:r>
              <a:rPr lang="en-US" sz="1050" dirty="0"/>
              <a:t> de studio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FA5E596-235D-4733-5C37-7629117F3B19}"/>
              </a:ext>
            </a:extLst>
          </p:cNvPr>
          <p:cNvSpPr/>
          <p:nvPr/>
        </p:nvSpPr>
        <p:spPr>
          <a:xfrm>
            <a:off x="328027" y="314305"/>
            <a:ext cx="1194650" cy="622169"/>
          </a:xfrm>
          <a:prstGeom prst="roundRect">
            <a:avLst/>
          </a:prstGeom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Límites</a:t>
            </a:r>
            <a:r>
              <a:rPr lang="en-US" sz="1050" dirty="0"/>
              <a:t> </a:t>
            </a:r>
            <a:r>
              <a:rPr lang="en-US" sz="1050" dirty="0" err="1"/>
              <a:t>parques</a:t>
            </a:r>
            <a:r>
              <a:rPr lang="en-US" sz="1050" dirty="0"/>
              <a:t> </a:t>
            </a:r>
            <a:r>
              <a:rPr lang="en-US" sz="1050" dirty="0" err="1"/>
              <a:t>nacionales</a:t>
            </a:r>
            <a:r>
              <a:rPr lang="en-US" sz="1050" dirty="0"/>
              <a:t> (</a:t>
            </a:r>
            <a:r>
              <a:rPr lang="en-US" sz="1050" dirty="0" err="1"/>
              <a:t>pn</a:t>
            </a:r>
            <a:r>
              <a:rPr lang="en-US" sz="1050" dirty="0"/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7CD8587-9D7F-66E5-B221-FF50C926DFD3}"/>
              </a:ext>
            </a:extLst>
          </p:cNvPr>
          <p:cNvSpPr txBox="1"/>
          <p:nvPr/>
        </p:nvSpPr>
        <p:spPr>
          <a:xfrm>
            <a:off x="9336332" y="195527"/>
            <a:ext cx="2717035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Datos: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NDVI 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Sentinel 2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2018 a 2024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10x10 metros</a:t>
            </a:r>
          </a:p>
          <a:p>
            <a:pPr marL="742950" lvl="1" indent="-285750">
              <a:buFontTx/>
              <a:buChar char="-"/>
            </a:pPr>
            <a:r>
              <a:rPr lang="en-US" sz="1400" dirty="0" err="1"/>
              <a:t>Resolución</a:t>
            </a:r>
            <a:r>
              <a:rPr lang="en-US" sz="1400" dirty="0"/>
              <a:t> temporal 5 </a:t>
            </a:r>
            <a:r>
              <a:rPr lang="en-US" sz="1400" dirty="0" err="1"/>
              <a:t>díás</a:t>
            </a:r>
            <a:endParaRPr lang="en-US" sz="1400" dirty="0"/>
          </a:p>
          <a:p>
            <a:pPr marL="742950" lvl="1" indent="-285750">
              <a:buFontTx/>
              <a:buChar char="-"/>
            </a:pPr>
            <a:r>
              <a:rPr lang="en-US" sz="1400" dirty="0" err="1"/>
              <a:t>Cantidad</a:t>
            </a:r>
            <a:r>
              <a:rPr lang="en-US" sz="1400" dirty="0"/>
              <a:t> pixels:</a:t>
            </a:r>
          </a:p>
          <a:p>
            <a:pPr marL="742950" lvl="1" indent="-285750">
              <a:buFontTx/>
              <a:buChar char="-"/>
            </a:pPr>
            <a:r>
              <a:rPr lang="en-US" sz="1400" dirty="0" err="1"/>
              <a:t>Observaciones</a:t>
            </a:r>
            <a:r>
              <a:rPr lang="en-US" sz="1400" dirty="0"/>
              <a:t> </a:t>
            </a:r>
            <a:r>
              <a:rPr lang="en-US" sz="1400" dirty="0" err="1"/>
              <a:t>por</a:t>
            </a:r>
            <a:r>
              <a:rPr lang="en-US" sz="1400" dirty="0"/>
              <a:t> </a:t>
            </a:r>
            <a:r>
              <a:rPr lang="en-US" sz="1400" dirty="0" err="1"/>
              <a:t>año</a:t>
            </a:r>
            <a:r>
              <a:rPr lang="en-US" sz="1400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Total </a:t>
            </a:r>
            <a:r>
              <a:rPr lang="en-US" sz="1400" dirty="0" err="1"/>
              <a:t>datos</a:t>
            </a:r>
            <a:r>
              <a:rPr lang="en-US" sz="1400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Áreas</a:t>
            </a:r>
            <a:r>
              <a:rPr lang="en-US" sz="1400" b="1" dirty="0"/>
              <a:t> de </a:t>
            </a:r>
            <a:r>
              <a:rPr lang="en-US" sz="1400" b="1" dirty="0" err="1"/>
              <a:t>estudio</a:t>
            </a:r>
            <a:endParaRPr lang="en-US" sz="1400" b="1" dirty="0"/>
          </a:p>
          <a:p>
            <a:pPr marL="742950" lvl="1" indent="-285750">
              <a:buFontTx/>
              <a:buChar char="-"/>
            </a:pPr>
            <a:r>
              <a:rPr lang="en-US" sz="1400" dirty="0"/>
              <a:t>Parque Nacional </a:t>
            </a:r>
            <a:r>
              <a:rPr lang="en-US" sz="1400" dirty="0" err="1"/>
              <a:t>Lauca</a:t>
            </a:r>
            <a:endParaRPr lang="en-US" sz="1400" dirty="0"/>
          </a:p>
          <a:p>
            <a:pPr marL="742950" lvl="1" indent="-285750">
              <a:buFontTx/>
              <a:buChar char="-"/>
            </a:pPr>
            <a:r>
              <a:rPr lang="en-US" sz="1400" dirty="0"/>
              <a:t>Parque Nacional </a:t>
            </a:r>
            <a:r>
              <a:rPr lang="en-US" sz="1400" dirty="0" err="1"/>
              <a:t>Volcán</a:t>
            </a:r>
            <a:r>
              <a:rPr lang="en-US" sz="1400" dirty="0"/>
              <a:t> </a:t>
            </a:r>
            <a:r>
              <a:rPr lang="en-US" sz="1400" dirty="0" err="1"/>
              <a:t>Isluga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/>
              <a:t>Clima:</a:t>
            </a:r>
          </a:p>
          <a:p>
            <a:pPr marL="742950" lvl="1" indent="-285750">
              <a:buFontTx/>
              <a:buChar char="-"/>
            </a:pPr>
            <a:r>
              <a:rPr lang="en-US" sz="1400" dirty="0" err="1"/>
              <a:t>Temperatura</a:t>
            </a:r>
            <a:r>
              <a:rPr lang="en-US" sz="1400" dirty="0"/>
              <a:t> (max, min, mean)</a:t>
            </a:r>
          </a:p>
          <a:p>
            <a:pPr marL="742950" lvl="1" indent="-285750">
              <a:buFontTx/>
              <a:buChar char="-"/>
            </a:pPr>
            <a:r>
              <a:rPr lang="en-US" sz="1400" dirty="0" err="1"/>
              <a:t>Precipitaciones</a:t>
            </a:r>
            <a:r>
              <a:rPr lang="en-US" sz="1400" dirty="0"/>
              <a:t> (</a:t>
            </a:r>
            <a:r>
              <a:rPr lang="en-US" sz="1400" dirty="0" err="1"/>
              <a:t>diaria</a:t>
            </a:r>
            <a:r>
              <a:rPr lang="en-US" sz="1400" dirty="0"/>
              <a:t>, </a:t>
            </a:r>
            <a:r>
              <a:rPr lang="en-US" sz="1400" dirty="0" err="1"/>
              <a:t>mensual</a:t>
            </a:r>
            <a:r>
              <a:rPr lang="en-US" sz="1400" dirty="0"/>
              <a:t>, annual, </a:t>
            </a:r>
            <a:r>
              <a:rPr lang="en-US" sz="1400" dirty="0" err="1"/>
              <a:t>acumuladas</a:t>
            </a:r>
            <a:r>
              <a:rPr lang="en-US" sz="1400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 dirty="0" err="1"/>
              <a:t>Clases</a:t>
            </a:r>
            <a:r>
              <a:rPr lang="en-US" sz="1400" b="1" dirty="0"/>
              <a:t> cob </a:t>
            </a:r>
            <a:r>
              <a:rPr lang="en-US" sz="1400" b="1" dirty="0" err="1"/>
              <a:t>suelo</a:t>
            </a:r>
            <a:r>
              <a:rPr lang="en-US" sz="1400" b="1" dirty="0"/>
              <a:t>:</a:t>
            </a:r>
          </a:p>
          <a:p>
            <a:pPr marL="742950" lvl="1" indent="-285750">
              <a:buFontTx/>
              <a:buChar char="-"/>
            </a:pPr>
            <a:r>
              <a:rPr lang="en-US" sz="1400" dirty="0"/>
              <a:t>Humedales</a:t>
            </a:r>
          </a:p>
          <a:p>
            <a:pPr marL="742950" lvl="1" indent="-285750">
              <a:buFontTx/>
              <a:buChar char="-"/>
            </a:pPr>
            <a:r>
              <a:rPr lang="en-US" sz="1400" dirty="0" err="1"/>
              <a:t>Matorrales</a:t>
            </a:r>
            <a:r>
              <a:rPr lang="en-US" sz="1400" dirty="0"/>
              <a:t> y </a:t>
            </a:r>
            <a:r>
              <a:rPr lang="en-US" sz="1400" dirty="0" err="1"/>
              <a:t>pastizales</a:t>
            </a:r>
            <a:endParaRPr lang="en-US" sz="1400" dirty="0"/>
          </a:p>
          <a:p>
            <a:pPr marL="742950" lvl="1" indent="-285750">
              <a:buFontTx/>
              <a:buChar char="-"/>
            </a:pPr>
            <a:r>
              <a:rPr lang="en-US" sz="1400" dirty="0"/>
              <a:t>Bosques</a:t>
            </a:r>
          </a:p>
          <a:p>
            <a:pPr marL="742950" lvl="1" indent="-285750">
              <a:buFontTx/>
              <a:buChar char="-"/>
            </a:pPr>
            <a:endParaRPr lang="en-US" sz="14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03487E2-F84B-8AAE-1917-20394B7727CB}"/>
              </a:ext>
            </a:extLst>
          </p:cNvPr>
          <p:cNvSpPr/>
          <p:nvPr/>
        </p:nvSpPr>
        <p:spPr>
          <a:xfrm>
            <a:off x="3916140" y="3112727"/>
            <a:ext cx="1029805" cy="53732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Fenología</a:t>
            </a:r>
            <a:endParaRPr lang="en-US" sz="1050" dirty="0"/>
          </a:p>
          <a:p>
            <a:pPr algn="ctr"/>
            <a:r>
              <a:rPr lang="en-US" sz="1050" dirty="0" err="1"/>
              <a:t>Matorrales</a:t>
            </a:r>
            <a:r>
              <a:rPr lang="en-US" sz="1050" dirty="0"/>
              <a:t> y </a:t>
            </a:r>
            <a:r>
              <a:rPr lang="en-US" sz="1050" dirty="0" err="1"/>
              <a:t>pastizales</a:t>
            </a:r>
            <a:endParaRPr lang="en-US" sz="105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89D31CF-F2DF-285E-EC82-C950C91BAC8C}"/>
              </a:ext>
            </a:extLst>
          </p:cNvPr>
          <p:cNvSpPr/>
          <p:nvPr/>
        </p:nvSpPr>
        <p:spPr>
          <a:xfrm>
            <a:off x="2677217" y="3117409"/>
            <a:ext cx="1029805" cy="53732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Fenología</a:t>
            </a:r>
            <a:r>
              <a:rPr lang="en-US" sz="1050" dirty="0"/>
              <a:t> Humedales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510C319-B797-C423-C08F-2C891F094D8B}"/>
              </a:ext>
            </a:extLst>
          </p:cNvPr>
          <p:cNvSpPr/>
          <p:nvPr/>
        </p:nvSpPr>
        <p:spPr>
          <a:xfrm>
            <a:off x="5104468" y="3117409"/>
            <a:ext cx="888927" cy="537328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/>
              <a:t>Fenología</a:t>
            </a:r>
            <a:endParaRPr lang="en-US" sz="1050" dirty="0"/>
          </a:p>
          <a:p>
            <a:pPr algn="ctr"/>
            <a:r>
              <a:rPr lang="en-US" sz="1050" dirty="0"/>
              <a:t>Bosques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7CEE807-D10A-D978-5F13-17ADBE694628}"/>
              </a:ext>
            </a:extLst>
          </p:cNvPr>
          <p:cNvSpPr/>
          <p:nvPr/>
        </p:nvSpPr>
        <p:spPr>
          <a:xfrm>
            <a:off x="3748382" y="4187383"/>
            <a:ext cx="1365319" cy="63221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</a:rPr>
              <a:t>Visualización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7" name="Diamond 16">
            <a:extLst>
              <a:ext uri="{FF2B5EF4-FFF2-40B4-BE49-F238E27FC236}">
                <a16:creationId xmlns:a16="http://schemas.microsoft.com/office/drawing/2014/main" id="{7CDBA6BF-E51C-4553-57BE-C59801314276}"/>
              </a:ext>
            </a:extLst>
          </p:cNvPr>
          <p:cNvSpPr/>
          <p:nvPr/>
        </p:nvSpPr>
        <p:spPr>
          <a:xfrm>
            <a:off x="2874502" y="2054150"/>
            <a:ext cx="402587" cy="349576"/>
          </a:xfrm>
          <a:prstGeom prst="diamond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0CEF1C-B06E-ECEF-614A-6A4FD34ACC77}"/>
              </a:ext>
            </a:extLst>
          </p:cNvPr>
          <p:cNvSpPr txBox="1"/>
          <p:nvPr/>
        </p:nvSpPr>
        <p:spPr>
          <a:xfrm>
            <a:off x="455080" y="5135661"/>
            <a:ext cx="10913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1: </a:t>
            </a:r>
            <a:r>
              <a:rPr lang="en-US" sz="1200" dirty="0" err="1"/>
              <a:t>Interseción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04D02A-5D8C-C7C7-3F8F-3102C27FE88A}"/>
              </a:ext>
            </a:extLst>
          </p:cNvPr>
          <p:cNvSpPr txBox="1"/>
          <p:nvPr/>
        </p:nvSpPr>
        <p:spPr>
          <a:xfrm>
            <a:off x="3564397" y="5233366"/>
            <a:ext cx="1735949" cy="430887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 err="1"/>
              <a:t>Comparación</a:t>
            </a:r>
            <a:r>
              <a:rPr lang="en-US" sz="1050" dirty="0"/>
              <a:t> </a:t>
            </a:r>
            <a:r>
              <a:rPr lang="en-US" sz="1050" dirty="0" err="1"/>
              <a:t>fenología</a:t>
            </a:r>
            <a:r>
              <a:rPr lang="en-US" sz="1050" dirty="0"/>
              <a:t> con variables </a:t>
            </a:r>
            <a:r>
              <a:rPr lang="en-US" sz="1050" dirty="0" err="1"/>
              <a:t>climáticas</a:t>
            </a:r>
            <a:endParaRPr lang="en-US" sz="105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E08E71C-81B4-39E0-F04C-D279C3E1AB5E}"/>
              </a:ext>
            </a:extLst>
          </p:cNvPr>
          <p:cNvSpPr/>
          <p:nvPr/>
        </p:nvSpPr>
        <p:spPr>
          <a:xfrm>
            <a:off x="3749047" y="5963242"/>
            <a:ext cx="1365319" cy="63221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</a:rPr>
              <a:t>Visualización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4D44854-2259-6D4C-587D-AE0CD865F9E4}"/>
              </a:ext>
            </a:extLst>
          </p:cNvPr>
          <p:cNvSpPr/>
          <p:nvPr/>
        </p:nvSpPr>
        <p:spPr>
          <a:xfrm>
            <a:off x="7811063" y="2554398"/>
            <a:ext cx="1365319" cy="63221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</a:rPr>
              <a:t>Visualización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  <a:p>
            <a:pPr algn="ctr"/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(</a:t>
            </a:r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</a:rPr>
              <a:t>Tendencias</a:t>
            </a:r>
            <a:r>
              <a:rPr lang="en-US" sz="1000" b="1" dirty="0">
                <a:solidFill>
                  <a:schemeClr val="accent6">
                    <a:lumMod val="50000"/>
                  </a:schemeClr>
                </a:solidFill>
              </a:rPr>
              <a:t>)</a:t>
            </a:r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E3075A5A-B9AC-6F31-9CA8-262FD65005C2}"/>
              </a:ext>
            </a:extLst>
          </p:cNvPr>
          <p:cNvCxnSpPr>
            <a:stCxn id="12" idx="2"/>
            <a:endCxn id="17" idx="1"/>
          </p:cNvCxnSpPr>
          <p:nvPr/>
        </p:nvCxnSpPr>
        <p:spPr>
          <a:xfrm rot="16200000" flipH="1">
            <a:off x="1646628" y="1001064"/>
            <a:ext cx="506598" cy="1949150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1611B5BA-11E6-1EB4-1200-06D40EED38BB}"/>
              </a:ext>
            </a:extLst>
          </p:cNvPr>
          <p:cNvCxnSpPr>
            <a:stCxn id="4" idx="2"/>
            <a:endCxn id="17" idx="1"/>
          </p:cNvCxnSpPr>
          <p:nvPr/>
        </p:nvCxnSpPr>
        <p:spPr>
          <a:xfrm rot="16200000" flipH="1">
            <a:off x="2549977" y="1904413"/>
            <a:ext cx="506598" cy="142451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97369C4-BAD3-35CE-17BF-74EDD55D4D58}"/>
              </a:ext>
            </a:extLst>
          </p:cNvPr>
          <p:cNvCxnSpPr>
            <a:stCxn id="11" idx="2"/>
            <a:endCxn id="6" idx="0"/>
          </p:cNvCxnSpPr>
          <p:nvPr/>
        </p:nvCxnSpPr>
        <p:spPr>
          <a:xfrm>
            <a:off x="4414149" y="876823"/>
            <a:ext cx="5021" cy="1225456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66A4F34C-3551-BFE5-CFDE-E6DDA942ACE1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5400000">
            <a:off x="3429272" y="2127510"/>
            <a:ext cx="752747" cy="1227050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AE83206-45AF-68DE-E84B-FA0CAAD626A7}"/>
              </a:ext>
            </a:extLst>
          </p:cNvPr>
          <p:cNvCxnSpPr>
            <a:stCxn id="13" idx="2"/>
            <a:endCxn id="12" idx="0"/>
          </p:cNvCxnSpPr>
          <p:nvPr/>
        </p:nvCxnSpPr>
        <p:spPr>
          <a:xfrm>
            <a:off x="925352" y="936474"/>
            <a:ext cx="0" cy="371087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D2EE944-24E4-84D4-50B9-DD26D3B55296}"/>
              </a:ext>
            </a:extLst>
          </p:cNvPr>
          <p:cNvCxnSpPr>
            <a:stCxn id="10" idx="2"/>
            <a:endCxn id="4" idx="0"/>
          </p:cNvCxnSpPr>
          <p:nvPr/>
        </p:nvCxnSpPr>
        <p:spPr>
          <a:xfrm>
            <a:off x="2732050" y="894053"/>
            <a:ext cx="1" cy="413508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6C6D15B4-A6C8-29A2-B5A1-916FECBEA35B}"/>
              </a:ext>
            </a:extLst>
          </p:cNvPr>
          <p:cNvCxnSpPr>
            <a:stCxn id="8" idx="2"/>
            <a:endCxn id="5" idx="0"/>
          </p:cNvCxnSpPr>
          <p:nvPr/>
        </p:nvCxnSpPr>
        <p:spPr>
          <a:xfrm rot="5400000">
            <a:off x="7274360" y="748279"/>
            <a:ext cx="522699" cy="653344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1002C589-C26A-4C5E-35A5-6908C19EA062}"/>
              </a:ext>
            </a:extLst>
          </p:cNvPr>
          <p:cNvCxnSpPr>
            <a:stCxn id="8" idx="2"/>
            <a:endCxn id="7" idx="0"/>
          </p:cNvCxnSpPr>
          <p:nvPr/>
        </p:nvCxnSpPr>
        <p:spPr>
          <a:xfrm rot="16200000" flipH="1">
            <a:off x="8000006" y="675977"/>
            <a:ext cx="522699" cy="797948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E9E04785-5615-001F-FED7-4DE957CB7AE4}"/>
              </a:ext>
            </a:extLst>
          </p:cNvPr>
          <p:cNvCxnSpPr>
            <a:stCxn id="5" idx="2"/>
            <a:endCxn id="24" idx="0"/>
          </p:cNvCxnSpPr>
          <p:nvPr/>
        </p:nvCxnSpPr>
        <p:spPr>
          <a:xfrm rot="16200000" flipH="1">
            <a:off x="7373524" y="1434198"/>
            <a:ext cx="955713" cy="1284686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26931475-203C-3CA1-38FF-584A96E39DC2}"/>
              </a:ext>
            </a:extLst>
          </p:cNvPr>
          <p:cNvCxnSpPr>
            <a:stCxn id="7" idx="2"/>
            <a:endCxn id="24" idx="0"/>
          </p:cNvCxnSpPr>
          <p:nvPr/>
        </p:nvCxnSpPr>
        <p:spPr>
          <a:xfrm rot="5400000">
            <a:off x="8099170" y="1993238"/>
            <a:ext cx="955713" cy="166606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96EB0FF9-FB37-2953-1D6F-260582BB4980}"/>
              </a:ext>
            </a:extLst>
          </p:cNvPr>
          <p:cNvCxnSpPr>
            <a:stCxn id="24" idx="4"/>
            <a:endCxn id="20" idx="3"/>
          </p:cNvCxnSpPr>
          <p:nvPr/>
        </p:nvCxnSpPr>
        <p:spPr>
          <a:xfrm rot="5400000">
            <a:off x="5765935" y="2721021"/>
            <a:ext cx="2262201" cy="3193377"/>
          </a:xfrm>
          <a:prstGeom prst="bentConnector2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2DC70C8-B462-008A-8398-A78119C4E5DA}"/>
              </a:ext>
            </a:extLst>
          </p:cNvPr>
          <p:cNvCxnSpPr>
            <a:stCxn id="20" idx="2"/>
            <a:endCxn id="23" idx="0"/>
          </p:cNvCxnSpPr>
          <p:nvPr/>
        </p:nvCxnSpPr>
        <p:spPr>
          <a:xfrm flipH="1">
            <a:off x="4431707" y="5664253"/>
            <a:ext cx="665" cy="298989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D56CD8A1-2ED4-66DA-FD9D-D2C1AE20AE3A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 rot="16200000" flipH="1">
            <a:off x="3545258" y="3301599"/>
            <a:ext cx="532646" cy="1238922"/>
          </a:xfrm>
          <a:prstGeom prst="bentConnector3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B5689BC5-CC96-43E5-F942-41EC76F380D1}"/>
              </a:ext>
            </a:extLst>
          </p:cNvPr>
          <p:cNvCxnSpPr>
            <a:stCxn id="17" idx="3"/>
            <a:endCxn id="6" idx="1"/>
          </p:cNvCxnSpPr>
          <p:nvPr/>
        </p:nvCxnSpPr>
        <p:spPr>
          <a:xfrm>
            <a:off x="3277089" y="2228938"/>
            <a:ext cx="626748" cy="4533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CB103139-8853-4B51-8CC9-18274CD875A1}"/>
              </a:ext>
            </a:extLst>
          </p:cNvPr>
          <p:cNvCxnSpPr>
            <a:stCxn id="20" idx="0"/>
            <a:endCxn id="16" idx="4"/>
          </p:cNvCxnSpPr>
          <p:nvPr/>
        </p:nvCxnSpPr>
        <p:spPr>
          <a:xfrm flipH="1" flipV="1">
            <a:off x="4431042" y="4819594"/>
            <a:ext cx="1330" cy="413772"/>
          </a:xfrm>
          <a:prstGeom prst="line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E89C8409-ACCE-3F03-02F2-0D7AD90B5E28}"/>
              </a:ext>
            </a:extLst>
          </p:cNvPr>
          <p:cNvSpPr/>
          <p:nvPr/>
        </p:nvSpPr>
        <p:spPr>
          <a:xfrm>
            <a:off x="5266251" y="2049801"/>
            <a:ext cx="651016" cy="358274"/>
          </a:xfrm>
          <a:prstGeom prst="roundRect">
            <a:avLst/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/>
              <a:t>EDA</a:t>
            </a:r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4CEE4C33-F52F-5660-46D4-A1BABB770283}"/>
              </a:ext>
            </a:extLst>
          </p:cNvPr>
          <p:cNvCxnSpPr>
            <a:stCxn id="6" idx="3"/>
            <a:endCxn id="92" idx="1"/>
          </p:cNvCxnSpPr>
          <p:nvPr/>
        </p:nvCxnSpPr>
        <p:spPr>
          <a:xfrm flipV="1">
            <a:off x="4934502" y="2228938"/>
            <a:ext cx="331749" cy="453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104FBD42-9830-70B1-BC8B-51A92A9059A7}"/>
              </a:ext>
            </a:extLst>
          </p:cNvPr>
          <p:cNvCxnSpPr>
            <a:stCxn id="6" idx="2"/>
            <a:endCxn id="14" idx="0"/>
          </p:cNvCxnSpPr>
          <p:nvPr/>
        </p:nvCxnSpPr>
        <p:spPr>
          <a:xfrm rot="16200000" flipH="1">
            <a:off x="4607678" y="2176154"/>
            <a:ext cx="752747" cy="1129762"/>
          </a:xfrm>
          <a:prstGeom prst="bentConnector3">
            <a:avLst>
              <a:gd name="adj1" fmla="val 50000"/>
            </a:avLst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8F58B507-E868-FC18-ABD8-102CB98B3930}"/>
              </a:ext>
            </a:extLst>
          </p:cNvPr>
          <p:cNvCxnSpPr>
            <a:stCxn id="14" idx="2"/>
            <a:endCxn id="16" idx="0"/>
          </p:cNvCxnSpPr>
          <p:nvPr/>
        </p:nvCxnSpPr>
        <p:spPr>
          <a:xfrm rot="5400000">
            <a:off x="4723664" y="3362115"/>
            <a:ext cx="532646" cy="1117890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CCF4CF9D-7070-3965-FE24-577D9D19EF1E}"/>
              </a:ext>
            </a:extLst>
          </p:cNvPr>
          <p:cNvCxnSpPr>
            <a:stCxn id="6" idx="2"/>
            <a:endCxn id="3" idx="0"/>
          </p:cNvCxnSpPr>
          <p:nvPr/>
        </p:nvCxnSpPr>
        <p:spPr>
          <a:xfrm>
            <a:off x="4419170" y="2364662"/>
            <a:ext cx="11873" cy="74806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629291A8-61A2-2AFA-B268-C1E3567111B9}"/>
              </a:ext>
            </a:extLst>
          </p:cNvPr>
          <p:cNvCxnSpPr>
            <a:cxnSpLocks/>
            <a:stCxn id="3" idx="2"/>
            <a:endCxn id="16" idx="0"/>
          </p:cNvCxnSpPr>
          <p:nvPr/>
        </p:nvCxnSpPr>
        <p:spPr>
          <a:xfrm flipH="1">
            <a:off x="4431042" y="3650055"/>
            <a:ext cx="1" cy="5373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Oval 133">
            <a:extLst>
              <a:ext uri="{FF2B5EF4-FFF2-40B4-BE49-F238E27FC236}">
                <a16:creationId xmlns:a16="http://schemas.microsoft.com/office/drawing/2014/main" id="{2144D5F8-7F66-7804-3646-9E0CB9CC8ACC}"/>
              </a:ext>
            </a:extLst>
          </p:cNvPr>
          <p:cNvSpPr/>
          <p:nvPr/>
        </p:nvSpPr>
        <p:spPr>
          <a:xfrm>
            <a:off x="4914414" y="1124614"/>
            <a:ext cx="1365319" cy="632211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err="1">
                <a:solidFill>
                  <a:schemeClr val="accent6">
                    <a:lumMod val="50000"/>
                  </a:schemeClr>
                </a:solidFill>
              </a:rPr>
              <a:t>Visualización</a:t>
            </a:r>
            <a:endParaRPr lang="en-US" sz="10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0913B8E8-A237-DED8-B521-4CB6798FAD53}"/>
              </a:ext>
            </a:extLst>
          </p:cNvPr>
          <p:cNvCxnSpPr>
            <a:stCxn id="92" idx="0"/>
            <a:endCxn id="134" idx="4"/>
          </p:cNvCxnSpPr>
          <p:nvPr/>
        </p:nvCxnSpPr>
        <p:spPr>
          <a:xfrm flipV="1">
            <a:off x="5591759" y="1756825"/>
            <a:ext cx="5315" cy="292976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19600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6B0B7-277C-10AD-ED55-B5DD1AE9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Carpetas</a:t>
            </a:r>
            <a:endParaRPr lang="en-US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A8099B-606B-6E1A-10DC-6F3E2DA0A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7554" y="588579"/>
            <a:ext cx="2874013" cy="568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47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88FCA0F-C1FA-6A26-0A77-BA6B00328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356" y="1483952"/>
            <a:ext cx="11888859" cy="4363059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F0986458-8893-C759-8C94-652A229BD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Vars </a:t>
            </a:r>
            <a:r>
              <a:rPr lang="en-US" b="1" dirty="0" err="1"/>
              <a:t>climaticas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8F170D-1CA1-7065-E767-02DBE54B14EB}"/>
              </a:ext>
            </a:extLst>
          </p:cNvPr>
          <p:cNvSpPr txBox="1"/>
          <p:nvPr/>
        </p:nvSpPr>
        <p:spPr>
          <a:xfrm>
            <a:off x="630621" y="5975130"/>
            <a:ext cx="11184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 </a:t>
            </a:r>
            <a:r>
              <a:rPr lang="en-US" dirty="0" err="1"/>
              <a:t>gusta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valores</a:t>
            </a:r>
            <a:r>
              <a:rPr lang="en-US" dirty="0"/>
              <a:t> </a:t>
            </a:r>
            <a:r>
              <a:rPr lang="en-US" dirty="0" err="1"/>
              <a:t>negativos</a:t>
            </a:r>
            <a:r>
              <a:rPr lang="en-US" dirty="0"/>
              <a:t> </a:t>
            </a:r>
            <a:r>
              <a:rPr lang="en-US" dirty="0" err="1"/>
              <a:t>sean</a:t>
            </a:r>
            <a:r>
              <a:rPr lang="en-US" dirty="0"/>
              <a:t> </a:t>
            </a:r>
            <a:r>
              <a:rPr lang="en-US" dirty="0" err="1"/>
              <a:t>rojos</a:t>
            </a:r>
            <a:r>
              <a:rPr lang="en-US" dirty="0"/>
              <a:t>, me lo </a:t>
            </a:r>
            <a:r>
              <a:rPr lang="en-US" dirty="0" err="1"/>
              <a:t>imagino</a:t>
            </a:r>
            <a:r>
              <a:rPr lang="en-US" dirty="0"/>
              <a:t> </a:t>
            </a:r>
            <a:r>
              <a:rPr lang="en-US" dirty="0" err="1"/>
              <a:t>aplicado</a:t>
            </a:r>
            <a:r>
              <a:rPr lang="en-US" dirty="0"/>
              <a:t> a </a:t>
            </a:r>
            <a:r>
              <a:rPr lang="en-US" dirty="0" err="1"/>
              <a:t>precipitaciones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debajo</a:t>
            </a:r>
            <a:r>
              <a:rPr lang="en-US" dirty="0"/>
              <a:t> de la media</a:t>
            </a:r>
          </a:p>
        </p:txBody>
      </p:sp>
    </p:spTree>
    <p:extLst>
      <p:ext uri="{BB962C8B-B14F-4D97-AF65-F5344CB8AC3E}">
        <p14:creationId xmlns:p14="http://schemas.microsoft.com/office/powerpoint/2010/main" val="39616144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C75DE83-4025-A5B2-1E6B-69349897D3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7" y="1376063"/>
            <a:ext cx="6925642" cy="49822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46D6F32-B8DA-9001-6414-530D971E0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8364" y="3783724"/>
            <a:ext cx="5297829" cy="2611395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3CF5C933-A378-CF60-801F-5E65D261A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NDVI EDA </a:t>
            </a:r>
            <a:r>
              <a:rPr lang="en-US" b="1" dirty="0" err="1"/>
              <a:t>por</a:t>
            </a:r>
            <a:r>
              <a:rPr lang="en-US" b="1" dirty="0"/>
              <a:t> </a:t>
            </a:r>
            <a:r>
              <a:rPr lang="en-US" b="1" dirty="0" err="1"/>
              <a:t>años</a:t>
            </a:r>
            <a:r>
              <a:rPr lang="en-US" b="1" dirty="0"/>
              <a:t> y </a:t>
            </a:r>
            <a:r>
              <a:rPr lang="en-US" b="1" dirty="0" err="1"/>
              <a:t>clases</a:t>
            </a:r>
            <a:endParaRPr 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EC0603-144D-1E1C-0483-1088B5429BCF}"/>
              </a:ext>
            </a:extLst>
          </p:cNvPr>
          <p:cNvSpPr txBox="1"/>
          <p:nvPr/>
        </p:nvSpPr>
        <p:spPr>
          <a:xfrm>
            <a:off x="6800194" y="1690688"/>
            <a:ext cx="478746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 bien son </a:t>
            </a:r>
            <a:r>
              <a:rPr lang="en-US" dirty="0" err="1"/>
              <a:t>muchas</a:t>
            </a:r>
            <a:r>
              <a:rPr lang="en-US" dirty="0"/>
              <a:t> </a:t>
            </a:r>
            <a:r>
              <a:rPr lang="en-US" dirty="0" err="1"/>
              <a:t>clases</a:t>
            </a:r>
            <a:r>
              <a:rPr lang="en-US" dirty="0"/>
              <a:t>, lo </a:t>
            </a:r>
            <a:r>
              <a:rPr lang="en-US" dirty="0" err="1"/>
              <a:t>cual</a:t>
            </a:r>
            <a:r>
              <a:rPr lang="en-US" dirty="0"/>
              <a:t> </a:t>
            </a:r>
            <a:r>
              <a:rPr lang="en-US" dirty="0" err="1"/>
              <a:t>dificulta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entendimiento</a:t>
            </a:r>
            <a:r>
              <a:rPr lang="en-US" dirty="0"/>
              <a:t>, me </a:t>
            </a:r>
            <a:r>
              <a:rPr lang="en-US" dirty="0" err="1"/>
              <a:t>gusta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la </a:t>
            </a:r>
            <a:r>
              <a:rPr lang="en-US" dirty="0" err="1"/>
              <a:t>distribución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r>
              <a:rPr lang="en-US" dirty="0"/>
              <a:t> y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temporalidad</a:t>
            </a:r>
            <a:r>
              <a:rPr lang="en-US" dirty="0"/>
              <a:t> se </a:t>
            </a:r>
            <a:r>
              <a:rPr lang="en-US" dirty="0" err="1"/>
              <a:t>complementa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mapa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Aplicaría</a:t>
            </a:r>
            <a:r>
              <a:rPr lang="en-US" dirty="0"/>
              <a:t> algo similar para </a:t>
            </a:r>
            <a:r>
              <a:rPr lang="en-US" dirty="0" err="1"/>
              <a:t>explicar</a:t>
            </a:r>
            <a:r>
              <a:rPr lang="en-US" dirty="0"/>
              <a:t> mis </a:t>
            </a:r>
            <a:r>
              <a:rPr lang="en-US" dirty="0" err="1"/>
              <a:t>valores</a:t>
            </a:r>
            <a:r>
              <a:rPr lang="en-US" dirty="0"/>
              <a:t> NDVI</a:t>
            </a:r>
          </a:p>
        </p:txBody>
      </p:sp>
    </p:spTree>
    <p:extLst>
      <p:ext uri="{BB962C8B-B14F-4D97-AF65-F5344CB8AC3E}">
        <p14:creationId xmlns:p14="http://schemas.microsoft.com/office/powerpoint/2010/main" val="3923091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9F85C22-F16A-2076-8329-DF4B0E497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64" y="383628"/>
            <a:ext cx="6856345" cy="601296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F75F401-415D-3573-A0DC-D3320EF3B0E6}"/>
              </a:ext>
            </a:extLst>
          </p:cNvPr>
          <p:cNvSpPr txBox="1"/>
          <p:nvPr/>
        </p:nvSpPr>
        <p:spPr>
          <a:xfrm>
            <a:off x="7089227" y="2668150"/>
            <a:ext cx="47874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 </a:t>
            </a:r>
            <a:r>
              <a:rPr lang="en-US" dirty="0" err="1"/>
              <a:t>gusta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colores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degrades. La </a:t>
            </a:r>
            <a:r>
              <a:rPr lang="en-US" dirty="0" err="1"/>
              <a:t>simpleza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formato</a:t>
            </a:r>
            <a:r>
              <a:rPr lang="en-US" dirty="0"/>
              <a:t> lo </a:t>
            </a:r>
            <a:r>
              <a:rPr lang="en-US" dirty="0" err="1"/>
              <a:t>complementaría</a:t>
            </a:r>
            <a:r>
              <a:rPr lang="en-US" dirty="0"/>
              <a:t> con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mapa</a:t>
            </a:r>
            <a:r>
              <a:rPr lang="en-US" dirty="0"/>
              <a:t> anterior. </a:t>
            </a:r>
          </a:p>
        </p:txBody>
      </p:sp>
    </p:spTree>
    <p:extLst>
      <p:ext uri="{BB962C8B-B14F-4D97-AF65-F5344CB8AC3E}">
        <p14:creationId xmlns:p14="http://schemas.microsoft.com/office/powerpoint/2010/main" val="898322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90DFB-C68F-289B-9F84-F747A8647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Fenología</a:t>
            </a:r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0ED449A-4275-143F-CE2E-638A058F15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5471"/>
            <a:ext cx="7409688" cy="49137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F1E082-C0B7-D32C-D167-DCEAA11E931A}"/>
              </a:ext>
            </a:extLst>
          </p:cNvPr>
          <p:cNvSpPr txBox="1"/>
          <p:nvPr/>
        </p:nvSpPr>
        <p:spPr>
          <a:xfrm>
            <a:off x="7593631" y="2360075"/>
            <a:ext cx="450399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 </a:t>
            </a:r>
            <a:r>
              <a:rPr lang="en-US" dirty="0" err="1"/>
              <a:t>gusta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</a:t>
            </a:r>
            <a:r>
              <a:rPr lang="en-US" dirty="0" err="1"/>
              <a:t>resalta</a:t>
            </a:r>
            <a:r>
              <a:rPr lang="en-US" dirty="0"/>
              <a:t> la </a:t>
            </a:r>
            <a:r>
              <a:rPr lang="en-US" dirty="0" err="1"/>
              <a:t>temporada</a:t>
            </a:r>
            <a:endParaRPr lang="en-US" dirty="0"/>
          </a:p>
          <a:p>
            <a:r>
              <a:rPr lang="en-US" dirty="0"/>
              <a:t>De “</a:t>
            </a:r>
            <a:r>
              <a:rPr lang="en-US" dirty="0" err="1"/>
              <a:t>reverdecimiento</a:t>
            </a:r>
            <a:r>
              <a:rPr lang="en-US" dirty="0"/>
              <a:t>” </a:t>
            </a:r>
            <a:r>
              <a:rPr lang="en-US" dirty="0" err="1"/>
              <a:t>asociado</a:t>
            </a:r>
            <a:r>
              <a:rPr lang="en-US" dirty="0"/>
              <a:t> al </a:t>
            </a:r>
            <a:r>
              <a:rPr lang="en-US" dirty="0" err="1"/>
              <a:t>aumento</a:t>
            </a:r>
            <a:r>
              <a:rPr lang="en-US" dirty="0"/>
              <a:t> </a:t>
            </a:r>
          </a:p>
          <a:p>
            <a:r>
              <a:rPr lang="en-US" dirty="0"/>
              <a:t>de </a:t>
            </a:r>
            <a:r>
              <a:rPr lang="en-US" dirty="0" err="1"/>
              <a:t>productividad</a:t>
            </a:r>
            <a:r>
              <a:rPr lang="en-US" dirty="0"/>
              <a:t>. </a:t>
            </a:r>
          </a:p>
          <a:p>
            <a:r>
              <a:rPr lang="en-US" dirty="0"/>
              <a:t>Para </a:t>
            </a:r>
            <a:r>
              <a:rPr lang="en-US" dirty="0" err="1"/>
              <a:t>fenología</a:t>
            </a:r>
            <a:r>
              <a:rPr lang="en-US" dirty="0"/>
              <a:t> me </a:t>
            </a:r>
            <a:r>
              <a:rPr lang="en-US" dirty="0" err="1"/>
              <a:t>parece</a:t>
            </a:r>
            <a:r>
              <a:rPr lang="en-US" dirty="0"/>
              <a:t> my </a:t>
            </a:r>
            <a:r>
              <a:rPr lang="en-US" dirty="0" err="1"/>
              <a:t>útil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727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352</Words>
  <Application>Microsoft Office PowerPoint</Application>
  <PresentationFormat>Widescreen</PresentationFormat>
  <Paragraphs>62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Visualización y análisis fenológico-climático de ecosistemas altiplánicos mediante series temporales NDVI: Parque Nacional Lauca y Parque Nacional Volcán Isluga</vt:lpstr>
      <vt:lpstr>Pregunta de investigación</vt:lpstr>
      <vt:lpstr>Hipótesis</vt:lpstr>
      <vt:lpstr>PowerPoint Presentation</vt:lpstr>
      <vt:lpstr>Carpetas</vt:lpstr>
      <vt:lpstr>Vars climaticas</vt:lpstr>
      <vt:lpstr>NDVI EDA por años y clases</vt:lpstr>
      <vt:lpstr>PowerPoint Presentation</vt:lpstr>
      <vt:lpstr>Fenología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Constanza Valentina Hernández Sánchez</dc:creator>
  <cp:lastModifiedBy>Constanza Valentina Hernández Sánchez</cp:lastModifiedBy>
  <cp:revision>1</cp:revision>
  <dcterms:created xsi:type="dcterms:W3CDTF">2025-10-13T01:49:41Z</dcterms:created>
  <dcterms:modified xsi:type="dcterms:W3CDTF">2025-10-13T05:08:59Z</dcterms:modified>
</cp:coreProperties>
</file>