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74" r:id="rId4"/>
    <p:sldId id="258" r:id="rId5"/>
    <p:sldId id="272" r:id="rId6"/>
    <p:sldId id="270" r:id="rId7"/>
    <p:sldId id="275" r:id="rId8"/>
    <p:sldId id="27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CE8C5-0F14-45C6-B398-0CF4AA220128}" v="14" dt="2022-09-01T13:24:16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Ruiz" userId="2ed7d03cfe275e6c" providerId="LiveId" clId="{462CE8C5-0F14-45C6-B398-0CF4AA220128}"/>
    <pc:docChg chg="custSel addSld delSld modSld sldOrd">
      <pc:chgData name="Christophe Ruiz" userId="2ed7d03cfe275e6c" providerId="LiveId" clId="{462CE8C5-0F14-45C6-B398-0CF4AA220128}" dt="2022-09-01T13:24:57.497" v="395" actId="14100"/>
      <pc:docMkLst>
        <pc:docMk/>
      </pc:docMkLst>
      <pc:sldChg chg="modSp mod">
        <pc:chgData name="Christophe Ruiz" userId="2ed7d03cfe275e6c" providerId="LiveId" clId="{462CE8C5-0F14-45C6-B398-0CF4AA220128}" dt="2022-09-01T07:57:26.064" v="2"/>
        <pc:sldMkLst>
          <pc:docMk/>
          <pc:sldMk cId="1272167895" sldId="256"/>
        </pc:sldMkLst>
        <pc:spChg chg="mod">
          <ac:chgData name="Christophe Ruiz" userId="2ed7d03cfe275e6c" providerId="LiveId" clId="{462CE8C5-0F14-45C6-B398-0CF4AA220128}" dt="2022-09-01T07:55:55.412" v="1" actId="20577"/>
          <ac:spMkLst>
            <pc:docMk/>
            <pc:sldMk cId="1272167895" sldId="256"/>
            <ac:spMk id="2" creationId="{D22B7DDE-B730-D76A-7437-788882F9E5D5}"/>
          </ac:spMkLst>
        </pc:spChg>
        <pc:spChg chg="mod">
          <ac:chgData name="Christophe Ruiz" userId="2ed7d03cfe275e6c" providerId="LiveId" clId="{462CE8C5-0F14-45C6-B398-0CF4AA220128}" dt="2022-09-01T07:57:26.064" v="2"/>
          <ac:spMkLst>
            <pc:docMk/>
            <pc:sldMk cId="1272167895" sldId="256"/>
            <ac:spMk id="12" creationId="{2F58B0A9-3EF3-221F-0A20-EB687D6A7D24}"/>
          </ac:spMkLst>
        </pc:spChg>
      </pc:sldChg>
      <pc:sldChg chg="addSp delSp modSp mod">
        <pc:chgData name="Christophe Ruiz" userId="2ed7d03cfe275e6c" providerId="LiveId" clId="{462CE8C5-0F14-45C6-B398-0CF4AA220128}" dt="2022-09-01T07:59:47.946" v="23" actId="14100"/>
        <pc:sldMkLst>
          <pc:docMk/>
          <pc:sldMk cId="2529300502" sldId="257"/>
        </pc:sldMkLst>
        <pc:spChg chg="mod">
          <ac:chgData name="Christophe Ruiz" userId="2ed7d03cfe275e6c" providerId="LiveId" clId="{462CE8C5-0F14-45C6-B398-0CF4AA220128}" dt="2022-09-01T07:59:16.152" v="12" actId="20577"/>
          <ac:spMkLst>
            <pc:docMk/>
            <pc:sldMk cId="2529300502" sldId="257"/>
            <ac:spMk id="3" creationId="{A4B193CD-B2D7-D6E4-EFC4-7433D0C3F260}"/>
          </ac:spMkLst>
        </pc:spChg>
        <pc:spChg chg="del">
          <ac:chgData name="Christophe Ruiz" userId="2ed7d03cfe275e6c" providerId="LiveId" clId="{462CE8C5-0F14-45C6-B398-0CF4AA220128}" dt="2022-09-01T07:59:20.285" v="13" actId="478"/>
          <ac:spMkLst>
            <pc:docMk/>
            <pc:sldMk cId="2529300502" sldId="257"/>
            <ac:spMk id="5" creationId="{2BC054A2-4383-AD1B-70E1-22F7F6709F44}"/>
          </ac:spMkLst>
        </pc:spChg>
        <pc:spChg chg="mod">
          <ac:chgData name="Christophe Ruiz" userId="2ed7d03cfe275e6c" providerId="LiveId" clId="{462CE8C5-0F14-45C6-B398-0CF4AA220128}" dt="2022-09-01T07:59:38.371" v="21" actId="1076"/>
          <ac:spMkLst>
            <pc:docMk/>
            <pc:sldMk cId="2529300502" sldId="257"/>
            <ac:spMk id="6" creationId="{36600F34-ACB3-5589-EC54-AD17A6F1AA4A}"/>
          </ac:spMkLst>
        </pc:spChg>
        <pc:spChg chg="add mod">
          <ac:chgData name="Christophe Ruiz" userId="2ed7d03cfe275e6c" providerId="LiveId" clId="{462CE8C5-0F14-45C6-B398-0CF4AA220128}" dt="2022-09-01T07:59:47.946" v="23" actId="14100"/>
          <ac:spMkLst>
            <pc:docMk/>
            <pc:sldMk cId="2529300502" sldId="257"/>
            <ac:spMk id="11" creationId="{A874D9A8-00AA-AF96-E5E0-B2CF90389E8E}"/>
          </ac:spMkLst>
        </pc:spChg>
        <pc:picChg chg="del">
          <ac:chgData name="Christophe Ruiz" userId="2ed7d03cfe275e6c" providerId="LiveId" clId="{462CE8C5-0F14-45C6-B398-0CF4AA220128}" dt="2022-09-01T07:57:33.298" v="3" actId="478"/>
          <ac:picMkLst>
            <pc:docMk/>
            <pc:sldMk cId="2529300502" sldId="257"/>
            <ac:picMk id="8" creationId="{882CDE0F-77E5-F9E0-0868-10B37E4A5DA8}"/>
          </ac:picMkLst>
        </pc:picChg>
        <pc:picChg chg="add mod">
          <ac:chgData name="Christophe Ruiz" userId="2ed7d03cfe275e6c" providerId="LiveId" clId="{462CE8C5-0F14-45C6-B398-0CF4AA220128}" dt="2022-09-01T07:58:28.552" v="7" actId="14100"/>
          <ac:picMkLst>
            <pc:docMk/>
            <pc:sldMk cId="2529300502" sldId="257"/>
            <ac:picMk id="9" creationId="{15F56B62-2ECE-477B-AD67-2791E5F99F55}"/>
          </ac:picMkLst>
        </pc:picChg>
      </pc:sldChg>
      <pc:sldChg chg="addSp delSp modSp mod ord">
        <pc:chgData name="Christophe Ruiz" userId="2ed7d03cfe275e6c" providerId="LiveId" clId="{462CE8C5-0F14-45C6-B398-0CF4AA220128}" dt="2022-09-01T12:34:30.724" v="324"/>
        <pc:sldMkLst>
          <pc:docMk/>
          <pc:sldMk cId="3055017642" sldId="258"/>
        </pc:sldMkLst>
        <pc:spChg chg="add del mod">
          <ac:chgData name="Christophe Ruiz" userId="2ed7d03cfe275e6c" providerId="LiveId" clId="{462CE8C5-0F14-45C6-B398-0CF4AA220128}" dt="2022-09-01T12:24:41.062" v="154" actId="478"/>
          <ac:spMkLst>
            <pc:docMk/>
            <pc:sldMk cId="3055017642" sldId="258"/>
            <ac:spMk id="8" creationId="{14489D91-2329-12A7-2EEB-8F06101A207C}"/>
          </ac:spMkLst>
        </pc:spChg>
        <pc:spChg chg="add del mod">
          <ac:chgData name="Christophe Ruiz" userId="2ed7d03cfe275e6c" providerId="LiveId" clId="{462CE8C5-0F14-45C6-B398-0CF4AA220128}" dt="2022-09-01T12:26:30.765" v="172" actId="478"/>
          <ac:spMkLst>
            <pc:docMk/>
            <pc:sldMk cId="3055017642" sldId="258"/>
            <ac:spMk id="10" creationId="{15588948-08E5-964E-36A7-612CA28F2F2C}"/>
          </ac:spMkLst>
        </pc:spChg>
        <pc:spChg chg="add mod">
          <ac:chgData name="Christophe Ruiz" userId="2ed7d03cfe275e6c" providerId="LiveId" clId="{462CE8C5-0F14-45C6-B398-0CF4AA220128}" dt="2022-09-01T12:29:21.643" v="246" actId="1076"/>
          <ac:spMkLst>
            <pc:docMk/>
            <pc:sldMk cId="3055017642" sldId="258"/>
            <ac:spMk id="11" creationId="{04221440-7D9E-CE5A-534E-FA600051EE4B}"/>
          </ac:spMkLst>
        </pc:spChg>
        <pc:spChg chg="add mod">
          <ac:chgData name="Christophe Ruiz" userId="2ed7d03cfe275e6c" providerId="LiveId" clId="{462CE8C5-0F14-45C6-B398-0CF4AA220128}" dt="2022-09-01T12:32:51.764" v="319" actId="1076"/>
          <ac:spMkLst>
            <pc:docMk/>
            <pc:sldMk cId="3055017642" sldId="258"/>
            <ac:spMk id="12" creationId="{BFC3D22F-973E-C794-8DE6-1E3974C26B41}"/>
          </ac:spMkLst>
        </pc:spChg>
        <pc:spChg chg="add del mod">
          <ac:chgData name="Christophe Ruiz" userId="2ed7d03cfe275e6c" providerId="LiveId" clId="{462CE8C5-0F14-45C6-B398-0CF4AA220128}" dt="2022-09-01T12:28:48.356" v="239" actId="478"/>
          <ac:spMkLst>
            <pc:docMk/>
            <pc:sldMk cId="3055017642" sldId="258"/>
            <ac:spMk id="14" creationId="{233C60EB-8209-B961-F8C0-33BF4D546633}"/>
          </ac:spMkLst>
        </pc:spChg>
        <pc:spChg chg="add mod">
          <ac:chgData name="Christophe Ruiz" userId="2ed7d03cfe275e6c" providerId="LiveId" clId="{462CE8C5-0F14-45C6-B398-0CF4AA220128}" dt="2022-09-01T12:32:53.851" v="320" actId="1076"/>
          <ac:spMkLst>
            <pc:docMk/>
            <pc:sldMk cId="3055017642" sldId="258"/>
            <ac:spMk id="15" creationId="{565DDB81-F8CD-8728-D743-7CE8A57B194C}"/>
          </ac:spMkLst>
        </pc:spChg>
        <pc:spChg chg="add mod">
          <ac:chgData name="Christophe Ruiz" userId="2ed7d03cfe275e6c" providerId="LiveId" clId="{462CE8C5-0F14-45C6-B398-0CF4AA220128}" dt="2022-09-01T12:32:56.652" v="321" actId="1076"/>
          <ac:spMkLst>
            <pc:docMk/>
            <pc:sldMk cId="3055017642" sldId="258"/>
            <ac:spMk id="16" creationId="{424D2ECE-92D0-A657-3A08-27CA0BDE61D7}"/>
          </ac:spMkLst>
        </pc:spChg>
        <pc:spChg chg="add del mod">
          <ac:chgData name="Christophe Ruiz" userId="2ed7d03cfe275e6c" providerId="LiveId" clId="{462CE8C5-0F14-45C6-B398-0CF4AA220128}" dt="2022-09-01T12:32:04.552" v="286" actId="478"/>
          <ac:spMkLst>
            <pc:docMk/>
            <pc:sldMk cId="3055017642" sldId="258"/>
            <ac:spMk id="18" creationId="{B5AE3601-F17E-EA4F-97AC-D29D2FE8D270}"/>
          </ac:spMkLst>
        </pc:spChg>
        <pc:spChg chg="add mod">
          <ac:chgData name="Christophe Ruiz" userId="2ed7d03cfe275e6c" providerId="LiveId" clId="{462CE8C5-0F14-45C6-B398-0CF4AA220128}" dt="2022-09-01T12:32:38.880" v="317" actId="1076"/>
          <ac:spMkLst>
            <pc:docMk/>
            <pc:sldMk cId="3055017642" sldId="258"/>
            <ac:spMk id="19" creationId="{374B6B6B-7915-3663-11B2-411548679CD0}"/>
          </ac:spMkLst>
        </pc:spChg>
        <pc:spChg chg="add mod">
          <ac:chgData name="Christophe Ruiz" userId="2ed7d03cfe275e6c" providerId="LiveId" clId="{462CE8C5-0F14-45C6-B398-0CF4AA220128}" dt="2022-09-01T12:32:59.753" v="322" actId="1076"/>
          <ac:spMkLst>
            <pc:docMk/>
            <pc:sldMk cId="3055017642" sldId="258"/>
            <ac:spMk id="20" creationId="{8B810645-7A28-DCC4-C525-9FAF036A5FAF}"/>
          </ac:spMkLst>
        </pc:spChg>
        <pc:picChg chg="del">
          <ac:chgData name="Christophe Ruiz" userId="2ed7d03cfe275e6c" providerId="LiveId" clId="{462CE8C5-0F14-45C6-B398-0CF4AA220128}" dt="2022-09-01T09:03:25.050" v="143" actId="478"/>
          <ac:picMkLst>
            <pc:docMk/>
            <pc:sldMk cId="3055017642" sldId="258"/>
            <ac:picMk id="3" creationId="{B3C03759-07A0-4EE7-302A-727790DAC0CA}"/>
          </ac:picMkLst>
        </pc:picChg>
        <pc:picChg chg="del">
          <ac:chgData name="Christophe Ruiz" userId="2ed7d03cfe275e6c" providerId="LiveId" clId="{462CE8C5-0F14-45C6-B398-0CF4AA220128}" dt="2022-09-01T09:03:26.218" v="144" actId="478"/>
          <ac:picMkLst>
            <pc:docMk/>
            <pc:sldMk cId="3055017642" sldId="258"/>
            <ac:picMk id="6" creationId="{41027F1E-878D-401B-5ECA-659E0B1D5F92}"/>
          </ac:picMkLst>
        </pc:picChg>
        <pc:picChg chg="del">
          <ac:chgData name="Christophe Ruiz" userId="2ed7d03cfe275e6c" providerId="LiveId" clId="{462CE8C5-0F14-45C6-B398-0CF4AA220128}" dt="2022-09-01T09:03:27.061" v="145" actId="478"/>
          <ac:picMkLst>
            <pc:docMk/>
            <pc:sldMk cId="3055017642" sldId="258"/>
            <ac:picMk id="7" creationId="{4912FD62-15FB-A89D-E516-4E93B3377BFE}"/>
          </ac:picMkLst>
        </pc:picChg>
      </pc:sldChg>
      <pc:sldChg chg="del">
        <pc:chgData name="Christophe Ruiz" userId="2ed7d03cfe275e6c" providerId="LiveId" clId="{462CE8C5-0F14-45C6-B398-0CF4AA220128}" dt="2022-09-01T09:03:31.265" v="147" actId="47"/>
        <pc:sldMkLst>
          <pc:docMk/>
          <pc:sldMk cId="760246157" sldId="266"/>
        </pc:sldMkLst>
      </pc:sldChg>
      <pc:sldChg chg="del">
        <pc:chgData name="Christophe Ruiz" userId="2ed7d03cfe275e6c" providerId="LiveId" clId="{462CE8C5-0F14-45C6-B398-0CF4AA220128}" dt="2022-09-01T09:03:32.099" v="148" actId="47"/>
        <pc:sldMkLst>
          <pc:docMk/>
          <pc:sldMk cId="1385040579" sldId="267"/>
        </pc:sldMkLst>
      </pc:sldChg>
      <pc:sldChg chg="del">
        <pc:chgData name="Christophe Ruiz" userId="2ed7d03cfe275e6c" providerId="LiveId" clId="{462CE8C5-0F14-45C6-B398-0CF4AA220128}" dt="2022-09-01T09:03:30.140" v="146" actId="47"/>
        <pc:sldMkLst>
          <pc:docMk/>
          <pc:sldMk cId="131361293" sldId="268"/>
        </pc:sldMkLst>
      </pc:sldChg>
      <pc:sldChg chg="del">
        <pc:chgData name="Christophe Ruiz" userId="2ed7d03cfe275e6c" providerId="LiveId" clId="{462CE8C5-0F14-45C6-B398-0CF4AA220128}" dt="2022-09-01T08:04:22.995" v="90" actId="47"/>
        <pc:sldMkLst>
          <pc:docMk/>
          <pc:sldMk cId="645665727" sldId="269"/>
        </pc:sldMkLst>
      </pc:sldChg>
      <pc:sldChg chg="addSp delSp modSp mod">
        <pc:chgData name="Christophe Ruiz" userId="2ed7d03cfe275e6c" providerId="LiveId" clId="{462CE8C5-0F14-45C6-B398-0CF4AA220128}" dt="2022-09-01T13:24:57.497" v="395" actId="14100"/>
        <pc:sldMkLst>
          <pc:docMk/>
          <pc:sldMk cId="495249854" sldId="270"/>
        </pc:sldMkLst>
        <pc:spChg chg="del">
          <ac:chgData name="Christophe Ruiz" userId="2ed7d03cfe275e6c" providerId="LiveId" clId="{462CE8C5-0F14-45C6-B398-0CF4AA220128}" dt="2022-09-01T12:41:09.097" v="327" actId="478"/>
          <ac:spMkLst>
            <pc:docMk/>
            <pc:sldMk cId="495249854" sldId="270"/>
            <ac:spMk id="8" creationId="{783953FE-4561-EE36-5CC1-8F30A1CFFBB3}"/>
          </ac:spMkLst>
        </pc:spChg>
        <pc:spChg chg="del">
          <ac:chgData name="Christophe Ruiz" userId="2ed7d03cfe275e6c" providerId="LiveId" clId="{462CE8C5-0F14-45C6-B398-0CF4AA220128}" dt="2022-09-01T12:41:15.064" v="328" actId="478"/>
          <ac:spMkLst>
            <pc:docMk/>
            <pc:sldMk cId="495249854" sldId="270"/>
            <ac:spMk id="9" creationId="{18AEEF3D-1D57-A8B1-D817-FED1A1346F86}"/>
          </ac:spMkLst>
        </pc:spChg>
        <pc:spChg chg="add mod">
          <ac:chgData name="Christophe Ruiz" userId="2ed7d03cfe275e6c" providerId="LiveId" clId="{462CE8C5-0F14-45C6-B398-0CF4AA220128}" dt="2022-09-01T13:23:19.877" v="373" actId="208"/>
          <ac:spMkLst>
            <pc:docMk/>
            <pc:sldMk cId="495249854" sldId="270"/>
            <ac:spMk id="15" creationId="{E055F0E8-DE4F-843C-22A3-EC02EAD8A8E9}"/>
          </ac:spMkLst>
        </pc:spChg>
        <pc:spChg chg="add mod">
          <ac:chgData name="Christophe Ruiz" userId="2ed7d03cfe275e6c" providerId="LiveId" clId="{462CE8C5-0F14-45C6-B398-0CF4AA220128}" dt="2022-09-01T13:23:35.942" v="377" actId="14100"/>
          <ac:spMkLst>
            <pc:docMk/>
            <pc:sldMk cId="495249854" sldId="270"/>
            <ac:spMk id="16" creationId="{5573785B-A6FB-C72A-8C54-6668B6B53F30}"/>
          </ac:spMkLst>
        </pc:spChg>
        <pc:spChg chg="add mod">
          <ac:chgData name="Christophe Ruiz" userId="2ed7d03cfe275e6c" providerId="LiveId" clId="{462CE8C5-0F14-45C6-B398-0CF4AA220128}" dt="2022-09-01T13:23:48.879" v="380" actId="14100"/>
          <ac:spMkLst>
            <pc:docMk/>
            <pc:sldMk cId="495249854" sldId="270"/>
            <ac:spMk id="17" creationId="{E041ECA2-6218-7509-D099-C171CE2B6A55}"/>
          </ac:spMkLst>
        </pc:spChg>
        <pc:spChg chg="add mod">
          <ac:chgData name="Christophe Ruiz" userId="2ed7d03cfe275e6c" providerId="LiveId" clId="{462CE8C5-0F14-45C6-B398-0CF4AA220128}" dt="2022-09-01T13:23:56.842" v="383" actId="14100"/>
          <ac:spMkLst>
            <pc:docMk/>
            <pc:sldMk cId="495249854" sldId="270"/>
            <ac:spMk id="18" creationId="{BC0FBF3B-6DBB-D63B-DCAF-A3EFA1D5E088}"/>
          </ac:spMkLst>
        </pc:spChg>
        <pc:picChg chg="add mod modCrop">
          <ac:chgData name="Christophe Ruiz" userId="2ed7d03cfe275e6c" providerId="LiveId" clId="{462CE8C5-0F14-45C6-B398-0CF4AA220128}" dt="2022-09-01T13:24:37.913" v="391" actId="14100"/>
          <ac:picMkLst>
            <pc:docMk/>
            <pc:sldMk cId="495249854" sldId="270"/>
            <ac:picMk id="4" creationId="{62807F54-79A6-1972-D773-87C3D16239E0}"/>
          </ac:picMkLst>
        </pc:picChg>
        <pc:picChg chg="del">
          <ac:chgData name="Christophe Ruiz" userId="2ed7d03cfe275e6c" providerId="LiveId" clId="{462CE8C5-0F14-45C6-B398-0CF4AA220128}" dt="2022-09-01T12:41:07.282" v="325" actId="478"/>
          <ac:picMkLst>
            <pc:docMk/>
            <pc:sldMk cId="495249854" sldId="270"/>
            <ac:picMk id="5" creationId="{8A35E5DD-6B5C-E652-0184-2A46F6002CE8}"/>
          </ac:picMkLst>
        </pc:picChg>
        <pc:picChg chg="del">
          <ac:chgData name="Christophe Ruiz" userId="2ed7d03cfe275e6c" providerId="LiveId" clId="{462CE8C5-0F14-45C6-B398-0CF4AA220128}" dt="2022-09-01T12:41:07.964" v="326" actId="478"/>
          <ac:picMkLst>
            <pc:docMk/>
            <pc:sldMk cId="495249854" sldId="270"/>
            <ac:picMk id="7" creationId="{D8BAF253-B06E-4CFA-C655-48BC30B546FD}"/>
          </ac:picMkLst>
        </pc:picChg>
        <pc:picChg chg="add mod modCrop">
          <ac:chgData name="Christophe Ruiz" userId="2ed7d03cfe275e6c" providerId="LiveId" clId="{462CE8C5-0F14-45C6-B398-0CF4AA220128}" dt="2022-09-01T13:24:57.497" v="395" actId="14100"/>
          <ac:picMkLst>
            <pc:docMk/>
            <pc:sldMk cId="495249854" sldId="270"/>
            <ac:picMk id="10" creationId="{0641205F-4AC7-25FB-3E8B-489502EA5AC2}"/>
          </ac:picMkLst>
        </pc:picChg>
        <pc:picChg chg="add mod">
          <ac:chgData name="Christophe Ruiz" userId="2ed7d03cfe275e6c" providerId="LiveId" clId="{462CE8C5-0F14-45C6-B398-0CF4AA220128}" dt="2022-09-01T13:24:54.020" v="394" actId="1076"/>
          <ac:picMkLst>
            <pc:docMk/>
            <pc:sldMk cId="495249854" sldId="270"/>
            <ac:picMk id="12" creationId="{31E42136-7BF6-5316-9FF0-78EF0EA8B590}"/>
          </ac:picMkLst>
        </pc:picChg>
        <pc:picChg chg="add mod modCrop">
          <ac:chgData name="Christophe Ruiz" userId="2ed7d03cfe275e6c" providerId="LiveId" clId="{462CE8C5-0F14-45C6-B398-0CF4AA220128}" dt="2022-09-01T13:24:53.112" v="393" actId="1076"/>
          <ac:picMkLst>
            <pc:docMk/>
            <pc:sldMk cId="495249854" sldId="270"/>
            <ac:picMk id="14" creationId="{65287409-DA1D-DBDC-962F-2860195CD7F1}"/>
          </ac:picMkLst>
        </pc:picChg>
      </pc:sldChg>
      <pc:sldChg chg="addSp delSp modSp del mod">
        <pc:chgData name="Christophe Ruiz" userId="2ed7d03cfe275e6c" providerId="LiveId" clId="{462CE8C5-0F14-45C6-B398-0CF4AA220128}" dt="2022-09-01T08:01:13.095" v="28" actId="47"/>
        <pc:sldMkLst>
          <pc:docMk/>
          <pc:sldMk cId="3031146452" sldId="271"/>
        </pc:sldMkLst>
        <pc:picChg chg="add del mod">
          <ac:chgData name="Christophe Ruiz" userId="2ed7d03cfe275e6c" providerId="LiveId" clId="{462CE8C5-0F14-45C6-B398-0CF4AA220128}" dt="2022-09-01T08:01:10.200" v="27" actId="478"/>
          <ac:picMkLst>
            <pc:docMk/>
            <pc:sldMk cId="3031146452" sldId="271"/>
            <ac:picMk id="4" creationId="{D1AEF07B-C3D9-0833-AD9C-2036CEDB1A9C}"/>
          </ac:picMkLst>
        </pc:picChg>
        <pc:picChg chg="del">
          <ac:chgData name="Christophe Ruiz" userId="2ed7d03cfe275e6c" providerId="LiveId" clId="{462CE8C5-0F14-45C6-B398-0CF4AA220128}" dt="2022-09-01T08:00:46.224" v="24" actId="478"/>
          <ac:picMkLst>
            <pc:docMk/>
            <pc:sldMk cId="3031146452" sldId="271"/>
            <ac:picMk id="5" creationId="{9D0E3B50-5463-7EA6-8D16-7C7B160A9249}"/>
          </ac:picMkLst>
        </pc:picChg>
      </pc:sldChg>
      <pc:sldChg chg="addSp delSp modSp mod">
        <pc:chgData name="Christophe Ruiz" userId="2ed7d03cfe275e6c" providerId="LiveId" clId="{462CE8C5-0F14-45C6-B398-0CF4AA220128}" dt="2022-09-01T08:44:04.456" v="142" actId="1076"/>
        <pc:sldMkLst>
          <pc:docMk/>
          <pc:sldMk cId="979346861" sldId="272"/>
        </pc:sldMkLst>
        <pc:spChg chg="add mod">
          <ac:chgData name="Christophe Ruiz" userId="2ed7d03cfe275e6c" providerId="LiveId" clId="{462CE8C5-0F14-45C6-B398-0CF4AA220128}" dt="2022-09-01T08:44:04.456" v="142" actId="1076"/>
          <ac:spMkLst>
            <pc:docMk/>
            <pc:sldMk cId="979346861" sldId="272"/>
            <ac:spMk id="3" creationId="{610E22A7-1D24-2295-0EA4-45BD653A611E}"/>
          </ac:spMkLst>
        </pc:spChg>
        <pc:spChg chg="del">
          <ac:chgData name="Christophe Ruiz" userId="2ed7d03cfe275e6c" providerId="LiveId" clId="{462CE8C5-0F14-45C6-B398-0CF4AA220128}" dt="2022-09-01T08:40:38.907" v="91" actId="478"/>
          <ac:spMkLst>
            <pc:docMk/>
            <pc:sldMk cId="979346861" sldId="272"/>
            <ac:spMk id="5" creationId="{5C0001EC-635F-2CEC-8423-F36DDEDAE8F3}"/>
          </ac:spMkLst>
        </pc:spChg>
      </pc:sldChg>
      <pc:sldChg chg="addSp modSp new mod">
        <pc:chgData name="Christophe Ruiz" userId="2ed7d03cfe275e6c" providerId="LiveId" clId="{462CE8C5-0F14-45C6-B398-0CF4AA220128}" dt="2022-09-01T08:04:03.948" v="89" actId="1076"/>
        <pc:sldMkLst>
          <pc:docMk/>
          <pc:sldMk cId="2146359389" sldId="274"/>
        </pc:sldMkLst>
        <pc:spChg chg="mod">
          <ac:chgData name="Christophe Ruiz" userId="2ed7d03cfe275e6c" providerId="LiveId" clId="{462CE8C5-0F14-45C6-B398-0CF4AA220128}" dt="2022-09-01T08:02:08.266" v="50" actId="20577"/>
          <ac:spMkLst>
            <pc:docMk/>
            <pc:sldMk cId="2146359389" sldId="274"/>
            <ac:spMk id="2" creationId="{51C743C0-51C3-BA7A-6481-5F0A60DC460B}"/>
          </ac:spMkLst>
        </pc:spChg>
        <pc:spChg chg="mod">
          <ac:chgData name="Christophe Ruiz" userId="2ed7d03cfe275e6c" providerId="LiveId" clId="{462CE8C5-0F14-45C6-B398-0CF4AA220128}" dt="2022-09-01T08:02:20.137" v="52" actId="403"/>
          <ac:spMkLst>
            <pc:docMk/>
            <pc:sldMk cId="2146359389" sldId="274"/>
            <ac:spMk id="3" creationId="{384818B5-02DD-CB16-A5E2-12167C1E409A}"/>
          </ac:spMkLst>
        </pc:spChg>
        <pc:spChg chg="add mod">
          <ac:chgData name="Christophe Ruiz" userId="2ed7d03cfe275e6c" providerId="LiveId" clId="{462CE8C5-0F14-45C6-B398-0CF4AA220128}" dt="2022-09-01T08:04:03.948" v="89" actId="1076"/>
          <ac:spMkLst>
            <pc:docMk/>
            <pc:sldMk cId="2146359389" sldId="274"/>
            <ac:spMk id="4" creationId="{613EAF06-E088-B40E-566E-445241CD28B7}"/>
          </ac:spMkLst>
        </pc:spChg>
      </pc:sldChg>
      <pc:sldChg chg="addSp delSp modSp new mod">
        <pc:chgData name="Christophe Ruiz" userId="2ed7d03cfe275e6c" providerId="LiveId" clId="{462CE8C5-0F14-45C6-B398-0CF4AA220128}" dt="2022-09-01T13:24:25.515" v="390" actId="1076"/>
        <pc:sldMkLst>
          <pc:docMk/>
          <pc:sldMk cId="2874992477" sldId="275"/>
        </pc:sldMkLst>
        <pc:spChg chg="del">
          <ac:chgData name="Christophe Ruiz" userId="2ed7d03cfe275e6c" providerId="LiveId" clId="{462CE8C5-0F14-45C6-B398-0CF4AA220128}" dt="2022-09-01T12:46:40.411" v="361" actId="478"/>
          <ac:spMkLst>
            <pc:docMk/>
            <pc:sldMk cId="2874992477" sldId="275"/>
            <ac:spMk id="2" creationId="{C2DF14DE-8C6E-EDC0-C8AE-2BE229C1B2E2}"/>
          </ac:spMkLst>
        </pc:spChg>
        <pc:spChg chg="del">
          <ac:chgData name="Christophe Ruiz" userId="2ed7d03cfe275e6c" providerId="LiveId" clId="{462CE8C5-0F14-45C6-B398-0CF4AA220128}" dt="2022-09-01T12:46:39.100" v="360" actId="478"/>
          <ac:spMkLst>
            <pc:docMk/>
            <pc:sldMk cId="2874992477" sldId="275"/>
            <ac:spMk id="3" creationId="{171DFFE7-61BF-3A3E-2497-D98969401EAB}"/>
          </ac:spMkLst>
        </pc:spChg>
        <pc:spChg chg="add mod">
          <ac:chgData name="Christophe Ruiz" userId="2ed7d03cfe275e6c" providerId="LiveId" clId="{462CE8C5-0F14-45C6-B398-0CF4AA220128}" dt="2022-09-01T13:24:14.259" v="386" actId="14100"/>
          <ac:spMkLst>
            <pc:docMk/>
            <pc:sldMk cId="2874992477" sldId="275"/>
            <ac:spMk id="8" creationId="{1E462EAA-D8F7-8E2E-ECAC-2F0F08A001A2}"/>
          </ac:spMkLst>
        </pc:spChg>
        <pc:spChg chg="add mod">
          <ac:chgData name="Christophe Ruiz" userId="2ed7d03cfe275e6c" providerId="LiveId" clId="{462CE8C5-0F14-45C6-B398-0CF4AA220128}" dt="2022-09-01T13:24:25.515" v="390" actId="1076"/>
          <ac:spMkLst>
            <pc:docMk/>
            <pc:sldMk cId="2874992477" sldId="275"/>
            <ac:spMk id="9" creationId="{8F0FD20D-81BD-5E61-70E2-E224D2506B69}"/>
          </ac:spMkLst>
        </pc:spChg>
        <pc:picChg chg="add mod">
          <ac:chgData name="Christophe Ruiz" userId="2ed7d03cfe275e6c" providerId="LiveId" clId="{462CE8C5-0F14-45C6-B398-0CF4AA220128}" dt="2022-09-01T13:22:16.051" v="366" actId="14100"/>
          <ac:picMkLst>
            <pc:docMk/>
            <pc:sldMk cId="2874992477" sldId="275"/>
            <ac:picMk id="5" creationId="{E2B94DF1-EDC1-EBD6-1278-6534F4B51AD4}"/>
          </ac:picMkLst>
        </pc:picChg>
        <pc:picChg chg="add mod">
          <ac:chgData name="Christophe Ruiz" userId="2ed7d03cfe275e6c" providerId="LiveId" clId="{462CE8C5-0F14-45C6-B398-0CF4AA220128}" dt="2022-09-01T13:22:18.892" v="367" actId="1076"/>
          <ac:picMkLst>
            <pc:docMk/>
            <pc:sldMk cId="2874992477" sldId="275"/>
            <ac:picMk id="7" creationId="{18CDC1A9-EF15-1F08-5348-F85F9598D9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7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3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0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3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5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3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6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3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2B7DDE-B730-D76A-7437-788882F9E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21" y="397275"/>
            <a:ext cx="2628785" cy="3761257"/>
          </a:xfrm>
        </p:spPr>
        <p:txBody>
          <a:bodyPr anchor="ctr">
            <a:normAutofit/>
          </a:bodyPr>
          <a:lstStyle/>
          <a:p>
            <a:r>
              <a:rPr lang="fr-FR" sz="3200" dirty="0"/>
              <a:t>Livrable P3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CAB078-8771-F934-6C9A-6ED1CD233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21" y="4846029"/>
            <a:ext cx="2550597" cy="1478402"/>
          </a:xfrm>
        </p:spPr>
        <p:txBody>
          <a:bodyPr anchor="ctr">
            <a:normAutofit/>
          </a:bodyPr>
          <a:lstStyle/>
          <a:p>
            <a:r>
              <a:rPr lang="fr-FR" sz="1800" dirty="0"/>
              <a:t>Christophe Ruiz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58B0A9-3EF3-221F-0A20-EB687D6A7D24}"/>
              </a:ext>
            </a:extLst>
          </p:cNvPr>
          <p:cNvSpPr txBox="1"/>
          <p:nvPr/>
        </p:nvSpPr>
        <p:spPr>
          <a:xfrm>
            <a:off x="3304611" y="3335694"/>
            <a:ext cx="86307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4000" b="1" i="0" dirty="0">
                <a:effectLst/>
                <a:latin typeface="Montserrat" panose="00000500000000000000" pitchFamily="2" charset="0"/>
              </a:rPr>
              <a:t>Dynamisez une page web avec des animations CSS</a:t>
            </a:r>
          </a:p>
        </p:txBody>
      </p:sp>
    </p:spTree>
    <p:extLst>
      <p:ext uri="{BB962C8B-B14F-4D97-AF65-F5344CB8AC3E}">
        <p14:creationId xmlns:p14="http://schemas.microsoft.com/office/powerpoint/2010/main" val="127216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18D23-DC86-7389-D38B-4450CB6D5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Livrables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B193CD-B2D7-D6E4-EFC4-7433D0C3F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712" y="3894495"/>
            <a:ext cx="10447174" cy="2460625"/>
          </a:xfrm>
        </p:spPr>
        <p:txBody>
          <a:bodyPr>
            <a:normAutofit/>
          </a:bodyPr>
          <a:lstStyle/>
          <a:p>
            <a:pPr algn="l"/>
            <a:r>
              <a:rPr lang="fr-FR" b="0" i="0" dirty="0">
                <a:effectLst/>
                <a:latin typeface="Montserrat" panose="00000500000000000000" pitchFamily="2" charset="0"/>
              </a:rPr>
              <a:t>Un fichier au format TXT contenant le lien vers votre repository GitHub ;</a:t>
            </a:r>
          </a:p>
          <a:p>
            <a:pPr algn="l"/>
            <a:r>
              <a:rPr lang="fr-FR" b="0" i="0" dirty="0">
                <a:effectLst/>
                <a:latin typeface="Montserrat" panose="00000500000000000000" pitchFamily="2" charset="0"/>
              </a:rPr>
              <a:t>	</a:t>
            </a:r>
            <a:endParaRPr lang="fr-FR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E5D64AE1-5F5D-5398-058E-C41E095DC973}"/>
              </a:ext>
            </a:extLst>
          </p:cNvPr>
          <p:cNvSpPr/>
          <p:nvPr/>
        </p:nvSpPr>
        <p:spPr>
          <a:xfrm>
            <a:off x="761360" y="4049486"/>
            <a:ext cx="513183" cy="19594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6600F34-ACB3-5589-EC54-AD17A6F1AA4A}"/>
              </a:ext>
            </a:extLst>
          </p:cNvPr>
          <p:cNvSpPr/>
          <p:nvPr/>
        </p:nvSpPr>
        <p:spPr>
          <a:xfrm>
            <a:off x="1118120" y="5161420"/>
            <a:ext cx="513183" cy="19594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F56B62-2ECE-477B-AD67-2791E5F9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225" y="93306"/>
            <a:ext cx="1852897" cy="328858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874D9A8-00AA-AF96-E5E0-B2CF90389E8E}"/>
              </a:ext>
            </a:extLst>
          </p:cNvPr>
          <p:cNvSpPr txBox="1"/>
          <p:nvPr/>
        </p:nvSpPr>
        <p:spPr>
          <a:xfrm>
            <a:off x="1731471" y="5124807"/>
            <a:ext cx="94932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0" dirty="0">
                <a:effectLst/>
                <a:latin typeface="Montserrat" panose="00000500000000000000" pitchFamily="2" charset="0"/>
              </a:rPr>
              <a:t>Un fichier au format TXT contenant le lien vers la page web du site.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2930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743C0-51C3-BA7A-6481-5F0A60DC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évaluées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818B5-02DD-CB16-A5E2-12167C1E4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Mettre en œuvre des effets CSS graphiques avancés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Assurer la cohérence graphique d'un site web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Mettre en place son environnement </a:t>
            </a:r>
            <a:r>
              <a:rPr lang="fr-FR" sz="2400" dirty="0" err="1"/>
              <a:t>Front-End</a:t>
            </a: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Mettre en place une structure de navigation pour un site web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Utiliser un système de gestion de versions pour le suivi du projet et son hébergement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3EAF06-E088-B40E-566E-445241CD28B7}"/>
              </a:ext>
            </a:extLst>
          </p:cNvPr>
          <p:cNvSpPr txBox="1"/>
          <p:nvPr/>
        </p:nvSpPr>
        <p:spPr>
          <a:xfrm>
            <a:off x="5919176" y="6031210"/>
            <a:ext cx="45557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2"/>
                </a:solidFill>
              </a:rPr>
              <a:t>Développement « Mobile first »</a:t>
            </a:r>
          </a:p>
        </p:txBody>
      </p:sp>
    </p:spTree>
    <p:extLst>
      <p:ext uri="{BB962C8B-B14F-4D97-AF65-F5344CB8AC3E}">
        <p14:creationId xmlns:p14="http://schemas.microsoft.com/office/powerpoint/2010/main" val="214635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62F72-8D6A-AD6B-824B-123C15444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Montserrat" panose="00000500000000000000" pitchFamily="2" charset="0"/>
              </a:rPr>
              <a:t>Etapes principales de la création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4221440-7D9E-CE5A-534E-FA600051EE4B}"/>
              </a:ext>
            </a:extLst>
          </p:cNvPr>
          <p:cNvSpPr txBox="1"/>
          <p:nvPr/>
        </p:nvSpPr>
        <p:spPr>
          <a:xfrm>
            <a:off x="1474237" y="3862873"/>
            <a:ext cx="3103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Utilisation des </a:t>
            </a:r>
            <a:r>
              <a:rPr lang="fr-FR" sz="2000" dirty="0" err="1">
                <a:solidFill>
                  <a:srgbClr val="FF0000"/>
                </a:solidFill>
              </a:rPr>
              <a:t>Keyframes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FC3D22F-973E-C794-8DE6-1E3974C26B41}"/>
              </a:ext>
            </a:extLst>
          </p:cNvPr>
          <p:cNvSpPr txBox="1"/>
          <p:nvPr/>
        </p:nvSpPr>
        <p:spPr>
          <a:xfrm>
            <a:off x="923731" y="4484031"/>
            <a:ext cx="4367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Utilisation de la propriété </a:t>
            </a:r>
            <a:r>
              <a:rPr lang="fr-FR" sz="2000" dirty="0" err="1">
                <a:solidFill>
                  <a:srgbClr val="FF0000"/>
                </a:solidFill>
              </a:rPr>
              <a:t>Transform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5DDB81-F8CD-8728-D743-7CE8A57B194C}"/>
              </a:ext>
            </a:extLst>
          </p:cNvPr>
          <p:cNvSpPr txBox="1"/>
          <p:nvPr/>
        </p:nvSpPr>
        <p:spPr>
          <a:xfrm>
            <a:off x="1697432" y="5153957"/>
            <a:ext cx="2519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Utilisation des </a:t>
            </a:r>
            <a:r>
              <a:rPr lang="fr-FR" sz="2000" dirty="0" err="1">
                <a:solidFill>
                  <a:srgbClr val="FF0000"/>
                </a:solidFill>
              </a:rPr>
              <a:t>mixin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24D2ECE-92D0-A657-3A08-27CA0BDE61D7}"/>
              </a:ext>
            </a:extLst>
          </p:cNvPr>
          <p:cNvSpPr txBox="1"/>
          <p:nvPr/>
        </p:nvSpPr>
        <p:spPr>
          <a:xfrm>
            <a:off x="1871678" y="5805762"/>
            <a:ext cx="217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Codage en </a:t>
            </a:r>
            <a:r>
              <a:rPr lang="fr-FR" sz="2000" dirty="0">
                <a:solidFill>
                  <a:srgbClr val="FF0000"/>
                </a:solidFill>
              </a:rPr>
              <a:t>SCSS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74B6B6B-7915-3663-11B2-411548679CD0}"/>
              </a:ext>
            </a:extLst>
          </p:cNvPr>
          <p:cNvSpPr txBox="1"/>
          <p:nvPr/>
        </p:nvSpPr>
        <p:spPr>
          <a:xfrm>
            <a:off x="6715971" y="3862873"/>
            <a:ext cx="366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Jeux sur les </a:t>
            </a:r>
            <a:r>
              <a:rPr lang="fr-FR" sz="2000" dirty="0" err="1">
                <a:solidFill>
                  <a:srgbClr val="FF0000"/>
                </a:solidFill>
              </a:rPr>
              <a:t>overflow</a:t>
            </a:r>
            <a:r>
              <a:rPr lang="fr-FR" sz="2000" dirty="0">
                <a:solidFill>
                  <a:srgbClr val="FF0000"/>
                </a:solidFill>
              </a:rPr>
              <a:t>: </a:t>
            </a:r>
            <a:r>
              <a:rPr lang="fr-FR" sz="2000" dirty="0" err="1">
                <a:solidFill>
                  <a:srgbClr val="FF0000"/>
                </a:solidFill>
              </a:rPr>
              <a:t>hidden</a:t>
            </a:r>
            <a:r>
              <a:rPr lang="fr-FR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B810645-7A28-DCC4-C525-9FAF036A5FAF}"/>
              </a:ext>
            </a:extLst>
          </p:cNvPr>
          <p:cNvSpPr txBox="1"/>
          <p:nvPr/>
        </p:nvSpPr>
        <p:spPr>
          <a:xfrm>
            <a:off x="6901450" y="4502363"/>
            <a:ext cx="328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Jeux sur les </a:t>
            </a:r>
            <a:r>
              <a:rPr lang="fr-FR" sz="2000" dirty="0">
                <a:solidFill>
                  <a:srgbClr val="FF0000"/>
                </a:solidFill>
              </a:rPr>
              <a:t>Display: none;</a:t>
            </a:r>
          </a:p>
        </p:txBody>
      </p:sp>
    </p:spTree>
    <p:extLst>
      <p:ext uri="{BB962C8B-B14F-4D97-AF65-F5344CB8AC3E}">
        <p14:creationId xmlns:p14="http://schemas.microsoft.com/office/powerpoint/2010/main" val="305501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E8FBF-12DC-28E2-E15B-C32D74B4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Découvrir le résultat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0E22A7-1D24-2295-0EA4-45BD653A611E}"/>
              </a:ext>
            </a:extLst>
          </p:cNvPr>
          <p:cNvSpPr txBox="1"/>
          <p:nvPr/>
        </p:nvSpPr>
        <p:spPr>
          <a:xfrm>
            <a:off x="1935706" y="3746241"/>
            <a:ext cx="7485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/>
              <a:t>Respect des attentes définies dans le Brief créatif</a:t>
            </a:r>
          </a:p>
          <a:p>
            <a:pPr algn="ctr"/>
            <a:r>
              <a:rPr lang="fr-FR" sz="2400" b="1" dirty="0"/>
              <a:t>« Création du site </a:t>
            </a:r>
            <a:r>
              <a:rPr lang="fr-FR" sz="2400" b="1" dirty="0" err="1"/>
              <a:t>Ohmyfood</a:t>
            </a:r>
            <a:r>
              <a:rPr lang="fr-FR" sz="2400" b="1" dirty="0"/>
              <a:t>! Paris »</a:t>
            </a:r>
          </a:p>
          <a:p>
            <a:pPr algn="ctr"/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97934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64471-108D-A2C9-3EA0-F984B02C2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Validation W3C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807F54-79A6-1972-D773-87C3D1623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96"/>
          <a:stretch/>
        </p:blipFill>
        <p:spPr>
          <a:xfrm>
            <a:off x="-3733" y="0"/>
            <a:ext cx="6096000" cy="315181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641205F-4AC7-25FB-3E8B-489502EA5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06"/>
          <a:stretch/>
        </p:blipFill>
        <p:spPr>
          <a:xfrm>
            <a:off x="6095999" y="-2"/>
            <a:ext cx="6092270" cy="316230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1E42136-7BF6-5316-9FF0-78EF0EA8B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1" y="3113728"/>
            <a:ext cx="6095999" cy="31413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5287409-DA1D-DBDC-962F-2860195CD7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8" r="5255" b="-328"/>
          <a:stretch/>
        </p:blipFill>
        <p:spPr>
          <a:xfrm>
            <a:off x="6099730" y="3113728"/>
            <a:ext cx="6092270" cy="29727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055F0E8-DE4F-843C-22A3-EC02EAD8A8E9}"/>
              </a:ext>
            </a:extLst>
          </p:cNvPr>
          <p:cNvSpPr/>
          <p:nvPr/>
        </p:nvSpPr>
        <p:spPr>
          <a:xfrm>
            <a:off x="1287624" y="270588"/>
            <a:ext cx="1250303" cy="242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3785B-A6FB-C72A-8C54-6668B6B53F30}"/>
              </a:ext>
            </a:extLst>
          </p:cNvPr>
          <p:cNvSpPr/>
          <p:nvPr/>
        </p:nvSpPr>
        <p:spPr>
          <a:xfrm>
            <a:off x="7383624" y="270588"/>
            <a:ext cx="1592425" cy="242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41ECA2-6218-7509-D099-C171CE2B6A55}"/>
              </a:ext>
            </a:extLst>
          </p:cNvPr>
          <p:cNvSpPr/>
          <p:nvPr/>
        </p:nvSpPr>
        <p:spPr>
          <a:xfrm>
            <a:off x="1200538" y="3332403"/>
            <a:ext cx="1635968" cy="239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0FBF3B-6DBB-D63B-DCAF-A3EFA1D5E088}"/>
              </a:ext>
            </a:extLst>
          </p:cNvPr>
          <p:cNvSpPr/>
          <p:nvPr/>
        </p:nvSpPr>
        <p:spPr>
          <a:xfrm>
            <a:off x="7344942" y="3361160"/>
            <a:ext cx="1631107" cy="265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4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2B94DF1-EDC1-EBD6-1278-6534F4B5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770" y="-1"/>
            <a:ext cx="8963464" cy="41894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CDC1A9-EF15-1F08-5348-F85F9598D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467" y="4622068"/>
            <a:ext cx="8878069" cy="19432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462EAA-D8F7-8E2E-ECAC-2F0F08A001A2}"/>
              </a:ext>
            </a:extLst>
          </p:cNvPr>
          <p:cNvSpPr/>
          <p:nvPr/>
        </p:nvSpPr>
        <p:spPr>
          <a:xfrm>
            <a:off x="3455437" y="391886"/>
            <a:ext cx="1088572" cy="205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FD20D-81BD-5E61-70E2-E224D2506B69}"/>
              </a:ext>
            </a:extLst>
          </p:cNvPr>
          <p:cNvSpPr/>
          <p:nvPr/>
        </p:nvSpPr>
        <p:spPr>
          <a:xfrm>
            <a:off x="5626884" y="4761722"/>
            <a:ext cx="1884258" cy="258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9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FFDE7-30D4-023B-5945-A064C9AA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84518C5-2B4C-134D-164F-4A9B6EAB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26" y="3114675"/>
            <a:ext cx="24003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9881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152</Words>
  <Application>Microsoft Office PowerPoint</Application>
  <PresentationFormat>Grand écran</PresentationFormat>
  <Paragraphs>26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Bahnschrift</vt:lpstr>
      <vt:lpstr>Montserrat</vt:lpstr>
      <vt:lpstr>Wingdings</vt:lpstr>
      <vt:lpstr>MatrixVTI</vt:lpstr>
      <vt:lpstr>Livrable P3</vt:lpstr>
      <vt:lpstr>Livrables</vt:lpstr>
      <vt:lpstr>Compétences évaluées</vt:lpstr>
      <vt:lpstr>Etapes principales de la création</vt:lpstr>
      <vt:lpstr>Découvrir le résultat</vt:lpstr>
      <vt:lpstr>Validation W3C</vt:lpstr>
      <vt:lpstr>Présentation PowerPoint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Livrable P1</dc:title>
  <dc:creator>Christophe Ruiz</dc:creator>
  <cp:lastModifiedBy>Christophe Ruiz</cp:lastModifiedBy>
  <cp:revision>3</cp:revision>
  <dcterms:created xsi:type="dcterms:W3CDTF">2022-07-04T20:14:09Z</dcterms:created>
  <dcterms:modified xsi:type="dcterms:W3CDTF">2022-09-01T13:24:58Z</dcterms:modified>
</cp:coreProperties>
</file>