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30" d="100"/>
          <a:sy n="130" d="100"/>
        </p:scale>
        <p:origin x="144" y="2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tchings, Caroline" userId="3a668ad8-ca6f-4b4f-a92d-c0f71fc7d6eb" providerId="ADAL" clId="{4637A0CC-B768-49F0-BDF2-A155F5DFF6CA}"/>
    <pc:docChg chg="custSel modSld">
      <pc:chgData name="Hutchings, Caroline" userId="3a668ad8-ca6f-4b4f-a92d-c0f71fc7d6eb" providerId="ADAL" clId="{4637A0CC-B768-49F0-BDF2-A155F5DFF6CA}" dt="2025-05-24T22:04:18.657" v="19" actId="5793"/>
      <pc:docMkLst>
        <pc:docMk/>
      </pc:docMkLst>
      <pc:sldChg chg="addSp delSp modSp mod">
        <pc:chgData name="Hutchings, Caroline" userId="3a668ad8-ca6f-4b4f-a92d-c0f71fc7d6eb" providerId="ADAL" clId="{4637A0CC-B768-49F0-BDF2-A155F5DFF6CA}" dt="2025-05-24T22:03:08.467" v="1" actId="26606"/>
        <pc:sldMkLst>
          <pc:docMk/>
          <pc:sldMk cId="0" sldId="266"/>
        </pc:sldMkLst>
        <pc:spChg chg="mod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3" creationId="{00000000-0000-0000-0000-000000000000}"/>
          </ac:spMkLst>
        </pc:spChg>
        <pc:spChg chg="del">
          <ac:chgData name="Hutchings, Caroline" userId="3a668ad8-ca6f-4b4f-a92d-c0f71fc7d6eb" providerId="ADAL" clId="{4637A0CC-B768-49F0-BDF2-A155F5DFF6CA}" dt="2025-05-24T22:02:49.130" v="0" actId="26606"/>
          <ac:spMkLst>
            <pc:docMk/>
            <pc:sldMk cId="0" sldId="266"/>
            <ac:spMk id="8" creationId="{1BB867FF-FC45-48F7-8104-F89BE54909F1}"/>
          </ac:spMkLst>
        </pc:spChg>
        <pc:spChg chg="del">
          <ac:chgData name="Hutchings, Caroline" userId="3a668ad8-ca6f-4b4f-a92d-c0f71fc7d6eb" providerId="ADAL" clId="{4637A0CC-B768-49F0-BDF2-A155F5DFF6CA}" dt="2025-05-24T22:02:49.130" v="0" actId="26606"/>
          <ac:spMkLst>
            <pc:docMk/>
            <pc:sldMk cId="0" sldId="266"/>
            <ac:spMk id="10" creationId="{8BB56887-D0D5-4F0C-9E19-7247EB83C8B7}"/>
          </ac:spMkLst>
        </pc:spChg>
        <pc:spChg chg="del">
          <ac:chgData name="Hutchings, Caroline" userId="3a668ad8-ca6f-4b4f-a92d-c0f71fc7d6eb" providerId="ADAL" clId="{4637A0CC-B768-49F0-BDF2-A155F5DFF6CA}" dt="2025-05-24T22:02:49.130" v="0" actId="26606"/>
          <ac:spMkLst>
            <pc:docMk/>
            <pc:sldMk cId="0" sldId="266"/>
            <ac:spMk id="12" creationId="{081E4A58-353D-44AE-B2FC-2A74E2E400F7}"/>
          </ac:spMkLst>
        </pc:spChg>
        <pc:spChg chg="add del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17" creationId="{100EDD19-6802-4EC3-95CE-CFFAB042CFD6}"/>
          </ac:spMkLst>
        </pc:spChg>
        <pc:spChg chg="add del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19" creationId="{DB17E863-922E-4C26-BD64-E8FD41D28661}"/>
          </ac:spMkLst>
        </pc:spChg>
        <pc:spChg chg="add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24" creationId="{AC17DE74-01C9-4859-B65A-85CF999E8580}"/>
          </ac:spMkLst>
        </pc:spChg>
        <pc:spChg chg="add">
          <ac:chgData name="Hutchings, Caroline" userId="3a668ad8-ca6f-4b4f-a92d-c0f71fc7d6eb" providerId="ADAL" clId="{4637A0CC-B768-49F0-BDF2-A155F5DFF6CA}" dt="2025-05-24T22:03:08.467" v="1" actId="26606"/>
          <ac:spMkLst>
            <pc:docMk/>
            <pc:sldMk cId="0" sldId="266"/>
            <ac:spMk id="26" creationId="{068C0432-0E90-4CC1-8CD3-D44A90DF07EF}"/>
          </ac:spMkLst>
        </pc:spChg>
      </pc:sldChg>
      <pc:sldChg chg="modSp mod">
        <pc:chgData name="Hutchings, Caroline" userId="3a668ad8-ca6f-4b4f-a92d-c0f71fc7d6eb" providerId="ADAL" clId="{4637A0CC-B768-49F0-BDF2-A155F5DFF6CA}" dt="2025-05-24T22:03:51.189" v="18" actId="20577"/>
        <pc:sldMkLst>
          <pc:docMk/>
          <pc:sldMk cId="0" sldId="273"/>
        </pc:sldMkLst>
        <pc:spChg chg="mod">
          <ac:chgData name="Hutchings, Caroline" userId="3a668ad8-ca6f-4b4f-a92d-c0f71fc7d6eb" providerId="ADAL" clId="{4637A0CC-B768-49F0-BDF2-A155F5DFF6CA}" dt="2025-05-24T22:03:51.189" v="18" actId="20577"/>
          <ac:spMkLst>
            <pc:docMk/>
            <pc:sldMk cId="0" sldId="273"/>
            <ac:spMk id="2" creationId="{00000000-0000-0000-0000-000000000000}"/>
          </ac:spMkLst>
        </pc:spChg>
      </pc:sldChg>
      <pc:sldChg chg="modSp mod">
        <pc:chgData name="Hutchings, Caroline" userId="3a668ad8-ca6f-4b4f-a92d-c0f71fc7d6eb" providerId="ADAL" clId="{4637A0CC-B768-49F0-BDF2-A155F5DFF6CA}" dt="2025-05-24T22:04:18.657" v="19" actId="5793"/>
        <pc:sldMkLst>
          <pc:docMk/>
          <pc:sldMk cId="0" sldId="274"/>
        </pc:sldMkLst>
        <pc:spChg chg="mod">
          <ac:chgData name="Hutchings, Caroline" userId="3a668ad8-ca6f-4b4f-a92d-c0f71fc7d6eb" providerId="ADAL" clId="{4637A0CC-B768-49F0-BDF2-A155F5DFF6CA}" dt="2025-05-24T22:04:18.657" v="19" actId="5793"/>
          <ac:spMkLst>
            <pc:docMk/>
            <pc:sldMk cId="0" sldId="274"/>
            <ac:spMk id="20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svg"/><Relationship Id="rId1" Type="http://schemas.openxmlformats.org/officeDocument/2006/relationships/image" Target="../media/image2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7.svg"/><Relationship Id="rId5" Type="http://schemas.openxmlformats.org/officeDocument/2006/relationships/image" Target="../media/image46.png"/><Relationship Id="rId4" Type="http://schemas.openxmlformats.org/officeDocument/2006/relationships/image" Target="../media/image4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5">
        <a:alpha val="0"/>
      </a:schemeClr>
    </dgm:fillClrLst>
    <dgm:linClrLst meth="repeat">
      <a:schemeClr val="accent5">
        <a:alpha val="0"/>
      </a:schemeClr>
    </dgm:linClrLst>
    <dgm:effectClrLst/>
    <dgm:txLinClrLst/>
    <dgm:txFillClrLst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82AB48-83E1-4461-887F-AB9E5E77F39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9EE7A85-E208-40DB-AB97-52C977B75615}">
      <dgm:prSet/>
      <dgm:spPr/>
      <dgm:t>
        <a:bodyPr/>
        <a:lstStyle/>
        <a:p>
          <a:pPr>
            <a:defRPr cap="all"/>
          </a:pPr>
          <a:r>
            <a:rPr lang="en-US" b="1"/>
            <a:t>Output Control</a:t>
          </a:r>
          <a:r>
            <a:rPr lang="en-US"/>
            <a:t>: The use of chunk options allow for a cleaner, more focused presentation of content.</a:t>
          </a:r>
        </a:p>
      </dgm:t>
    </dgm:pt>
    <dgm:pt modelId="{A1143C08-FBB7-486B-A549-CFC937D10395}" type="parTrans" cxnId="{C7B4F32F-317E-4B69-A285-171788627E2C}">
      <dgm:prSet/>
      <dgm:spPr/>
      <dgm:t>
        <a:bodyPr/>
        <a:lstStyle/>
        <a:p>
          <a:endParaRPr lang="en-US"/>
        </a:p>
      </dgm:t>
    </dgm:pt>
    <dgm:pt modelId="{1EFE280C-6F45-4475-AEBF-09B02A70F795}" type="sibTrans" cxnId="{C7B4F32F-317E-4B69-A285-171788627E2C}">
      <dgm:prSet/>
      <dgm:spPr/>
      <dgm:t>
        <a:bodyPr/>
        <a:lstStyle/>
        <a:p>
          <a:endParaRPr lang="en-US"/>
        </a:p>
      </dgm:t>
    </dgm:pt>
    <dgm:pt modelId="{25E3B4A0-3B94-4375-A8A1-62816D177578}">
      <dgm:prSet/>
      <dgm:spPr/>
      <dgm:t>
        <a:bodyPr/>
        <a:lstStyle/>
        <a:p>
          <a:pPr>
            <a:defRPr cap="all"/>
          </a:pPr>
          <a:r>
            <a:rPr lang="en-US" b="1"/>
            <a:t>Multiple Output Formats</a:t>
          </a:r>
          <a:r>
            <a:rPr lang="en-US"/>
            <a:t>: Create documents in formats such as HTML, PDF, Word, and PowerPoint.</a:t>
          </a:r>
        </a:p>
      </dgm:t>
    </dgm:pt>
    <dgm:pt modelId="{6D57480F-B0F8-4F9C-840C-29B7C00F8381}" type="parTrans" cxnId="{B24DFCE2-779E-4F5A-8B36-642DB93F7086}">
      <dgm:prSet/>
      <dgm:spPr/>
      <dgm:t>
        <a:bodyPr/>
        <a:lstStyle/>
        <a:p>
          <a:endParaRPr lang="en-US"/>
        </a:p>
      </dgm:t>
    </dgm:pt>
    <dgm:pt modelId="{2BE3EE8A-563B-44B2-B3CC-1DF7C9E81FAF}" type="sibTrans" cxnId="{B24DFCE2-779E-4F5A-8B36-642DB93F7086}">
      <dgm:prSet/>
      <dgm:spPr/>
      <dgm:t>
        <a:bodyPr/>
        <a:lstStyle/>
        <a:p>
          <a:endParaRPr lang="en-US"/>
        </a:p>
      </dgm:t>
    </dgm:pt>
    <dgm:pt modelId="{4E940525-ADE0-4573-8CD0-C7AB4BC779E7}">
      <dgm:prSet/>
      <dgm:spPr/>
      <dgm:t>
        <a:bodyPr/>
        <a:lstStyle/>
        <a:p>
          <a:pPr>
            <a:defRPr cap="all"/>
          </a:pPr>
          <a:r>
            <a:rPr lang="en-US" b="1"/>
            <a:t>Easy Text Formatting</a:t>
          </a:r>
          <a:r>
            <a:rPr lang="en-US"/>
            <a:t>: Text can be formatted using Markdown Syntax.</a:t>
          </a:r>
        </a:p>
      </dgm:t>
    </dgm:pt>
    <dgm:pt modelId="{99E5F2A4-D3D1-4A2B-ABD3-01EDA8247496}" type="parTrans" cxnId="{266A81DB-45EC-4DB4-8FC4-68EFF9DFCA5E}">
      <dgm:prSet/>
      <dgm:spPr/>
      <dgm:t>
        <a:bodyPr/>
        <a:lstStyle/>
        <a:p>
          <a:endParaRPr lang="en-US"/>
        </a:p>
      </dgm:t>
    </dgm:pt>
    <dgm:pt modelId="{56889EF2-A4F4-4D09-A2B4-AAB2A8C1FF6A}" type="sibTrans" cxnId="{266A81DB-45EC-4DB4-8FC4-68EFF9DFCA5E}">
      <dgm:prSet/>
      <dgm:spPr/>
      <dgm:t>
        <a:bodyPr/>
        <a:lstStyle/>
        <a:p>
          <a:endParaRPr lang="en-US"/>
        </a:p>
      </dgm:t>
    </dgm:pt>
    <dgm:pt modelId="{23C587F4-E38B-42BD-BC50-413213B1845C}">
      <dgm:prSet/>
      <dgm:spPr/>
      <dgm:t>
        <a:bodyPr/>
        <a:lstStyle/>
        <a:p>
          <a:pPr>
            <a:defRPr cap="all"/>
          </a:pPr>
          <a:r>
            <a:rPr lang="en-US" b="1"/>
            <a:t>Integration with R Packages</a:t>
          </a:r>
          <a:r>
            <a:rPr lang="en-US"/>
            <a:t>: Supports R packages like </a:t>
          </a:r>
          <a:r>
            <a:rPr lang="en-US" b="1"/>
            <a:t>’ggplot2</a:t>
          </a:r>
          <a:r>
            <a:rPr lang="en-US"/>
            <a:t> for visualization and </a:t>
          </a:r>
          <a:r>
            <a:rPr lang="en-US" b="1"/>
            <a:t>‘dplyr’</a:t>
          </a:r>
          <a:r>
            <a:rPr lang="en-US"/>
            <a:t> for data manipulation.</a:t>
          </a:r>
        </a:p>
      </dgm:t>
    </dgm:pt>
    <dgm:pt modelId="{85F79BF5-2814-4FC8-82F7-F8C74E199474}" type="parTrans" cxnId="{980FCA97-F053-4F42-ABF6-92F74F3444F1}">
      <dgm:prSet/>
      <dgm:spPr/>
      <dgm:t>
        <a:bodyPr/>
        <a:lstStyle/>
        <a:p>
          <a:endParaRPr lang="en-US"/>
        </a:p>
      </dgm:t>
    </dgm:pt>
    <dgm:pt modelId="{5C61BA16-5357-46B7-A4F1-4CDD0927F8CB}" type="sibTrans" cxnId="{980FCA97-F053-4F42-ABF6-92F74F3444F1}">
      <dgm:prSet/>
      <dgm:spPr/>
      <dgm:t>
        <a:bodyPr/>
        <a:lstStyle/>
        <a:p>
          <a:endParaRPr lang="en-US"/>
        </a:p>
      </dgm:t>
    </dgm:pt>
    <dgm:pt modelId="{89C5C2C8-0B9A-499A-B5DB-DC2265299C73}">
      <dgm:prSet/>
      <dgm:spPr/>
      <dgm:t>
        <a:bodyPr/>
        <a:lstStyle/>
        <a:p>
          <a:pPr>
            <a:defRPr cap="all"/>
          </a:pPr>
          <a:r>
            <a:rPr lang="en-US" b="1"/>
            <a:t>Interactive Features</a:t>
          </a:r>
          <a:r>
            <a:rPr lang="en-US"/>
            <a:t>: Interactive elements can be included in reports.</a:t>
          </a:r>
        </a:p>
      </dgm:t>
    </dgm:pt>
    <dgm:pt modelId="{11B5086A-F867-4115-B729-F07152742086}" type="parTrans" cxnId="{5D915E52-682A-4967-B9EE-162387CB4C22}">
      <dgm:prSet/>
      <dgm:spPr/>
      <dgm:t>
        <a:bodyPr/>
        <a:lstStyle/>
        <a:p>
          <a:endParaRPr lang="en-US"/>
        </a:p>
      </dgm:t>
    </dgm:pt>
    <dgm:pt modelId="{8A59B5F4-20EF-4A6F-B98C-83C6EEAD9841}" type="sibTrans" cxnId="{5D915E52-682A-4967-B9EE-162387CB4C22}">
      <dgm:prSet/>
      <dgm:spPr/>
      <dgm:t>
        <a:bodyPr/>
        <a:lstStyle/>
        <a:p>
          <a:endParaRPr lang="en-US"/>
        </a:p>
      </dgm:t>
    </dgm:pt>
    <dgm:pt modelId="{B19D388C-0C2F-4613-8E54-CB82B911F492}" type="pres">
      <dgm:prSet presAssocID="{3382AB48-83E1-4461-887F-AB9E5E77F395}" presName="root" presStyleCnt="0">
        <dgm:presLayoutVars>
          <dgm:dir/>
          <dgm:resizeHandles val="exact"/>
        </dgm:presLayoutVars>
      </dgm:prSet>
      <dgm:spPr/>
    </dgm:pt>
    <dgm:pt modelId="{21D3946A-AF4B-44AC-8029-97938126D6E7}" type="pres">
      <dgm:prSet presAssocID="{29EE7A85-E208-40DB-AB97-52C977B75615}" presName="compNode" presStyleCnt="0"/>
      <dgm:spPr/>
    </dgm:pt>
    <dgm:pt modelId="{F9FBB9F3-D846-4969-9D37-CE9B7B45057C}" type="pres">
      <dgm:prSet presAssocID="{29EE7A85-E208-40DB-AB97-52C977B75615}" presName="iconBgRect" presStyleLbl="bgShp" presStyleIdx="0" presStyleCnt="5"/>
      <dgm:spPr/>
    </dgm:pt>
    <dgm:pt modelId="{F01DA719-92DD-42E9-A86C-EA7832D32DA0}" type="pres">
      <dgm:prSet presAssocID="{29EE7A85-E208-40DB-AB97-52C977B7561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1B8BA16-FFB0-4696-B2DA-B86120E2F841}" type="pres">
      <dgm:prSet presAssocID="{29EE7A85-E208-40DB-AB97-52C977B75615}" presName="spaceRect" presStyleCnt="0"/>
      <dgm:spPr/>
    </dgm:pt>
    <dgm:pt modelId="{6DF4AA62-3D76-41AC-8B92-D0AB25B7683E}" type="pres">
      <dgm:prSet presAssocID="{29EE7A85-E208-40DB-AB97-52C977B75615}" presName="textRect" presStyleLbl="revTx" presStyleIdx="0" presStyleCnt="5">
        <dgm:presLayoutVars>
          <dgm:chMax val="1"/>
          <dgm:chPref val="1"/>
        </dgm:presLayoutVars>
      </dgm:prSet>
      <dgm:spPr/>
    </dgm:pt>
    <dgm:pt modelId="{3A8F9FA0-3A51-4919-AC16-5F4F0907E803}" type="pres">
      <dgm:prSet presAssocID="{1EFE280C-6F45-4475-AEBF-09B02A70F795}" presName="sibTrans" presStyleCnt="0"/>
      <dgm:spPr/>
    </dgm:pt>
    <dgm:pt modelId="{BEFB7E55-C697-4996-AA04-55673DA96DC1}" type="pres">
      <dgm:prSet presAssocID="{25E3B4A0-3B94-4375-A8A1-62816D177578}" presName="compNode" presStyleCnt="0"/>
      <dgm:spPr/>
    </dgm:pt>
    <dgm:pt modelId="{FB223895-1BAA-4E9B-8349-8A1B142A4470}" type="pres">
      <dgm:prSet presAssocID="{25E3B4A0-3B94-4375-A8A1-62816D177578}" presName="iconBgRect" presStyleLbl="bgShp" presStyleIdx="1" presStyleCnt="5"/>
      <dgm:spPr/>
    </dgm:pt>
    <dgm:pt modelId="{B097FB2C-EC48-4C6B-8EA6-8D228AA7C751}" type="pres">
      <dgm:prSet presAssocID="{25E3B4A0-3B94-4375-A8A1-62816D17757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AC0252F9-60AF-4384-8DF6-D601F9C0BE46}" type="pres">
      <dgm:prSet presAssocID="{25E3B4A0-3B94-4375-A8A1-62816D177578}" presName="spaceRect" presStyleCnt="0"/>
      <dgm:spPr/>
    </dgm:pt>
    <dgm:pt modelId="{61A628E1-A917-4745-9220-F29E52D0EB0B}" type="pres">
      <dgm:prSet presAssocID="{25E3B4A0-3B94-4375-A8A1-62816D177578}" presName="textRect" presStyleLbl="revTx" presStyleIdx="1" presStyleCnt="5">
        <dgm:presLayoutVars>
          <dgm:chMax val="1"/>
          <dgm:chPref val="1"/>
        </dgm:presLayoutVars>
      </dgm:prSet>
      <dgm:spPr/>
    </dgm:pt>
    <dgm:pt modelId="{0CB83C7B-1C84-4241-B5E7-EC59F73378FC}" type="pres">
      <dgm:prSet presAssocID="{2BE3EE8A-563B-44B2-B3CC-1DF7C9E81FAF}" presName="sibTrans" presStyleCnt="0"/>
      <dgm:spPr/>
    </dgm:pt>
    <dgm:pt modelId="{8A7C02F6-E774-4B4F-B2EE-B427BB3F8C8F}" type="pres">
      <dgm:prSet presAssocID="{4E940525-ADE0-4573-8CD0-C7AB4BC779E7}" presName="compNode" presStyleCnt="0"/>
      <dgm:spPr/>
    </dgm:pt>
    <dgm:pt modelId="{69D43096-C165-4482-A77B-957CD22A8587}" type="pres">
      <dgm:prSet presAssocID="{4E940525-ADE0-4573-8CD0-C7AB4BC779E7}" presName="iconBgRect" presStyleLbl="bgShp" presStyleIdx="2" presStyleCnt="5"/>
      <dgm:spPr/>
    </dgm:pt>
    <dgm:pt modelId="{9549360B-E0F4-4035-957B-8C19DD527A65}" type="pres">
      <dgm:prSet presAssocID="{4E940525-ADE0-4573-8CD0-C7AB4BC779E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F05EF1DF-E3CA-456F-8A58-F3D025B13403}" type="pres">
      <dgm:prSet presAssocID="{4E940525-ADE0-4573-8CD0-C7AB4BC779E7}" presName="spaceRect" presStyleCnt="0"/>
      <dgm:spPr/>
    </dgm:pt>
    <dgm:pt modelId="{2B2913C8-36D9-427C-9CB6-52CA2DAE21D5}" type="pres">
      <dgm:prSet presAssocID="{4E940525-ADE0-4573-8CD0-C7AB4BC779E7}" presName="textRect" presStyleLbl="revTx" presStyleIdx="2" presStyleCnt="5">
        <dgm:presLayoutVars>
          <dgm:chMax val="1"/>
          <dgm:chPref val="1"/>
        </dgm:presLayoutVars>
      </dgm:prSet>
      <dgm:spPr/>
    </dgm:pt>
    <dgm:pt modelId="{751CDD34-CCAF-4643-AF09-1355320072FF}" type="pres">
      <dgm:prSet presAssocID="{56889EF2-A4F4-4D09-A2B4-AAB2A8C1FF6A}" presName="sibTrans" presStyleCnt="0"/>
      <dgm:spPr/>
    </dgm:pt>
    <dgm:pt modelId="{2DD5AFEA-AF88-4DE1-98E4-07115E10F2FD}" type="pres">
      <dgm:prSet presAssocID="{23C587F4-E38B-42BD-BC50-413213B1845C}" presName="compNode" presStyleCnt="0"/>
      <dgm:spPr/>
    </dgm:pt>
    <dgm:pt modelId="{C7DB398D-048F-46AC-B700-5672D938F664}" type="pres">
      <dgm:prSet presAssocID="{23C587F4-E38B-42BD-BC50-413213B1845C}" presName="iconBgRect" presStyleLbl="bgShp" presStyleIdx="3" presStyleCnt="5"/>
      <dgm:spPr/>
    </dgm:pt>
    <dgm:pt modelId="{0316B01D-71FA-4405-BD3F-2E2374F9AD15}" type="pres">
      <dgm:prSet presAssocID="{23C587F4-E38B-42BD-BC50-413213B1845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49CD68D-BE14-4480-95DB-EB95CE8E20C0}" type="pres">
      <dgm:prSet presAssocID="{23C587F4-E38B-42BD-BC50-413213B1845C}" presName="spaceRect" presStyleCnt="0"/>
      <dgm:spPr/>
    </dgm:pt>
    <dgm:pt modelId="{8B21FEBA-4FCE-4CA8-B6E6-96532B3B9A1F}" type="pres">
      <dgm:prSet presAssocID="{23C587F4-E38B-42BD-BC50-413213B1845C}" presName="textRect" presStyleLbl="revTx" presStyleIdx="3" presStyleCnt="5">
        <dgm:presLayoutVars>
          <dgm:chMax val="1"/>
          <dgm:chPref val="1"/>
        </dgm:presLayoutVars>
      </dgm:prSet>
      <dgm:spPr/>
    </dgm:pt>
    <dgm:pt modelId="{0E561885-20D5-42BD-9D5D-F31DCFC6A627}" type="pres">
      <dgm:prSet presAssocID="{5C61BA16-5357-46B7-A4F1-4CDD0927F8CB}" presName="sibTrans" presStyleCnt="0"/>
      <dgm:spPr/>
    </dgm:pt>
    <dgm:pt modelId="{1FF7D347-EBFF-4A88-9EDA-F6780B7F43A9}" type="pres">
      <dgm:prSet presAssocID="{89C5C2C8-0B9A-499A-B5DB-DC2265299C73}" presName="compNode" presStyleCnt="0"/>
      <dgm:spPr/>
    </dgm:pt>
    <dgm:pt modelId="{C430230A-94F9-4431-9132-BB2CA99D1B33}" type="pres">
      <dgm:prSet presAssocID="{89C5C2C8-0B9A-499A-B5DB-DC2265299C73}" presName="iconBgRect" presStyleLbl="bgShp" presStyleIdx="4" presStyleCnt="5"/>
      <dgm:spPr/>
    </dgm:pt>
    <dgm:pt modelId="{92BE6788-E436-4DB8-B939-991A8BDD5686}" type="pres">
      <dgm:prSet presAssocID="{89C5C2C8-0B9A-499A-B5DB-DC2265299C7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F3DEC0C-54D8-4ED8-9FA2-65904AF5BF6C}" type="pres">
      <dgm:prSet presAssocID="{89C5C2C8-0B9A-499A-B5DB-DC2265299C73}" presName="spaceRect" presStyleCnt="0"/>
      <dgm:spPr/>
    </dgm:pt>
    <dgm:pt modelId="{978F7F8E-2B4E-4314-905D-3839696039A6}" type="pres">
      <dgm:prSet presAssocID="{89C5C2C8-0B9A-499A-B5DB-DC2265299C73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C7B4F32F-317E-4B69-A285-171788627E2C}" srcId="{3382AB48-83E1-4461-887F-AB9E5E77F395}" destId="{29EE7A85-E208-40DB-AB97-52C977B75615}" srcOrd="0" destOrd="0" parTransId="{A1143C08-FBB7-486B-A549-CFC937D10395}" sibTransId="{1EFE280C-6F45-4475-AEBF-09B02A70F795}"/>
    <dgm:cxn modelId="{5D915E52-682A-4967-B9EE-162387CB4C22}" srcId="{3382AB48-83E1-4461-887F-AB9E5E77F395}" destId="{89C5C2C8-0B9A-499A-B5DB-DC2265299C73}" srcOrd="4" destOrd="0" parTransId="{11B5086A-F867-4115-B729-F07152742086}" sibTransId="{8A59B5F4-20EF-4A6F-B98C-83C6EEAD9841}"/>
    <dgm:cxn modelId="{1BBDB053-CB8B-4C91-8B5E-2AE8B2D3871F}" type="presOf" srcId="{4E940525-ADE0-4573-8CD0-C7AB4BC779E7}" destId="{2B2913C8-36D9-427C-9CB6-52CA2DAE21D5}" srcOrd="0" destOrd="0" presId="urn:microsoft.com/office/officeart/2018/5/layout/IconCircleLabelList"/>
    <dgm:cxn modelId="{10FDAD56-3CF6-4C0E-BD92-086B3CE82BDF}" type="presOf" srcId="{29EE7A85-E208-40DB-AB97-52C977B75615}" destId="{6DF4AA62-3D76-41AC-8B92-D0AB25B7683E}" srcOrd="0" destOrd="0" presId="urn:microsoft.com/office/officeart/2018/5/layout/IconCircleLabelList"/>
    <dgm:cxn modelId="{18077A7E-C00B-4E12-A15D-1F11253DE242}" type="presOf" srcId="{3382AB48-83E1-4461-887F-AB9E5E77F395}" destId="{B19D388C-0C2F-4613-8E54-CB82B911F492}" srcOrd="0" destOrd="0" presId="urn:microsoft.com/office/officeart/2018/5/layout/IconCircleLabelList"/>
    <dgm:cxn modelId="{980FCA97-F053-4F42-ABF6-92F74F3444F1}" srcId="{3382AB48-83E1-4461-887F-AB9E5E77F395}" destId="{23C587F4-E38B-42BD-BC50-413213B1845C}" srcOrd="3" destOrd="0" parTransId="{85F79BF5-2814-4FC8-82F7-F8C74E199474}" sibTransId="{5C61BA16-5357-46B7-A4F1-4CDD0927F8CB}"/>
    <dgm:cxn modelId="{084617A5-FD24-4526-9A72-721547007656}" type="presOf" srcId="{25E3B4A0-3B94-4375-A8A1-62816D177578}" destId="{61A628E1-A917-4745-9220-F29E52D0EB0B}" srcOrd="0" destOrd="0" presId="urn:microsoft.com/office/officeart/2018/5/layout/IconCircleLabelList"/>
    <dgm:cxn modelId="{A029C0C4-2007-4E58-975A-BC5D44026F36}" type="presOf" srcId="{23C587F4-E38B-42BD-BC50-413213B1845C}" destId="{8B21FEBA-4FCE-4CA8-B6E6-96532B3B9A1F}" srcOrd="0" destOrd="0" presId="urn:microsoft.com/office/officeart/2018/5/layout/IconCircleLabelList"/>
    <dgm:cxn modelId="{266A81DB-45EC-4DB4-8FC4-68EFF9DFCA5E}" srcId="{3382AB48-83E1-4461-887F-AB9E5E77F395}" destId="{4E940525-ADE0-4573-8CD0-C7AB4BC779E7}" srcOrd="2" destOrd="0" parTransId="{99E5F2A4-D3D1-4A2B-ABD3-01EDA8247496}" sibTransId="{56889EF2-A4F4-4D09-A2B4-AAB2A8C1FF6A}"/>
    <dgm:cxn modelId="{B24DFCE2-779E-4F5A-8B36-642DB93F7086}" srcId="{3382AB48-83E1-4461-887F-AB9E5E77F395}" destId="{25E3B4A0-3B94-4375-A8A1-62816D177578}" srcOrd="1" destOrd="0" parTransId="{6D57480F-B0F8-4F9C-840C-29B7C00F8381}" sibTransId="{2BE3EE8A-563B-44B2-B3CC-1DF7C9E81FAF}"/>
    <dgm:cxn modelId="{13E5BCED-7DA7-4241-BD80-57DF1B049D49}" type="presOf" srcId="{89C5C2C8-0B9A-499A-B5DB-DC2265299C73}" destId="{978F7F8E-2B4E-4314-905D-3839696039A6}" srcOrd="0" destOrd="0" presId="urn:microsoft.com/office/officeart/2018/5/layout/IconCircleLabelList"/>
    <dgm:cxn modelId="{3BB2B6C7-CA83-4E5B-A931-65EEB0F40465}" type="presParOf" srcId="{B19D388C-0C2F-4613-8E54-CB82B911F492}" destId="{21D3946A-AF4B-44AC-8029-97938126D6E7}" srcOrd="0" destOrd="0" presId="urn:microsoft.com/office/officeart/2018/5/layout/IconCircleLabelList"/>
    <dgm:cxn modelId="{C87DAC5A-8E87-4EC5-BAC0-6C2B7671A190}" type="presParOf" srcId="{21D3946A-AF4B-44AC-8029-97938126D6E7}" destId="{F9FBB9F3-D846-4969-9D37-CE9B7B45057C}" srcOrd="0" destOrd="0" presId="urn:microsoft.com/office/officeart/2018/5/layout/IconCircleLabelList"/>
    <dgm:cxn modelId="{686DC151-4825-4011-B4B5-895219E41EAE}" type="presParOf" srcId="{21D3946A-AF4B-44AC-8029-97938126D6E7}" destId="{F01DA719-92DD-42E9-A86C-EA7832D32DA0}" srcOrd="1" destOrd="0" presId="urn:microsoft.com/office/officeart/2018/5/layout/IconCircleLabelList"/>
    <dgm:cxn modelId="{3AA688FC-9FC5-42B6-B812-DB6E01A21264}" type="presParOf" srcId="{21D3946A-AF4B-44AC-8029-97938126D6E7}" destId="{A1B8BA16-FFB0-4696-B2DA-B86120E2F841}" srcOrd="2" destOrd="0" presId="urn:microsoft.com/office/officeart/2018/5/layout/IconCircleLabelList"/>
    <dgm:cxn modelId="{1435B351-FEF2-4879-B269-F14152637795}" type="presParOf" srcId="{21D3946A-AF4B-44AC-8029-97938126D6E7}" destId="{6DF4AA62-3D76-41AC-8B92-D0AB25B7683E}" srcOrd="3" destOrd="0" presId="urn:microsoft.com/office/officeart/2018/5/layout/IconCircleLabelList"/>
    <dgm:cxn modelId="{95690110-73CE-40F4-A8CA-31A26E0E4F1F}" type="presParOf" srcId="{B19D388C-0C2F-4613-8E54-CB82B911F492}" destId="{3A8F9FA0-3A51-4919-AC16-5F4F0907E803}" srcOrd="1" destOrd="0" presId="urn:microsoft.com/office/officeart/2018/5/layout/IconCircleLabelList"/>
    <dgm:cxn modelId="{87951396-E6C3-46D9-B566-D2F9E7C5363A}" type="presParOf" srcId="{B19D388C-0C2F-4613-8E54-CB82B911F492}" destId="{BEFB7E55-C697-4996-AA04-55673DA96DC1}" srcOrd="2" destOrd="0" presId="urn:microsoft.com/office/officeart/2018/5/layout/IconCircleLabelList"/>
    <dgm:cxn modelId="{9884DAC4-91AC-4CDE-9707-68764FA7AE19}" type="presParOf" srcId="{BEFB7E55-C697-4996-AA04-55673DA96DC1}" destId="{FB223895-1BAA-4E9B-8349-8A1B142A4470}" srcOrd="0" destOrd="0" presId="urn:microsoft.com/office/officeart/2018/5/layout/IconCircleLabelList"/>
    <dgm:cxn modelId="{3BCB4362-B48A-4816-9E75-259E5FFC6D7A}" type="presParOf" srcId="{BEFB7E55-C697-4996-AA04-55673DA96DC1}" destId="{B097FB2C-EC48-4C6B-8EA6-8D228AA7C751}" srcOrd="1" destOrd="0" presId="urn:microsoft.com/office/officeart/2018/5/layout/IconCircleLabelList"/>
    <dgm:cxn modelId="{2AF4B31C-C6FC-4E03-B383-4A33FC5381E1}" type="presParOf" srcId="{BEFB7E55-C697-4996-AA04-55673DA96DC1}" destId="{AC0252F9-60AF-4384-8DF6-D601F9C0BE46}" srcOrd="2" destOrd="0" presId="urn:microsoft.com/office/officeart/2018/5/layout/IconCircleLabelList"/>
    <dgm:cxn modelId="{B6DA0652-9772-494D-B2A9-9B9F8BF8094B}" type="presParOf" srcId="{BEFB7E55-C697-4996-AA04-55673DA96DC1}" destId="{61A628E1-A917-4745-9220-F29E52D0EB0B}" srcOrd="3" destOrd="0" presId="urn:microsoft.com/office/officeart/2018/5/layout/IconCircleLabelList"/>
    <dgm:cxn modelId="{4CC0B415-4CA4-4FCB-B36D-6C8FD7DD263B}" type="presParOf" srcId="{B19D388C-0C2F-4613-8E54-CB82B911F492}" destId="{0CB83C7B-1C84-4241-B5E7-EC59F73378FC}" srcOrd="3" destOrd="0" presId="urn:microsoft.com/office/officeart/2018/5/layout/IconCircleLabelList"/>
    <dgm:cxn modelId="{ECE89E70-5740-4237-A3C4-11A466485283}" type="presParOf" srcId="{B19D388C-0C2F-4613-8E54-CB82B911F492}" destId="{8A7C02F6-E774-4B4F-B2EE-B427BB3F8C8F}" srcOrd="4" destOrd="0" presId="urn:microsoft.com/office/officeart/2018/5/layout/IconCircleLabelList"/>
    <dgm:cxn modelId="{6C9314AC-297D-439C-BD0F-CABD3ED09691}" type="presParOf" srcId="{8A7C02F6-E774-4B4F-B2EE-B427BB3F8C8F}" destId="{69D43096-C165-4482-A77B-957CD22A8587}" srcOrd="0" destOrd="0" presId="urn:microsoft.com/office/officeart/2018/5/layout/IconCircleLabelList"/>
    <dgm:cxn modelId="{3520BF18-DDD4-4025-8A2A-9F77B3DBB93C}" type="presParOf" srcId="{8A7C02F6-E774-4B4F-B2EE-B427BB3F8C8F}" destId="{9549360B-E0F4-4035-957B-8C19DD527A65}" srcOrd="1" destOrd="0" presId="urn:microsoft.com/office/officeart/2018/5/layout/IconCircleLabelList"/>
    <dgm:cxn modelId="{3260AD12-410A-401E-920D-D9776AB34B68}" type="presParOf" srcId="{8A7C02F6-E774-4B4F-B2EE-B427BB3F8C8F}" destId="{F05EF1DF-E3CA-456F-8A58-F3D025B13403}" srcOrd="2" destOrd="0" presId="urn:microsoft.com/office/officeart/2018/5/layout/IconCircleLabelList"/>
    <dgm:cxn modelId="{06061871-3DD8-450F-9AD3-5B37E542FAC5}" type="presParOf" srcId="{8A7C02F6-E774-4B4F-B2EE-B427BB3F8C8F}" destId="{2B2913C8-36D9-427C-9CB6-52CA2DAE21D5}" srcOrd="3" destOrd="0" presId="urn:microsoft.com/office/officeart/2018/5/layout/IconCircleLabelList"/>
    <dgm:cxn modelId="{4BEA73B3-1D90-459C-9B0D-FC3A94B8A46E}" type="presParOf" srcId="{B19D388C-0C2F-4613-8E54-CB82B911F492}" destId="{751CDD34-CCAF-4643-AF09-1355320072FF}" srcOrd="5" destOrd="0" presId="urn:microsoft.com/office/officeart/2018/5/layout/IconCircleLabelList"/>
    <dgm:cxn modelId="{4158404E-43BA-414A-9706-64C957BD53A3}" type="presParOf" srcId="{B19D388C-0C2F-4613-8E54-CB82B911F492}" destId="{2DD5AFEA-AF88-4DE1-98E4-07115E10F2FD}" srcOrd="6" destOrd="0" presId="urn:microsoft.com/office/officeart/2018/5/layout/IconCircleLabelList"/>
    <dgm:cxn modelId="{F2637CB2-4CEC-4555-B9CD-5453CB316E13}" type="presParOf" srcId="{2DD5AFEA-AF88-4DE1-98E4-07115E10F2FD}" destId="{C7DB398D-048F-46AC-B700-5672D938F664}" srcOrd="0" destOrd="0" presId="urn:microsoft.com/office/officeart/2018/5/layout/IconCircleLabelList"/>
    <dgm:cxn modelId="{F1A118EF-8DD3-4C84-B320-A374E780F13F}" type="presParOf" srcId="{2DD5AFEA-AF88-4DE1-98E4-07115E10F2FD}" destId="{0316B01D-71FA-4405-BD3F-2E2374F9AD15}" srcOrd="1" destOrd="0" presId="urn:microsoft.com/office/officeart/2018/5/layout/IconCircleLabelList"/>
    <dgm:cxn modelId="{CF7EC915-A5CA-4173-8E9F-760782145C91}" type="presParOf" srcId="{2DD5AFEA-AF88-4DE1-98E4-07115E10F2FD}" destId="{049CD68D-BE14-4480-95DB-EB95CE8E20C0}" srcOrd="2" destOrd="0" presId="urn:microsoft.com/office/officeart/2018/5/layout/IconCircleLabelList"/>
    <dgm:cxn modelId="{E51B559E-E137-4960-9FE9-6556DA2955DE}" type="presParOf" srcId="{2DD5AFEA-AF88-4DE1-98E4-07115E10F2FD}" destId="{8B21FEBA-4FCE-4CA8-B6E6-96532B3B9A1F}" srcOrd="3" destOrd="0" presId="urn:microsoft.com/office/officeart/2018/5/layout/IconCircleLabelList"/>
    <dgm:cxn modelId="{7A759409-D22B-4B91-AAC8-61592F832951}" type="presParOf" srcId="{B19D388C-0C2F-4613-8E54-CB82B911F492}" destId="{0E561885-20D5-42BD-9D5D-F31DCFC6A627}" srcOrd="7" destOrd="0" presId="urn:microsoft.com/office/officeart/2018/5/layout/IconCircleLabelList"/>
    <dgm:cxn modelId="{1D680FDF-5FEF-4982-9E33-C8A4042A05BE}" type="presParOf" srcId="{B19D388C-0C2F-4613-8E54-CB82B911F492}" destId="{1FF7D347-EBFF-4A88-9EDA-F6780B7F43A9}" srcOrd="8" destOrd="0" presId="urn:microsoft.com/office/officeart/2018/5/layout/IconCircleLabelList"/>
    <dgm:cxn modelId="{6DF86BE6-39C3-4729-90DC-8C1DC9E54F6E}" type="presParOf" srcId="{1FF7D347-EBFF-4A88-9EDA-F6780B7F43A9}" destId="{C430230A-94F9-4431-9132-BB2CA99D1B33}" srcOrd="0" destOrd="0" presId="urn:microsoft.com/office/officeart/2018/5/layout/IconCircleLabelList"/>
    <dgm:cxn modelId="{E58648E4-6251-42A4-8343-0B1BCCF5A539}" type="presParOf" srcId="{1FF7D347-EBFF-4A88-9EDA-F6780B7F43A9}" destId="{92BE6788-E436-4DB8-B939-991A8BDD5686}" srcOrd="1" destOrd="0" presId="urn:microsoft.com/office/officeart/2018/5/layout/IconCircleLabelList"/>
    <dgm:cxn modelId="{B98FA4D6-D6DB-40E2-BB48-D6B88AFD0CEE}" type="presParOf" srcId="{1FF7D347-EBFF-4A88-9EDA-F6780B7F43A9}" destId="{FF3DEC0C-54D8-4ED8-9FA2-65904AF5BF6C}" srcOrd="2" destOrd="0" presId="urn:microsoft.com/office/officeart/2018/5/layout/IconCircleLabelList"/>
    <dgm:cxn modelId="{0729F0A4-3C6B-459F-AAF2-9C72F05A28F6}" type="presParOf" srcId="{1FF7D347-EBFF-4A88-9EDA-F6780B7F43A9}" destId="{978F7F8E-2B4E-4314-905D-3839696039A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97629F-26AE-4C7F-A3CA-96E75DD63E5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29066F1-5C1E-47F5-8D31-38B5E0242CB9}">
      <dgm:prSet/>
      <dgm:spPr/>
      <dgm:t>
        <a:bodyPr/>
        <a:lstStyle/>
        <a:p>
          <a:pPr>
            <a:defRPr b="1"/>
          </a:pPr>
          <a:r>
            <a:rPr lang="en-US" b="1"/>
            <a:t>Creating an RMarkdown Document</a:t>
          </a:r>
          <a:r>
            <a:rPr lang="en-US"/>
            <a:t>:</a:t>
          </a:r>
        </a:p>
      </dgm:t>
    </dgm:pt>
    <dgm:pt modelId="{4EB296E9-59F1-44A1-9AA4-2DF776804617}" type="parTrans" cxnId="{BF51C7C8-B12B-46F8-BC9F-72C6B9FCE104}">
      <dgm:prSet/>
      <dgm:spPr/>
      <dgm:t>
        <a:bodyPr/>
        <a:lstStyle/>
        <a:p>
          <a:endParaRPr lang="en-US"/>
        </a:p>
      </dgm:t>
    </dgm:pt>
    <dgm:pt modelId="{8FE6D415-B4CE-40D0-9FF4-4EE7DC8BE9DB}" type="sibTrans" cxnId="{BF51C7C8-B12B-46F8-BC9F-72C6B9FCE104}">
      <dgm:prSet/>
      <dgm:spPr/>
      <dgm:t>
        <a:bodyPr/>
        <a:lstStyle/>
        <a:p>
          <a:endParaRPr lang="en-US"/>
        </a:p>
      </dgm:t>
    </dgm:pt>
    <dgm:pt modelId="{D70FEBC3-4CAD-40E4-A049-EDB45673042C}">
      <dgm:prSet/>
      <dgm:spPr/>
      <dgm:t>
        <a:bodyPr/>
        <a:lstStyle/>
        <a:p>
          <a:r>
            <a:rPr lang="en-US"/>
            <a:t>In RStudio, navigate to </a:t>
          </a:r>
          <a:r>
            <a:rPr lang="en-US" b="1"/>
            <a:t>File -&gt; New File -&gt; R Markdown…</a:t>
          </a:r>
          <a:r>
            <a:rPr lang="en-US"/>
            <a:t> to create a new document.</a:t>
          </a:r>
        </a:p>
      </dgm:t>
    </dgm:pt>
    <dgm:pt modelId="{8F04A9EB-A781-4954-B42D-5C89ED4246DC}" type="parTrans" cxnId="{3FB8E22D-DE3D-4E2F-B29B-93A4A3006EAE}">
      <dgm:prSet/>
      <dgm:spPr/>
      <dgm:t>
        <a:bodyPr/>
        <a:lstStyle/>
        <a:p>
          <a:endParaRPr lang="en-US"/>
        </a:p>
      </dgm:t>
    </dgm:pt>
    <dgm:pt modelId="{C70019FD-918A-4D24-AFA9-613089A7472A}" type="sibTrans" cxnId="{3FB8E22D-DE3D-4E2F-B29B-93A4A3006EAE}">
      <dgm:prSet/>
      <dgm:spPr/>
      <dgm:t>
        <a:bodyPr/>
        <a:lstStyle/>
        <a:p>
          <a:endParaRPr lang="en-US"/>
        </a:p>
      </dgm:t>
    </dgm:pt>
    <dgm:pt modelId="{27A15C76-7E9A-4FFE-AB22-05A76FDDFAA6}">
      <dgm:prSet/>
      <dgm:spPr/>
      <dgm:t>
        <a:bodyPr/>
        <a:lstStyle/>
        <a:p>
          <a:pPr>
            <a:defRPr b="1"/>
          </a:pPr>
          <a:r>
            <a:rPr lang="en-US" b="1"/>
            <a:t>Writing and Editing</a:t>
          </a:r>
          <a:r>
            <a:rPr lang="en-US"/>
            <a:t>:</a:t>
          </a:r>
        </a:p>
      </dgm:t>
    </dgm:pt>
    <dgm:pt modelId="{7C535DF2-CC07-4DA6-9934-2FDDA1469E65}" type="parTrans" cxnId="{DE08BF76-F8F6-4976-A52A-DC6E2CFF7FD6}">
      <dgm:prSet/>
      <dgm:spPr/>
      <dgm:t>
        <a:bodyPr/>
        <a:lstStyle/>
        <a:p>
          <a:endParaRPr lang="en-US"/>
        </a:p>
      </dgm:t>
    </dgm:pt>
    <dgm:pt modelId="{B9A5F3D0-BAB6-492E-AF14-9E73653C5CB7}" type="sibTrans" cxnId="{DE08BF76-F8F6-4976-A52A-DC6E2CFF7FD6}">
      <dgm:prSet/>
      <dgm:spPr/>
      <dgm:t>
        <a:bodyPr/>
        <a:lstStyle/>
        <a:p>
          <a:endParaRPr lang="en-US"/>
        </a:p>
      </dgm:t>
    </dgm:pt>
    <dgm:pt modelId="{83184853-788F-45F8-A5BF-31EA53145FA4}">
      <dgm:prSet/>
      <dgm:spPr/>
      <dgm:t>
        <a:bodyPr/>
        <a:lstStyle/>
        <a:p>
          <a:r>
            <a:rPr lang="en-US"/>
            <a:t>Write your text using Markdown syntax.</a:t>
          </a:r>
        </a:p>
      </dgm:t>
    </dgm:pt>
    <dgm:pt modelId="{FE4BB8C7-41A1-4E11-803F-45B77416C6B2}" type="parTrans" cxnId="{26AB4784-9BD4-4BF8-883B-9338B53BEE22}">
      <dgm:prSet/>
      <dgm:spPr/>
      <dgm:t>
        <a:bodyPr/>
        <a:lstStyle/>
        <a:p>
          <a:endParaRPr lang="en-US"/>
        </a:p>
      </dgm:t>
    </dgm:pt>
    <dgm:pt modelId="{C5885CA3-DA9B-4BD4-849E-5B7133568603}" type="sibTrans" cxnId="{26AB4784-9BD4-4BF8-883B-9338B53BEE22}">
      <dgm:prSet/>
      <dgm:spPr/>
      <dgm:t>
        <a:bodyPr/>
        <a:lstStyle/>
        <a:p>
          <a:endParaRPr lang="en-US"/>
        </a:p>
      </dgm:t>
    </dgm:pt>
    <dgm:pt modelId="{A7B6591A-5569-4DD8-B0C4-0EBE1322F64B}">
      <dgm:prSet/>
      <dgm:spPr/>
      <dgm:t>
        <a:bodyPr/>
        <a:lstStyle/>
        <a:p>
          <a:r>
            <a:rPr lang="en-US"/>
            <a:t>Insert R code chunks by navigating to </a:t>
          </a:r>
          <a:r>
            <a:rPr lang="en-US" b="1"/>
            <a:t>+C</a:t>
          </a:r>
          <a:r>
            <a:rPr lang="en-US"/>
            <a:t> and add an R chunk.</a:t>
          </a:r>
        </a:p>
      </dgm:t>
    </dgm:pt>
    <dgm:pt modelId="{121882BE-8BA2-4737-8C1D-5E9F8C415C23}" type="parTrans" cxnId="{8661C4BC-EE46-413A-8CAB-5CAF9C9403BD}">
      <dgm:prSet/>
      <dgm:spPr/>
      <dgm:t>
        <a:bodyPr/>
        <a:lstStyle/>
        <a:p>
          <a:endParaRPr lang="en-US"/>
        </a:p>
      </dgm:t>
    </dgm:pt>
    <dgm:pt modelId="{AC3222CF-A712-4852-84E1-2B138A0B57D4}" type="sibTrans" cxnId="{8661C4BC-EE46-413A-8CAB-5CAF9C9403BD}">
      <dgm:prSet/>
      <dgm:spPr/>
      <dgm:t>
        <a:bodyPr/>
        <a:lstStyle/>
        <a:p>
          <a:endParaRPr lang="en-US"/>
        </a:p>
      </dgm:t>
    </dgm:pt>
    <dgm:pt modelId="{158167B8-888A-4CDD-A02A-8936572DA9A3}">
      <dgm:prSet/>
      <dgm:spPr/>
      <dgm:t>
        <a:bodyPr/>
        <a:lstStyle/>
        <a:p>
          <a:r>
            <a:rPr lang="en-US"/>
            <a:t>Structure your document with headers for organization.</a:t>
          </a:r>
        </a:p>
      </dgm:t>
    </dgm:pt>
    <dgm:pt modelId="{0544DF2D-F60E-40AC-A9CB-F36BF2A1C2CF}" type="parTrans" cxnId="{BF63CFC2-CDC3-468C-B115-514214978C99}">
      <dgm:prSet/>
      <dgm:spPr/>
      <dgm:t>
        <a:bodyPr/>
        <a:lstStyle/>
        <a:p>
          <a:endParaRPr lang="en-US"/>
        </a:p>
      </dgm:t>
    </dgm:pt>
    <dgm:pt modelId="{5F8FB6F5-0D5E-4174-AB40-63C43290EC7C}" type="sibTrans" cxnId="{BF63CFC2-CDC3-468C-B115-514214978C99}">
      <dgm:prSet/>
      <dgm:spPr/>
      <dgm:t>
        <a:bodyPr/>
        <a:lstStyle/>
        <a:p>
          <a:endParaRPr lang="en-US"/>
        </a:p>
      </dgm:t>
    </dgm:pt>
    <dgm:pt modelId="{A80713F6-38CB-4A28-B3FF-FBA1F5ED9839}">
      <dgm:prSet/>
      <dgm:spPr/>
      <dgm:t>
        <a:bodyPr/>
        <a:lstStyle/>
        <a:p>
          <a:pPr>
            <a:defRPr b="1"/>
          </a:pPr>
          <a:r>
            <a:rPr lang="en-US" b="1"/>
            <a:t>Knit the Document</a:t>
          </a:r>
          <a:r>
            <a:rPr lang="en-US"/>
            <a:t>:</a:t>
          </a:r>
        </a:p>
      </dgm:t>
    </dgm:pt>
    <dgm:pt modelId="{47A4BA99-D7B3-45A6-8A95-6CE13A447F8F}" type="parTrans" cxnId="{DF17454A-E9F2-4AC6-B0A2-ECF5EAAE1E91}">
      <dgm:prSet/>
      <dgm:spPr/>
      <dgm:t>
        <a:bodyPr/>
        <a:lstStyle/>
        <a:p>
          <a:endParaRPr lang="en-US"/>
        </a:p>
      </dgm:t>
    </dgm:pt>
    <dgm:pt modelId="{728A406C-7394-46D4-A8AA-5EA0BD14AAE6}" type="sibTrans" cxnId="{DF17454A-E9F2-4AC6-B0A2-ECF5EAAE1E91}">
      <dgm:prSet/>
      <dgm:spPr/>
      <dgm:t>
        <a:bodyPr/>
        <a:lstStyle/>
        <a:p>
          <a:endParaRPr lang="en-US"/>
        </a:p>
      </dgm:t>
    </dgm:pt>
    <dgm:pt modelId="{2EA41624-4819-4213-8243-2EA8F9E87CDF}">
      <dgm:prSet/>
      <dgm:spPr/>
      <dgm:t>
        <a:bodyPr/>
        <a:lstStyle/>
        <a:p>
          <a:r>
            <a:rPr lang="en-US"/>
            <a:t>Click the </a:t>
          </a:r>
          <a:r>
            <a:rPr lang="en-US" b="1"/>
            <a:t>“Knit”</a:t>
          </a:r>
          <a:r>
            <a:rPr lang="en-US"/>
            <a:t> button to generate the output in your desired format (HTML, PDF, Word, PowerPoint, etc.).</a:t>
          </a:r>
        </a:p>
      </dgm:t>
    </dgm:pt>
    <dgm:pt modelId="{4C473BEF-E7E8-4671-AB2A-F2EA59D40651}" type="parTrans" cxnId="{37355F36-9643-40EC-86FE-BE67F3E34570}">
      <dgm:prSet/>
      <dgm:spPr/>
      <dgm:t>
        <a:bodyPr/>
        <a:lstStyle/>
        <a:p>
          <a:endParaRPr lang="en-US"/>
        </a:p>
      </dgm:t>
    </dgm:pt>
    <dgm:pt modelId="{514407D1-3F6F-40FC-A209-FA42B6ADF604}" type="sibTrans" cxnId="{37355F36-9643-40EC-86FE-BE67F3E34570}">
      <dgm:prSet/>
      <dgm:spPr/>
      <dgm:t>
        <a:bodyPr/>
        <a:lstStyle/>
        <a:p>
          <a:endParaRPr lang="en-US"/>
        </a:p>
      </dgm:t>
    </dgm:pt>
    <dgm:pt modelId="{EDBBB39F-75A1-4C5E-B49D-B7FEB3755C7C}" type="pres">
      <dgm:prSet presAssocID="{A597629F-26AE-4C7F-A3CA-96E75DD63E53}" presName="root" presStyleCnt="0">
        <dgm:presLayoutVars>
          <dgm:dir/>
          <dgm:resizeHandles val="exact"/>
        </dgm:presLayoutVars>
      </dgm:prSet>
      <dgm:spPr/>
    </dgm:pt>
    <dgm:pt modelId="{2276AED0-FA33-4BB5-9722-F5856F3E33C5}" type="pres">
      <dgm:prSet presAssocID="{C29066F1-5C1E-47F5-8D31-38B5E0242CB9}" presName="compNode" presStyleCnt="0"/>
      <dgm:spPr/>
    </dgm:pt>
    <dgm:pt modelId="{0576961F-9073-4F2D-9760-8B1497291C11}" type="pres">
      <dgm:prSet presAssocID="{C29066F1-5C1E-47F5-8D31-38B5E0242C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2C3F8A-CCFE-4CBC-BFD1-95A7BD968A70}" type="pres">
      <dgm:prSet presAssocID="{C29066F1-5C1E-47F5-8D31-38B5E0242CB9}" presName="iconSpace" presStyleCnt="0"/>
      <dgm:spPr/>
    </dgm:pt>
    <dgm:pt modelId="{6A996FA6-161B-4691-A501-6D4B86826327}" type="pres">
      <dgm:prSet presAssocID="{C29066F1-5C1E-47F5-8D31-38B5E0242CB9}" presName="parTx" presStyleLbl="revTx" presStyleIdx="0" presStyleCnt="6">
        <dgm:presLayoutVars>
          <dgm:chMax val="0"/>
          <dgm:chPref val="0"/>
        </dgm:presLayoutVars>
      </dgm:prSet>
      <dgm:spPr/>
    </dgm:pt>
    <dgm:pt modelId="{C6BF8119-B749-4B68-AFAC-7C5A04739A81}" type="pres">
      <dgm:prSet presAssocID="{C29066F1-5C1E-47F5-8D31-38B5E0242CB9}" presName="txSpace" presStyleCnt="0"/>
      <dgm:spPr/>
    </dgm:pt>
    <dgm:pt modelId="{F45CDF1B-05E0-40E4-A8AD-62817C14C14F}" type="pres">
      <dgm:prSet presAssocID="{C29066F1-5C1E-47F5-8D31-38B5E0242CB9}" presName="desTx" presStyleLbl="revTx" presStyleIdx="1" presStyleCnt="6">
        <dgm:presLayoutVars/>
      </dgm:prSet>
      <dgm:spPr/>
    </dgm:pt>
    <dgm:pt modelId="{45E9DBF7-4E5D-4890-96B7-90BF9D31B5B7}" type="pres">
      <dgm:prSet presAssocID="{8FE6D415-B4CE-40D0-9FF4-4EE7DC8BE9DB}" presName="sibTrans" presStyleCnt="0"/>
      <dgm:spPr/>
    </dgm:pt>
    <dgm:pt modelId="{FCC34255-03B0-41E7-8738-EEEC89B98AC7}" type="pres">
      <dgm:prSet presAssocID="{27A15C76-7E9A-4FFE-AB22-05A76FDDFAA6}" presName="compNode" presStyleCnt="0"/>
      <dgm:spPr/>
    </dgm:pt>
    <dgm:pt modelId="{F1BD1DE6-D24D-48FF-8CDB-2CFB08B07FCE}" type="pres">
      <dgm:prSet presAssocID="{27A15C76-7E9A-4FFE-AB22-05A76FDDFA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D4C8745A-7AF4-421F-8064-596FCAE7C738}" type="pres">
      <dgm:prSet presAssocID="{27A15C76-7E9A-4FFE-AB22-05A76FDDFAA6}" presName="iconSpace" presStyleCnt="0"/>
      <dgm:spPr/>
    </dgm:pt>
    <dgm:pt modelId="{13C4C189-1B48-41D2-AB51-06CDDA11AA2B}" type="pres">
      <dgm:prSet presAssocID="{27A15C76-7E9A-4FFE-AB22-05A76FDDFAA6}" presName="parTx" presStyleLbl="revTx" presStyleIdx="2" presStyleCnt="6">
        <dgm:presLayoutVars>
          <dgm:chMax val="0"/>
          <dgm:chPref val="0"/>
        </dgm:presLayoutVars>
      </dgm:prSet>
      <dgm:spPr/>
    </dgm:pt>
    <dgm:pt modelId="{1711017B-1312-47CE-86C5-09746F60359C}" type="pres">
      <dgm:prSet presAssocID="{27A15C76-7E9A-4FFE-AB22-05A76FDDFAA6}" presName="txSpace" presStyleCnt="0"/>
      <dgm:spPr/>
    </dgm:pt>
    <dgm:pt modelId="{8C47F677-4D65-4656-829B-89D8438D193A}" type="pres">
      <dgm:prSet presAssocID="{27A15C76-7E9A-4FFE-AB22-05A76FDDFAA6}" presName="desTx" presStyleLbl="revTx" presStyleIdx="3" presStyleCnt="6">
        <dgm:presLayoutVars/>
      </dgm:prSet>
      <dgm:spPr/>
    </dgm:pt>
    <dgm:pt modelId="{5F955889-E955-48FE-9C58-7D78800CF689}" type="pres">
      <dgm:prSet presAssocID="{B9A5F3D0-BAB6-492E-AF14-9E73653C5CB7}" presName="sibTrans" presStyleCnt="0"/>
      <dgm:spPr/>
    </dgm:pt>
    <dgm:pt modelId="{6092F242-AE05-4C5E-BFD0-7DFB3393521C}" type="pres">
      <dgm:prSet presAssocID="{A80713F6-38CB-4A28-B3FF-FBA1F5ED9839}" presName="compNode" presStyleCnt="0"/>
      <dgm:spPr/>
    </dgm:pt>
    <dgm:pt modelId="{3C5D6344-7987-47BC-9EBE-656EBF1AAFFE}" type="pres">
      <dgm:prSet presAssocID="{A80713F6-38CB-4A28-B3FF-FBA1F5ED98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613CCB0-40E2-4541-A211-B2F94E084F57}" type="pres">
      <dgm:prSet presAssocID="{A80713F6-38CB-4A28-B3FF-FBA1F5ED9839}" presName="iconSpace" presStyleCnt="0"/>
      <dgm:spPr/>
    </dgm:pt>
    <dgm:pt modelId="{9F152F63-3E80-4918-A9A6-F831734C11B6}" type="pres">
      <dgm:prSet presAssocID="{A80713F6-38CB-4A28-B3FF-FBA1F5ED9839}" presName="parTx" presStyleLbl="revTx" presStyleIdx="4" presStyleCnt="6">
        <dgm:presLayoutVars>
          <dgm:chMax val="0"/>
          <dgm:chPref val="0"/>
        </dgm:presLayoutVars>
      </dgm:prSet>
      <dgm:spPr/>
    </dgm:pt>
    <dgm:pt modelId="{3F2C2E8E-3FBF-4B4D-8AA1-0B2FF788135F}" type="pres">
      <dgm:prSet presAssocID="{A80713F6-38CB-4A28-B3FF-FBA1F5ED9839}" presName="txSpace" presStyleCnt="0"/>
      <dgm:spPr/>
    </dgm:pt>
    <dgm:pt modelId="{A77A0432-5231-4E8F-848A-F43763431F75}" type="pres">
      <dgm:prSet presAssocID="{A80713F6-38CB-4A28-B3FF-FBA1F5ED9839}" presName="desTx" presStyleLbl="revTx" presStyleIdx="5" presStyleCnt="6">
        <dgm:presLayoutVars/>
      </dgm:prSet>
      <dgm:spPr/>
    </dgm:pt>
  </dgm:ptLst>
  <dgm:cxnLst>
    <dgm:cxn modelId="{2F420B0A-1CF6-4087-97E8-5BE9D1695D6C}" type="presOf" srcId="{158167B8-888A-4CDD-A02A-8936572DA9A3}" destId="{8C47F677-4D65-4656-829B-89D8438D193A}" srcOrd="0" destOrd="2" presId="urn:microsoft.com/office/officeart/2018/5/layout/CenteredIconLabelDescriptionList"/>
    <dgm:cxn modelId="{5A1C9426-5028-426F-BD54-F2DB46D905B1}" type="presOf" srcId="{D70FEBC3-4CAD-40E4-A049-EDB45673042C}" destId="{F45CDF1B-05E0-40E4-A8AD-62817C14C14F}" srcOrd="0" destOrd="0" presId="urn:microsoft.com/office/officeart/2018/5/layout/CenteredIconLabelDescriptionList"/>
    <dgm:cxn modelId="{3FB8E22D-DE3D-4E2F-B29B-93A4A3006EAE}" srcId="{C29066F1-5C1E-47F5-8D31-38B5E0242CB9}" destId="{D70FEBC3-4CAD-40E4-A049-EDB45673042C}" srcOrd="0" destOrd="0" parTransId="{8F04A9EB-A781-4954-B42D-5C89ED4246DC}" sibTransId="{C70019FD-918A-4D24-AFA9-613089A7472A}"/>
    <dgm:cxn modelId="{37355F36-9643-40EC-86FE-BE67F3E34570}" srcId="{A80713F6-38CB-4A28-B3FF-FBA1F5ED9839}" destId="{2EA41624-4819-4213-8243-2EA8F9E87CDF}" srcOrd="0" destOrd="0" parTransId="{4C473BEF-E7E8-4671-AB2A-F2EA59D40651}" sibTransId="{514407D1-3F6F-40FC-A209-FA42B6ADF604}"/>
    <dgm:cxn modelId="{095A4962-4ACC-41FF-B4DC-E127D65BEFDA}" type="presOf" srcId="{27A15C76-7E9A-4FFE-AB22-05A76FDDFAA6}" destId="{13C4C189-1B48-41D2-AB51-06CDDA11AA2B}" srcOrd="0" destOrd="0" presId="urn:microsoft.com/office/officeart/2018/5/layout/CenteredIconLabelDescriptionList"/>
    <dgm:cxn modelId="{DF17454A-E9F2-4AC6-B0A2-ECF5EAAE1E91}" srcId="{A597629F-26AE-4C7F-A3CA-96E75DD63E53}" destId="{A80713F6-38CB-4A28-B3FF-FBA1F5ED9839}" srcOrd="2" destOrd="0" parTransId="{47A4BA99-D7B3-45A6-8A95-6CE13A447F8F}" sibTransId="{728A406C-7394-46D4-A8AA-5EA0BD14AAE6}"/>
    <dgm:cxn modelId="{7F2EC64C-2EDB-431F-90F3-5F8A3AD7CDB5}" type="presOf" srcId="{A80713F6-38CB-4A28-B3FF-FBA1F5ED9839}" destId="{9F152F63-3E80-4918-A9A6-F831734C11B6}" srcOrd="0" destOrd="0" presId="urn:microsoft.com/office/officeart/2018/5/layout/CenteredIconLabelDescriptionList"/>
    <dgm:cxn modelId="{DE08BF76-F8F6-4976-A52A-DC6E2CFF7FD6}" srcId="{A597629F-26AE-4C7F-A3CA-96E75DD63E53}" destId="{27A15C76-7E9A-4FFE-AB22-05A76FDDFAA6}" srcOrd="1" destOrd="0" parTransId="{7C535DF2-CC07-4DA6-9934-2FDDA1469E65}" sibTransId="{B9A5F3D0-BAB6-492E-AF14-9E73653C5CB7}"/>
    <dgm:cxn modelId="{26AB4784-9BD4-4BF8-883B-9338B53BEE22}" srcId="{27A15C76-7E9A-4FFE-AB22-05A76FDDFAA6}" destId="{83184853-788F-45F8-A5BF-31EA53145FA4}" srcOrd="0" destOrd="0" parTransId="{FE4BB8C7-41A1-4E11-803F-45B77416C6B2}" sibTransId="{C5885CA3-DA9B-4BD4-849E-5B7133568603}"/>
    <dgm:cxn modelId="{F4565A99-282A-4A6F-A385-B28B3023633A}" type="presOf" srcId="{83184853-788F-45F8-A5BF-31EA53145FA4}" destId="{8C47F677-4D65-4656-829B-89D8438D193A}" srcOrd="0" destOrd="0" presId="urn:microsoft.com/office/officeart/2018/5/layout/CenteredIconLabelDescriptionList"/>
    <dgm:cxn modelId="{917B379F-2E2E-406C-860E-D5304F9233EE}" type="presOf" srcId="{2EA41624-4819-4213-8243-2EA8F9E87CDF}" destId="{A77A0432-5231-4E8F-848A-F43763431F75}" srcOrd="0" destOrd="0" presId="urn:microsoft.com/office/officeart/2018/5/layout/CenteredIconLabelDescriptionList"/>
    <dgm:cxn modelId="{851E86A5-1159-4B53-889B-4674A6F5AE21}" type="presOf" srcId="{A597629F-26AE-4C7F-A3CA-96E75DD63E53}" destId="{EDBBB39F-75A1-4C5E-B49D-B7FEB3755C7C}" srcOrd="0" destOrd="0" presId="urn:microsoft.com/office/officeart/2018/5/layout/CenteredIconLabelDescriptionList"/>
    <dgm:cxn modelId="{8661C4BC-EE46-413A-8CAB-5CAF9C9403BD}" srcId="{27A15C76-7E9A-4FFE-AB22-05A76FDDFAA6}" destId="{A7B6591A-5569-4DD8-B0C4-0EBE1322F64B}" srcOrd="1" destOrd="0" parTransId="{121882BE-8BA2-4737-8C1D-5E9F8C415C23}" sibTransId="{AC3222CF-A712-4852-84E1-2B138A0B57D4}"/>
    <dgm:cxn modelId="{BF63CFC2-CDC3-468C-B115-514214978C99}" srcId="{27A15C76-7E9A-4FFE-AB22-05A76FDDFAA6}" destId="{158167B8-888A-4CDD-A02A-8936572DA9A3}" srcOrd="2" destOrd="0" parTransId="{0544DF2D-F60E-40AC-A9CB-F36BF2A1C2CF}" sibTransId="{5F8FB6F5-0D5E-4174-AB40-63C43290EC7C}"/>
    <dgm:cxn modelId="{0C5E37C6-C1F0-4BCA-B8D8-A4BA591804EF}" type="presOf" srcId="{A7B6591A-5569-4DD8-B0C4-0EBE1322F64B}" destId="{8C47F677-4D65-4656-829B-89D8438D193A}" srcOrd="0" destOrd="1" presId="urn:microsoft.com/office/officeart/2018/5/layout/CenteredIconLabelDescriptionList"/>
    <dgm:cxn modelId="{BF51C7C8-B12B-46F8-BC9F-72C6B9FCE104}" srcId="{A597629F-26AE-4C7F-A3CA-96E75DD63E53}" destId="{C29066F1-5C1E-47F5-8D31-38B5E0242CB9}" srcOrd="0" destOrd="0" parTransId="{4EB296E9-59F1-44A1-9AA4-2DF776804617}" sibTransId="{8FE6D415-B4CE-40D0-9FF4-4EE7DC8BE9DB}"/>
    <dgm:cxn modelId="{80ED32E9-3B2A-4522-A666-15807884456A}" type="presOf" srcId="{C29066F1-5C1E-47F5-8D31-38B5E0242CB9}" destId="{6A996FA6-161B-4691-A501-6D4B86826327}" srcOrd="0" destOrd="0" presId="urn:microsoft.com/office/officeart/2018/5/layout/CenteredIconLabelDescriptionList"/>
    <dgm:cxn modelId="{E500B665-A307-4F09-9F5F-4938F9AAD454}" type="presParOf" srcId="{EDBBB39F-75A1-4C5E-B49D-B7FEB3755C7C}" destId="{2276AED0-FA33-4BB5-9722-F5856F3E33C5}" srcOrd="0" destOrd="0" presId="urn:microsoft.com/office/officeart/2018/5/layout/CenteredIconLabelDescriptionList"/>
    <dgm:cxn modelId="{93A1F3F6-C602-47EE-9FD6-BCB279E84AF7}" type="presParOf" srcId="{2276AED0-FA33-4BB5-9722-F5856F3E33C5}" destId="{0576961F-9073-4F2D-9760-8B1497291C11}" srcOrd="0" destOrd="0" presId="urn:microsoft.com/office/officeart/2018/5/layout/CenteredIconLabelDescriptionList"/>
    <dgm:cxn modelId="{233C3774-F862-47DF-8706-574B70E81B8D}" type="presParOf" srcId="{2276AED0-FA33-4BB5-9722-F5856F3E33C5}" destId="{512C3F8A-CCFE-4CBC-BFD1-95A7BD968A70}" srcOrd="1" destOrd="0" presId="urn:microsoft.com/office/officeart/2018/5/layout/CenteredIconLabelDescriptionList"/>
    <dgm:cxn modelId="{A9899E0C-6297-42A7-945B-5330528E575A}" type="presParOf" srcId="{2276AED0-FA33-4BB5-9722-F5856F3E33C5}" destId="{6A996FA6-161B-4691-A501-6D4B86826327}" srcOrd="2" destOrd="0" presId="urn:microsoft.com/office/officeart/2018/5/layout/CenteredIconLabelDescriptionList"/>
    <dgm:cxn modelId="{3C648CF1-8F29-4BFA-86D6-D1164FDBBCA9}" type="presParOf" srcId="{2276AED0-FA33-4BB5-9722-F5856F3E33C5}" destId="{C6BF8119-B749-4B68-AFAC-7C5A04739A81}" srcOrd="3" destOrd="0" presId="urn:microsoft.com/office/officeart/2018/5/layout/CenteredIconLabelDescriptionList"/>
    <dgm:cxn modelId="{346ECF65-3664-4ECD-B8FF-224D57F2E559}" type="presParOf" srcId="{2276AED0-FA33-4BB5-9722-F5856F3E33C5}" destId="{F45CDF1B-05E0-40E4-A8AD-62817C14C14F}" srcOrd="4" destOrd="0" presId="urn:microsoft.com/office/officeart/2018/5/layout/CenteredIconLabelDescriptionList"/>
    <dgm:cxn modelId="{0D5FD10B-455F-4188-9949-755C0F927831}" type="presParOf" srcId="{EDBBB39F-75A1-4C5E-B49D-B7FEB3755C7C}" destId="{45E9DBF7-4E5D-4890-96B7-90BF9D31B5B7}" srcOrd="1" destOrd="0" presId="urn:microsoft.com/office/officeart/2018/5/layout/CenteredIconLabelDescriptionList"/>
    <dgm:cxn modelId="{95F482ED-C571-44A4-9C12-7BC0E5880361}" type="presParOf" srcId="{EDBBB39F-75A1-4C5E-B49D-B7FEB3755C7C}" destId="{FCC34255-03B0-41E7-8738-EEEC89B98AC7}" srcOrd="2" destOrd="0" presId="urn:microsoft.com/office/officeart/2018/5/layout/CenteredIconLabelDescriptionList"/>
    <dgm:cxn modelId="{5F1EC568-1AF2-4C36-A682-6D629D8BDB5D}" type="presParOf" srcId="{FCC34255-03B0-41E7-8738-EEEC89B98AC7}" destId="{F1BD1DE6-D24D-48FF-8CDB-2CFB08B07FCE}" srcOrd="0" destOrd="0" presId="urn:microsoft.com/office/officeart/2018/5/layout/CenteredIconLabelDescriptionList"/>
    <dgm:cxn modelId="{B377F67D-3C26-44D6-B550-A04815779610}" type="presParOf" srcId="{FCC34255-03B0-41E7-8738-EEEC89B98AC7}" destId="{D4C8745A-7AF4-421F-8064-596FCAE7C738}" srcOrd="1" destOrd="0" presId="urn:microsoft.com/office/officeart/2018/5/layout/CenteredIconLabelDescriptionList"/>
    <dgm:cxn modelId="{B2DF0CBD-5408-44D0-9A30-F1A1EE0F4B57}" type="presParOf" srcId="{FCC34255-03B0-41E7-8738-EEEC89B98AC7}" destId="{13C4C189-1B48-41D2-AB51-06CDDA11AA2B}" srcOrd="2" destOrd="0" presId="urn:microsoft.com/office/officeart/2018/5/layout/CenteredIconLabelDescriptionList"/>
    <dgm:cxn modelId="{4E515DF6-B336-41E6-8ED4-F07F9985A4C6}" type="presParOf" srcId="{FCC34255-03B0-41E7-8738-EEEC89B98AC7}" destId="{1711017B-1312-47CE-86C5-09746F60359C}" srcOrd="3" destOrd="0" presId="urn:microsoft.com/office/officeart/2018/5/layout/CenteredIconLabelDescriptionList"/>
    <dgm:cxn modelId="{85F1EA31-6763-4F0F-827B-2069A03537FA}" type="presParOf" srcId="{FCC34255-03B0-41E7-8738-EEEC89B98AC7}" destId="{8C47F677-4D65-4656-829B-89D8438D193A}" srcOrd="4" destOrd="0" presId="urn:microsoft.com/office/officeart/2018/5/layout/CenteredIconLabelDescriptionList"/>
    <dgm:cxn modelId="{0814F266-3F01-44CB-9FD4-584DDF2D939C}" type="presParOf" srcId="{EDBBB39F-75A1-4C5E-B49D-B7FEB3755C7C}" destId="{5F955889-E955-48FE-9C58-7D78800CF689}" srcOrd="3" destOrd="0" presId="urn:microsoft.com/office/officeart/2018/5/layout/CenteredIconLabelDescriptionList"/>
    <dgm:cxn modelId="{7FDA5BFF-8F8D-4D21-888E-6F6073F22090}" type="presParOf" srcId="{EDBBB39F-75A1-4C5E-B49D-B7FEB3755C7C}" destId="{6092F242-AE05-4C5E-BFD0-7DFB3393521C}" srcOrd="4" destOrd="0" presId="urn:microsoft.com/office/officeart/2018/5/layout/CenteredIconLabelDescriptionList"/>
    <dgm:cxn modelId="{9EE9FAD5-F288-43E9-9A45-06B1306A355F}" type="presParOf" srcId="{6092F242-AE05-4C5E-BFD0-7DFB3393521C}" destId="{3C5D6344-7987-47BC-9EBE-656EBF1AAFFE}" srcOrd="0" destOrd="0" presId="urn:microsoft.com/office/officeart/2018/5/layout/CenteredIconLabelDescriptionList"/>
    <dgm:cxn modelId="{EE63015F-B200-416B-9045-C04460F98616}" type="presParOf" srcId="{6092F242-AE05-4C5E-BFD0-7DFB3393521C}" destId="{7613CCB0-40E2-4541-A211-B2F94E084F57}" srcOrd="1" destOrd="0" presId="urn:microsoft.com/office/officeart/2018/5/layout/CenteredIconLabelDescriptionList"/>
    <dgm:cxn modelId="{4B47C4F8-3F6E-4B46-94BD-1685DCA2B47B}" type="presParOf" srcId="{6092F242-AE05-4C5E-BFD0-7DFB3393521C}" destId="{9F152F63-3E80-4918-A9A6-F831734C11B6}" srcOrd="2" destOrd="0" presId="urn:microsoft.com/office/officeart/2018/5/layout/CenteredIconLabelDescriptionList"/>
    <dgm:cxn modelId="{E50043C6-9A93-4DA7-BF74-29DE0C9DDE57}" type="presParOf" srcId="{6092F242-AE05-4C5E-BFD0-7DFB3393521C}" destId="{3F2C2E8E-3FBF-4B4D-8AA1-0B2FF788135F}" srcOrd="3" destOrd="0" presId="urn:microsoft.com/office/officeart/2018/5/layout/CenteredIconLabelDescriptionList"/>
    <dgm:cxn modelId="{9CF404A6-228C-47BD-B9CD-0DA19F4CCE94}" type="presParOf" srcId="{6092F242-AE05-4C5E-BFD0-7DFB3393521C}" destId="{A77A0432-5231-4E8F-848A-F43763431F7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DAA1C0C-08DD-40ED-B95C-307E53CEA0F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5" csCatId="colorful" phldr="1"/>
      <dgm:spPr/>
      <dgm:t>
        <a:bodyPr/>
        <a:lstStyle/>
        <a:p>
          <a:endParaRPr lang="en-US"/>
        </a:p>
      </dgm:t>
    </dgm:pt>
    <dgm:pt modelId="{54482402-E4E3-4A7D-9DD2-5EEA596DAC29}">
      <dgm:prSet/>
      <dgm:spPr/>
      <dgm:t>
        <a:bodyPr/>
        <a:lstStyle/>
        <a:p>
          <a:r>
            <a:rPr lang="en-US" b="1"/>
            <a:t>Key Components of the Header</a:t>
          </a:r>
          <a:endParaRPr lang="en-US"/>
        </a:p>
      </dgm:t>
    </dgm:pt>
    <dgm:pt modelId="{87489B86-486F-4B95-9C49-679A87CCCD0C}" type="parTrans" cxnId="{EEFEE795-0E13-443D-975B-3B63D9105B61}">
      <dgm:prSet/>
      <dgm:spPr/>
      <dgm:t>
        <a:bodyPr/>
        <a:lstStyle/>
        <a:p>
          <a:endParaRPr lang="en-US"/>
        </a:p>
      </dgm:t>
    </dgm:pt>
    <dgm:pt modelId="{78707ED5-2178-4553-8016-379CD4611525}" type="sibTrans" cxnId="{EEFEE795-0E13-443D-975B-3B63D9105B61}">
      <dgm:prSet/>
      <dgm:spPr/>
      <dgm:t>
        <a:bodyPr/>
        <a:lstStyle/>
        <a:p>
          <a:endParaRPr lang="en-US"/>
        </a:p>
      </dgm:t>
    </dgm:pt>
    <dgm:pt modelId="{DAC37B5A-DDEE-419E-9BC6-BBE0B1E6E5F0}">
      <dgm:prSet/>
      <dgm:spPr/>
      <dgm:t>
        <a:bodyPr/>
        <a:lstStyle/>
        <a:p>
          <a:endParaRPr lang="en-US" dirty="0"/>
        </a:p>
      </dgm:t>
    </dgm:pt>
    <dgm:pt modelId="{A05290DE-1902-4C72-831B-0E4996502943}" type="parTrans" cxnId="{241AB023-DE05-42F9-AA34-311DFB4A9ED3}">
      <dgm:prSet/>
      <dgm:spPr/>
      <dgm:t>
        <a:bodyPr/>
        <a:lstStyle/>
        <a:p>
          <a:endParaRPr lang="en-US"/>
        </a:p>
      </dgm:t>
    </dgm:pt>
    <dgm:pt modelId="{52BF5535-9DBB-486B-AECA-5FD7C8E0EFED}" type="sibTrans" cxnId="{241AB023-DE05-42F9-AA34-311DFB4A9ED3}">
      <dgm:prSet/>
      <dgm:spPr/>
      <dgm:t>
        <a:bodyPr/>
        <a:lstStyle/>
        <a:p>
          <a:endParaRPr lang="en-US"/>
        </a:p>
      </dgm:t>
    </dgm:pt>
    <dgm:pt modelId="{7CF51C1A-D6F1-4B8F-8738-270E65479D66}">
      <dgm:prSet/>
      <dgm:spPr/>
      <dgm:t>
        <a:bodyPr/>
        <a:lstStyle/>
        <a:p>
          <a:endParaRPr lang="en-US" dirty="0"/>
        </a:p>
      </dgm:t>
    </dgm:pt>
    <dgm:pt modelId="{960E20CD-37DF-4FCA-A1F8-B5AE37000DF7}" type="parTrans" cxnId="{FF352808-1F74-4C52-9CCD-8A77DD79F3D6}">
      <dgm:prSet/>
      <dgm:spPr/>
      <dgm:t>
        <a:bodyPr/>
        <a:lstStyle/>
        <a:p>
          <a:endParaRPr lang="en-US"/>
        </a:p>
      </dgm:t>
    </dgm:pt>
    <dgm:pt modelId="{ECB0D5D8-6CEA-4A2A-A2C0-A66072415BB4}" type="sibTrans" cxnId="{FF352808-1F74-4C52-9CCD-8A77DD79F3D6}">
      <dgm:prSet/>
      <dgm:spPr/>
      <dgm:t>
        <a:bodyPr/>
        <a:lstStyle/>
        <a:p>
          <a:endParaRPr lang="en-US"/>
        </a:p>
      </dgm:t>
    </dgm:pt>
    <dgm:pt modelId="{53FEB86B-2346-4169-922F-ACE48D4D0281}">
      <dgm:prSet/>
      <dgm:spPr/>
      <dgm:t>
        <a:bodyPr/>
        <a:lstStyle/>
        <a:p>
          <a:endParaRPr lang="en-US" dirty="0"/>
        </a:p>
      </dgm:t>
    </dgm:pt>
    <dgm:pt modelId="{D0CD73B3-3CEE-44AA-995D-778BFE16E828}" type="parTrans" cxnId="{840B120D-833E-4C93-9035-413E4C1564D2}">
      <dgm:prSet/>
      <dgm:spPr/>
      <dgm:t>
        <a:bodyPr/>
        <a:lstStyle/>
        <a:p>
          <a:endParaRPr lang="en-US"/>
        </a:p>
      </dgm:t>
    </dgm:pt>
    <dgm:pt modelId="{1A051F39-08DB-46E6-B838-E6765B7DF79D}" type="sibTrans" cxnId="{840B120D-833E-4C93-9035-413E4C1564D2}">
      <dgm:prSet/>
      <dgm:spPr/>
      <dgm:t>
        <a:bodyPr/>
        <a:lstStyle/>
        <a:p>
          <a:endParaRPr lang="en-US"/>
        </a:p>
      </dgm:t>
    </dgm:pt>
    <dgm:pt modelId="{8FD2CCC6-2E96-454A-B1AF-7994953EE23E}">
      <dgm:prSet/>
      <dgm:spPr/>
      <dgm:t>
        <a:bodyPr/>
        <a:lstStyle/>
        <a:p>
          <a:endParaRPr lang="en-US" dirty="0"/>
        </a:p>
      </dgm:t>
    </dgm:pt>
    <dgm:pt modelId="{F046C8DB-2BBA-435C-BC7D-C72BF562CC9F}" type="parTrans" cxnId="{9CDEF097-9A98-42F4-8BCC-2B4A220BD1F4}">
      <dgm:prSet/>
      <dgm:spPr/>
      <dgm:t>
        <a:bodyPr/>
        <a:lstStyle/>
        <a:p>
          <a:endParaRPr lang="en-US"/>
        </a:p>
      </dgm:t>
    </dgm:pt>
    <dgm:pt modelId="{04360E8B-233D-4E9F-9559-0815CC5F7426}" type="sibTrans" cxnId="{9CDEF097-9A98-42F4-8BCC-2B4A220BD1F4}">
      <dgm:prSet/>
      <dgm:spPr/>
      <dgm:t>
        <a:bodyPr/>
        <a:lstStyle/>
        <a:p>
          <a:endParaRPr lang="en-US"/>
        </a:p>
      </dgm:t>
    </dgm:pt>
    <dgm:pt modelId="{B393B04B-9CB9-45C6-97D5-E062ED268D27}" type="pres">
      <dgm:prSet presAssocID="{BDAA1C0C-08DD-40ED-B95C-307E53CEA0F7}" presName="root" presStyleCnt="0">
        <dgm:presLayoutVars>
          <dgm:dir/>
          <dgm:resizeHandles val="exact"/>
        </dgm:presLayoutVars>
      </dgm:prSet>
      <dgm:spPr/>
    </dgm:pt>
    <dgm:pt modelId="{BD490992-10B3-46DB-93B3-89E44C6232FD}" type="pres">
      <dgm:prSet presAssocID="{BDAA1C0C-08DD-40ED-B95C-307E53CEA0F7}" presName="container" presStyleCnt="0">
        <dgm:presLayoutVars>
          <dgm:dir/>
          <dgm:resizeHandles val="exact"/>
        </dgm:presLayoutVars>
      </dgm:prSet>
      <dgm:spPr/>
    </dgm:pt>
    <dgm:pt modelId="{521BE45C-9D49-4847-8853-FA8A056E070B}" type="pres">
      <dgm:prSet presAssocID="{54482402-E4E3-4A7D-9DD2-5EEA596DAC29}" presName="compNode" presStyleCnt="0"/>
      <dgm:spPr/>
    </dgm:pt>
    <dgm:pt modelId="{64D95A4A-A0D2-4348-86B7-D2D78D357640}" type="pres">
      <dgm:prSet presAssocID="{54482402-E4E3-4A7D-9DD2-5EEA596DAC29}" presName="iconBgRect" presStyleLbl="bgShp" presStyleIdx="0" presStyleCnt="1"/>
      <dgm:spPr/>
    </dgm:pt>
    <dgm:pt modelId="{07B36127-8848-4339-AD3C-F081FE4C14E3}" type="pres">
      <dgm:prSet presAssocID="{54482402-E4E3-4A7D-9DD2-5EEA596DAC29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box1"/>
        </a:ext>
      </dgm:extLst>
    </dgm:pt>
    <dgm:pt modelId="{D5FE57D9-7CB3-415D-A15A-E8A206F236A7}" type="pres">
      <dgm:prSet presAssocID="{54482402-E4E3-4A7D-9DD2-5EEA596DAC29}" presName="spaceRect" presStyleCnt="0"/>
      <dgm:spPr/>
    </dgm:pt>
    <dgm:pt modelId="{1933748B-9655-4110-B577-E9C992FF4E53}" type="pres">
      <dgm:prSet presAssocID="{54482402-E4E3-4A7D-9DD2-5EEA596DAC29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FF352808-1F74-4C52-9CCD-8A77DD79F3D6}" srcId="{54482402-E4E3-4A7D-9DD2-5EEA596DAC29}" destId="{7CF51C1A-D6F1-4B8F-8738-270E65479D66}" srcOrd="1" destOrd="0" parTransId="{960E20CD-37DF-4FCA-A1F8-B5AE37000DF7}" sibTransId="{ECB0D5D8-6CEA-4A2A-A2C0-A66072415BB4}"/>
    <dgm:cxn modelId="{840B120D-833E-4C93-9035-413E4C1564D2}" srcId="{54482402-E4E3-4A7D-9DD2-5EEA596DAC29}" destId="{53FEB86B-2346-4169-922F-ACE48D4D0281}" srcOrd="2" destOrd="0" parTransId="{D0CD73B3-3CEE-44AA-995D-778BFE16E828}" sibTransId="{1A051F39-08DB-46E6-B838-E6765B7DF79D}"/>
    <dgm:cxn modelId="{241AB023-DE05-42F9-AA34-311DFB4A9ED3}" srcId="{54482402-E4E3-4A7D-9DD2-5EEA596DAC29}" destId="{DAC37B5A-DDEE-419E-9BC6-BBE0B1E6E5F0}" srcOrd="0" destOrd="0" parTransId="{A05290DE-1902-4C72-831B-0E4996502943}" sibTransId="{52BF5535-9DBB-486B-AECA-5FD7C8E0EFED}"/>
    <dgm:cxn modelId="{E084703C-5325-41B2-963B-BFEE266232F3}" type="presOf" srcId="{54482402-E4E3-4A7D-9DD2-5EEA596DAC29}" destId="{1933748B-9655-4110-B577-E9C992FF4E53}" srcOrd="0" destOrd="0" presId="urn:microsoft.com/office/officeart/2018/2/layout/IconCircleList"/>
    <dgm:cxn modelId="{661BE98D-E4D2-4518-8F71-7FA185F0B17D}" type="presOf" srcId="{BDAA1C0C-08DD-40ED-B95C-307E53CEA0F7}" destId="{B393B04B-9CB9-45C6-97D5-E062ED268D27}" srcOrd="0" destOrd="0" presId="urn:microsoft.com/office/officeart/2018/2/layout/IconCircleList"/>
    <dgm:cxn modelId="{EEFEE795-0E13-443D-975B-3B63D9105B61}" srcId="{BDAA1C0C-08DD-40ED-B95C-307E53CEA0F7}" destId="{54482402-E4E3-4A7D-9DD2-5EEA596DAC29}" srcOrd="0" destOrd="0" parTransId="{87489B86-486F-4B95-9C49-679A87CCCD0C}" sibTransId="{78707ED5-2178-4553-8016-379CD4611525}"/>
    <dgm:cxn modelId="{9CDEF097-9A98-42F4-8BCC-2B4A220BD1F4}" srcId="{54482402-E4E3-4A7D-9DD2-5EEA596DAC29}" destId="{8FD2CCC6-2E96-454A-B1AF-7994953EE23E}" srcOrd="3" destOrd="0" parTransId="{F046C8DB-2BBA-435C-BC7D-C72BF562CC9F}" sibTransId="{04360E8B-233D-4E9F-9559-0815CC5F7426}"/>
    <dgm:cxn modelId="{5893E88B-3F3A-4BD6-93CB-3739083B1B64}" type="presParOf" srcId="{B393B04B-9CB9-45C6-97D5-E062ED268D27}" destId="{BD490992-10B3-46DB-93B3-89E44C6232FD}" srcOrd="0" destOrd="0" presId="urn:microsoft.com/office/officeart/2018/2/layout/IconCircleList"/>
    <dgm:cxn modelId="{19152FDA-E0C3-4F35-B68B-1885E8ADB842}" type="presParOf" srcId="{BD490992-10B3-46DB-93B3-89E44C6232FD}" destId="{521BE45C-9D49-4847-8853-FA8A056E070B}" srcOrd="0" destOrd="0" presId="urn:microsoft.com/office/officeart/2018/2/layout/IconCircleList"/>
    <dgm:cxn modelId="{AE6F9D47-3599-4234-8190-8E0EFB2C43BB}" type="presParOf" srcId="{521BE45C-9D49-4847-8853-FA8A056E070B}" destId="{64D95A4A-A0D2-4348-86B7-D2D78D357640}" srcOrd="0" destOrd="0" presId="urn:microsoft.com/office/officeart/2018/2/layout/IconCircleList"/>
    <dgm:cxn modelId="{8E7B1319-6E81-43F8-BA8A-8EDBEFBA0C2C}" type="presParOf" srcId="{521BE45C-9D49-4847-8853-FA8A056E070B}" destId="{07B36127-8848-4339-AD3C-F081FE4C14E3}" srcOrd="1" destOrd="0" presId="urn:microsoft.com/office/officeart/2018/2/layout/IconCircleList"/>
    <dgm:cxn modelId="{A7AB5551-6CB4-4EDC-835A-DA4548A3940D}" type="presParOf" srcId="{521BE45C-9D49-4847-8853-FA8A056E070B}" destId="{D5FE57D9-7CB3-415D-A15A-E8A206F236A7}" srcOrd="2" destOrd="0" presId="urn:microsoft.com/office/officeart/2018/2/layout/IconCircleList"/>
    <dgm:cxn modelId="{6C550AA7-306D-4FB0-A494-EB2D7DE12B70}" type="presParOf" srcId="{521BE45C-9D49-4847-8853-FA8A056E070B}" destId="{1933748B-9655-4110-B577-E9C992FF4E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D390E2-8265-45A9-9A18-7BFFBACF6FFD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02CC818-A52B-40F3-A419-9BE9D7FC9FE7}">
      <dgm:prSet/>
      <dgm:spPr/>
      <dgm:t>
        <a:bodyPr/>
        <a:lstStyle/>
        <a:p>
          <a:r>
            <a:rPr lang="en-US"/>
            <a:t>Find proportion of months with 31 days that are above 70 degrees.</a:t>
          </a:r>
        </a:p>
      </dgm:t>
    </dgm:pt>
    <dgm:pt modelId="{6A190829-69F8-4844-9D81-C548A5A7F0D8}" type="parTrans" cxnId="{4B9CB236-4589-4C8F-A04C-8BB3917A8C7F}">
      <dgm:prSet/>
      <dgm:spPr/>
      <dgm:t>
        <a:bodyPr/>
        <a:lstStyle/>
        <a:p>
          <a:endParaRPr lang="en-US"/>
        </a:p>
      </dgm:t>
    </dgm:pt>
    <dgm:pt modelId="{DFB08BA3-B574-44EB-82C0-CF75747255D8}" type="sibTrans" cxnId="{4B9CB236-4589-4C8F-A04C-8BB3917A8C7F}">
      <dgm:prSet/>
      <dgm:spPr/>
      <dgm:t>
        <a:bodyPr/>
        <a:lstStyle/>
        <a:p>
          <a:endParaRPr lang="en-US"/>
        </a:p>
      </dgm:t>
    </dgm:pt>
    <dgm:pt modelId="{3723A2FC-E705-489D-A6AF-3F89C703E833}">
      <dgm:prSet/>
      <dgm:spPr/>
      <dgm:t>
        <a:bodyPr/>
        <a:lstStyle/>
        <a:p>
          <a:r>
            <a:rPr lang="en-US"/>
            <a:t>Find proportion of months that have less than 31 days or are above 70 degrees.</a:t>
          </a:r>
        </a:p>
      </dgm:t>
    </dgm:pt>
    <dgm:pt modelId="{46D703F0-1045-4150-9B83-A0AB4FDF0CA2}" type="parTrans" cxnId="{40759329-3B6A-4705-866B-F94B566224E3}">
      <dgm:prSet/>
      <dgm:spPr/>
      <dgm:t>
        <a:bodyPr/>
        <a:lstStyle/>
        <a:p>
          <a:endParaRPr lang="en-US"/>
        </a:p>
      </dgm:t>
    </dgm:pt>
    <dgm:pt modelId="{755E3460-8E24-421C-9415-666EE50E0BBF}" type="sibTrans" cxnId="{40759329-3B6A-4705-866B-F94B566224E3}">
      <dgm:prSet/>
      <dgm:spPr/>
      <dgm:t>
        <a:bodyPr/>
        <a:lstStyle/>
        <a:p>
          <a:endParaRPr lang="en-US"/>
        </a:p>
      </dgm:t>
    </dgm:pt>
    <dgm:pt modelId="{6BA6E5B6-DDC9-4F20-B4AD-6DB0F9DC95F3}" type="pres">
      <dgm:prSet presAssocID="{EFD390E2-8265-45A9-9A18-7BFFBACF6F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10A63A4-8910-48D6-B5AF-CFF813BE2E3D}" type="pres">
      <dgm:prSet presAssocID="{802CC818-A52B-40F3-A419-9BE9D7FC9FE7}" presName="hierRoot1" presStyleCnt="0"/>
      <dgm:spPr/>
    </dgm:pt>
    <dgm:pt modelId="{38BD8E0E-06ED-4ADB-B5B6-DAA1333FF423}" type="pres">
      <dgm:prSet presAssocID="{802CC818-A52B-40F3-A419-9BE9D7FC9FE7}" presName="composite" presStyleCnt="0"/>
      <dgm:spPr/>
    </dgm:pt>
    <dgm:pt modelId="{3451C7AD-C3B9-4B30-85B1-99110C8BFCF0}" type="pres">
      <dgm:prSet presAssocID="{802CC818-A52B-40F3-A419-9BE9D7FC9FE7}" presName="background" presStyleLbl="node0" presStyleIdx="0" presStyleCnt="2"/>
      <dgm:spPr/>
    </dgm:pt>
    <dgm:pt modelId="{8DC2A4D0-0FAE-4434-8C51-687A4EDC5932}" type="pres">
      <dgm:prSet presAssocID="{802CC818-A52B-40F3-A419-9BE9D7FC9FE7}" presName="text" presStyleLbl="fgAcc0" presStyleIdx="0" presStyleCnt="2">
        <dgm:presLayoutVars>
          <dgm:chPref val="3"/>
        </dgm:presLayoutVars>
      </dgm:prSet>
      <dgm:spPr/>
    </dgm:pt>
    <dgm:pt modelId="{000EFAC1-C5D2-477E-83A5-84548F50D995}" type="pres">
      <dgm:prSet presAssocID="{802CC818-A52B-40F3-A419-9BE9D7FC9FE7}" presName="hierChild2" presStyleCnt="0"/>
      <dgm:spPr/>
    </dgm:pt>
    <dgm:pt modelId="{863B85B6-E021-4294-B910-B912E5517126}" type="pres">
      <dgm:prSet presAssocID="{3723A2FC-E705-489D-A6AF-3F89C703E833}" presName="hierRoot1" presStyleCnt="0"/>
      <dgm:spPr/>
    </dgm:pt>
    <dgm:pt modelId="{995F123A-7139-472C-A3FF-00AD008D8A0F}" type="pres">
      <dgm:prSet presAssocID="{3723A2FC-E705-489D-A6AF-3F89C703E833}" presName="composite" presStyleCnt="0"/>
      <dgm:spPr/>
    </dgm:pt>
    <dgm:pt modelId="{524053C5-B617-4672-BB4C-E5982CCB6E1E}" type="pres">
      <dgm:prSet presAssocID="{3723A2FC-E705-489D-A6AF-3F89C703E833}" presName="background" presStyleLbl="node0" presStyleIdx="1" presStyleCnt="2"/>
      <dgm:spPr/>
    </dgm:pt>
    <dgm:pt modelId="{803DFF8E-C6FD-4285-BC55-AA4210FC0D02}" type="pres">
      <dgm:prSet presAssocID="{3723A2FC-E705-489D-A6AF-3F89C703E833}" presName="text" presStyleLbl="fgAcc0" presStyleIdx="1" presStyleCnt="2">
        <dgm:presLayoutVars>
          <dgm:chPref val="3"/>
        </dgm:presLayoutVars>
      </dgm:prSet>
      <dgm:spPr/>
    </dgm:pt>
    <dgm:pt modelId="{54FEBB44-2DA7-4D0D-8FB2-93CB05FA0AC3}" type="pres">
      <dgm:prSet presAssocID="{3723A2FC-E705-489D-A6AF-3F89C703E833}" presName="hierChild2" presStyleCnt="0"/>
      <dgm:spPr/>
    </dgm:pt>
  </dgm:ptLst>
  <dgm:cxnLst>
    <dgm:cxn modelId="{1F87A10A-736A-4E40-9A42-9FBCDB28BB7B}" type="presOf" srcId="{3723A2FC-E705-489D-A6AF-3F89C703E833}" destId="{803DFF8E-C6FD-4285-BC55-AA4210FC0D02}" srcOrd="0" destOrd="0" presId="urn:microsoft.com/office/officeart/2005/8/layout/hierarchy1"/>
    <dgm:cxn modelId="{40759329-3B6A-4705-866B-F94B566224E3}" srcId="{EFD390E2-8265-45A9-9A18-7BFFBACF6FFD}" destId="{3723A2FC-E705-489D-A6AF-3F89C703E833}" srcOrd="1" destOrd="0" parTransId="{46D703F0-1045-4150-9B83-A0AB4FDF0CA2}" sibTransId="{755E3460-8E24-421C-9415-666EE50E0BBF}"/>
    <dgm:cxn modelId="{D8D27330-2AFF-477C-87C4-030679C96E96}" type="presOf" srcId="{802CC818-A52B-40F3-A419-9BE9D7FC9FE7}" destId="{8DC2A4D0-0FAE-4434-8C51-687A4EDC5932}" srcOrd="0" destOrd="0" presId="urn:microsoft.com/office/officeart/2005/8/layout/hierarchy1"/>
    <dgm:cxn modelId="{4B9CB236-4589-4C8F-A04C-8BB3917A8C7F}" srcId="{EFD390E2-8265-45A9-9A18-7BFFBACF6FFD}" destId="{802CC818-A52B-40F3-A419-9BE9D7FC9FE7}" srcOrd="0" destOrd="0" parTransId="{6A190829-69F8-4844-9D81-C548A5A7F0D8}" sibTransId="{DFB08BA3-B574-44EB-82C0-CF75747255D8}"/>
    <dgm:cxn modelId="{536FF5FD-409E-42FA-84F4-CC4F5C56B532}" type="presOf" srcId="{EFD390E2-8265-45A9-9A18-7BFFBACF6FFD}" destId="{6BA6E5B6-DDC9-4F20-B4AD-6DB0F9DC95F3}" srcOrd="0" destOrd="0" presId="urn:microsoft.com/office/officeart/2005/8/layout/hierarchy1"/>
    <dgm:cxn modelId="{B3F9E2F6-15A4-44BC-85CC-D54D57AD0E1A}" type="presParOf" srcId="{6BA6E5B6-DDC9-4F20-B4AD-6DB0F9DC95F3}" destId="{F10A63A4-8910-48D6-B5AF-CFF813BE2E3D}" srcOrd="0" destOrd="0" presId="urn:microsoft.com/office/officeart/2005/8/layout/hierarchy1"/>
    <dgm:cxn modelId="{EA42282C-3F08-47E2-90DC-00F615F8EBE5}" type="presParOf" srcId="{F10A63A4-8910-48D6-B5AF-CFF813BE2E3D}" destId="{38BD8E0E-06ED-4ADB-B5B6-DAA1333FF423}" srcOrd="0" destOrd="0" presId="urn:microsoft.com/office/officeart/2005/8/layout/hierarchy1"/>
    <dgm:cxn modelId="{3630AB01-7734-4818-B42D-33576D987A9A}" type="presParOf" srcId="{38BD8E0E-06ED-4ADB-B5B6-DAA1333FF423}" destId="{3451C7AD-C3B9-4B30-85B1-99110C8BFCF0}" srcOrd="0" destOrd="0" presId="urn:microsoft.com/office/officeart/2005/8/layout/hierarchy1"/>
    <dgm:cxn modelId="{F877AC0A-595B-4BCB-A741-E13CA8B49984}" type="presParOf" srcId="{38BD8E0E-06ED-4ADB-B5B6-DAA1333FF423}" destId="{8DC2A4D0-0FAE-4434-8C51-687A4EDC5932}" srcOrd="1" destOrd="0" presId="urn:microsoft.com/office/officeart/2005/8/layout/hierarchy1"/>
    <dgm:cxn modelId="{F23D7B43-2987-4A0E-A557-DB977325F291}" type="presParOf" srcId="{F10A63A4-8910-48D6-B5AF-CFF813BE2E3D}" destId="{000EFAC1-C5D2-477E-83A5-84548F50D995}" srcOrd="1" destOrd="0" presId="urn:microsoft.com/office/officeart/2005/8/layout/hierarchy1"/>
    <dgm:cxn modelId="{D9936DAE-E391-4B61-AE34-FDD1EBD261AB}" type="presParOf" srcId="{6BA6E5B6-DDC9-4F20-B4AD-6DB0F9DC95F3}" destId="{863B85B6-E021-4294-B910-B912E5517126}" srcOrd="1" destOrd="0" presId="urn:microsoft.com/office/officeart/2005/8/layout/hierarchy1"/>
    <dgm:cxn modelId="{CF219024-B16B-4AAB-B60E-43BA5F38955F}" type="presParOf" srcId="{863B85B6-E021-4294-B910-B912E5517126}" destId="{995F123A-7139-472C-A3FF-00AD008D8A0F}" srcOrd="0" destOrd="0" presId="urn:microsoft.com/office/officeart/2005/8/layout/hierarchy1"/>
    <dgm:cxn modelId="{151E45C3-CA23-4F59-B589-317E2CAF712B}" type="presParOf" srcId="{995F123A-7139-472C-A3FF-00AD008D8A0F}" destId="{524053C5-B617-4672-BB4C-E5982CCB6E1E}" srcOrd="0" destOrd="0" presId="urn:microsoft.com/office/officeart/2005/8/layout/hierarchy1"/>
    <dgm:cxn modelId="{05D52675-9547-426F-B518-A0EFF241199D}" type="presParOf" srcId="{995F123A-7139-472C-A3FF-00AD008D8A0F}" destId="{803DFF8E-C6FD-4285-BC55-AA4210FC0D02}" srcOrd="1" destOrd="0" presId="urn:microsoft.com/office/officeart/2005/8/layout/hierarchy1"/>
    <dgm:cxn modelId="{D435E235-B768-4232-9A0F-F475BA7C0B54}" type="presParOf" srcId="{863B85B6-E021-4294-B910-B912E5517126}" destId="{54FEBB44-2DA7-4D0D-8FB2-93CB05FA0AC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824B68-BBBD-4F9C-869C-D2377297112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C6444CAF-D1F2-4428-AFB1-06F3F64892F4}">
      <dgm:prSet/>
      <dgm:spPr/>
      <dgm:t>
        <a:bodyPr/>
        <a:lstStyle/>
        <a:p>
          <a:pPr>
            <a:defRPr b="1"/>
          </a:pPr>
          <a:r>
            <a:rPr lang="en-US" b="1"/>
            <a:t>ggplot2</a:t>
          </a:r>
          <a:r>
            <a:rPr lang="en-US"/>
            <a:t>:</a:t>
          </a:r>
        </a:p>
      </dgm:t>
    </dgm:pt>
    <dgm:pt modelId="{7770758F-BB35-4434-86AA-11E8D61C3FE1}" type="parTrans" cxnId="{7329A6DE-7CA0-4123-B771-A99706383A72}">
      <dgm:prSet/>
      <dgm:spPr/>
      <dgm:t>
        <a:bodyPr/>
        <a:lstStyle/>
        <a:p>
          <a:endParaRPr lang="en-US"/>
        </a:p>
      </dgm:t>
    </dgm:pt>
    <dgm:pt modelId="{3BC410CB-85A9-425B-AA93-875D8F7E1FA2}" type="sibTrans" cxnId="{7329A6DE-7CA0-4123-B771-A99706383A72}">
      <dgm:prSet/>
      <dgm:spPr/>
      <dgm:t>
        <a:bodyPr/>
        <a:lstStyle/>
        <a:p>
          <a:endParaRPr lang="en-US"/>
        </a:p>
      </dgm:t>
    </dgm:pt>
    <dgm:pt modelId="{FA1E033E-5752-47CA-8814-B4556E8E0C7B}">
      <dgm:prSet/>
      <dgm:spPr/>
      <dgm:t>
        <a:bodyPr/>
        <a:lstStyle/>
        <a:p>
          <a:r>
            <a:rPr lang="en-US"/>
            <a:t>Purpose: Data visualization</a:t>
          </a:r>
        </a:p>
      </dgm:t>
    </dgm:pt>
    <dgm:pt modelId="{A60FBDFA-7FBD-4FCC-8997-DB86A24009D7}" type="parTrans" cxnId="{BC513D26-D6D6-4DA3-8B3C-93CA6E6BAD17}">
      <dgm:prSet/>
      <dgm:spPr/>
      <dgm:t>
        <a:bodyPr/>
        <a:lstStyle/>
        <a:p>
          <a:endParaRPr lang="en-US"/>
        </a:p>
      </dgm:t>
    </dgm:pt>
    <dgm:pt modelId="{3695A200-BFDC-47CC-817F-3C961433B94E}" type="sibTrans" cxnId="{BC513D26-D6D6-4DA3-8B3C-93CA6E6BAD17}">
      <dgm:prSet/>
      <dgm:spPr/>
      <dgm:t>
        <a:bodyPr/>
        <a:lstStyle/>
        <a:p>
          <a:endParaRPr lang="en-US"/>
        </a:p>
      </dgm:t>
    </dgm:pt>
    <dgm:pt modelId="{B18B41F6-9546-49CF-8F80-A07F1E6D4164}">
      <dgm:prSet/>
      <dgm:spPr/>
      <dgm:t>
        <a:bodyPr/>
        <a:lstStyle/>
        <a:p>
          <a:r>
            <a:rPr lang="en-US"/>
            <a:t>Features: Provides a coherent system for creating graphs</a:t>
          </a:r>
        </a:p>
      </dgm:t>
    </dgm:pt>
    <dgm:pt modelId="{E59CBC50-79A6-409B-8FC2-2352752199CD}" type="parTrans" cxnId="{0BA6D0A8-8A88-4D23-AB0E-95D60563154F}">
      <dgm:prSet/>
      <dgm:spPr/>
      <dgm:t>
        <a:bodyPr/>
        <a:lstStyle/>
        <a:p>
          <a:endParaRPr lang="en-US"/>
        </a:p>
      </dgm:t>
    </dgm:pt>
    <dgm:pt modelId="{6847FE64-999E-4508-A574-93FD6140E770}" type="sibTrans" cxnId="{0BA6D0A8-8A88-4D23-AB0E-95D60563154F}">
      <dgm:prSet/>
      <dgm:spPr/>
      <dgm:t>
        <a:bodyPr/>
        <a:lstStyle/>
        <a:p>
          <a:endParaRPr lang="en-US"/>
        </a:p>
      </dgm:t>
    </dgm:pt>
    <dgm:pt modelId="{0643C79F-AD8C-4447-B3F5-3D16F99B8841}">
      <dgm:prSet/>
      <dgm:spPr/>
      <dgm:t>
        <a:bodyPr/>
        <a:lstStyle/>
        <a:p>
          <a:pPr>
            <a:defRPr b="1"/>
          </a:pPr>
          <a:r>
            <a:rPr lang="en-US" b="1"/>
            <a:t>dplyr</a:t>
          </a:r>
          <a:r>
            <a:rPr lang="en-US"/>
            <a:t>:</a:t>
          </a:r>
        </a:p>
      </dgm:t>
    </dgm:pt>
    <dgm:pt modelId="{99FD67CD-A002-4097-9FCF-DCF232BA84CD}" type="parTrans" cxnId="{4F687450-97A5-44F1-8139-11A98153AA17}">
      <dgm:prSet/>
      <dgm:spPr/>
      <dgm:t>
        <a:bodyPr/>
        <a:lstStyle/>
        <a:p>
          <a:endParaRPr lang="en-US"/>
        </a:p>
      </dgm:t>
    </dgm:pt>
    <dgm:pt modelId="{38F00FC3-A140-4CEE-A353-5A92730DF185}" type="sibTrans" cxnId="{4F687450-97A5-44F1-8139-11A98153AA17}">
      <dgm:prSet/>
      <dgm:spPr/>
      <dgm:t>
        <a:bodyPr/>
        <a:lstStyle/>
        <a:p>
          <a:endParaRPr lang="en-US"/>
        </a:p>
      </dgm:t>
    </dgm:pt>
    <dgm:pt modelId="{F5E5D74A-B311-48C9-8881-96634B57E7CC}">
      <dgm:prSet/>
      <dgm:spPr/>
      <dgm:t>
        <a:bodyPr/>
        <a:lstStyle/>
        <a:p>
          <a:r>
            <a:rPr lang="en-US"/>
            <a:t>Purpose: Data manipulation</a:t>
          </a:r>
        </a:p>
      </dgm:t>
    </dgm:pt>
    <dgm:pt modelId="{ACEDD93E-01FF-44E6-B810-C5700EE6B18E}" type="parTrans" cxnId="{C31D06DE-7212-4360-A218-D69AC78B3D9E}">
      <dgm:prSet/>
      <dgm:spPr/>
      <dgm:t>
        <a:bodyPr/>
        <a:lstStyle/>
        <a:p>
          <a:endParaRPr lang="en-US"/>
        </a:p>
      </dgm:t>
    </dgm:pt>
    <dgm:pt modelId="{6EA1FC43-507E-4FC6-8C56-FA374BFABCFA}" type="sibTrans" cxnId="{C31D06DE-7212-4360-A218-D69AC78B3D9E}">
      <dgm:prSet/>
      <dgm:spPr/>
      <dgm:t>
        <a:bodyPr/>
        <a:lstStyle/>
        <a:p>
          <a:endParaRPr lang="en-US"/>
        </a:p>
      </dgm:t>
    </dgm:pt>
    <dgm:pt modelId="{3DAD9945-D152-4F5B-82A8-1D345DD90AFE}">
      <dgm:prSet/>
      <dgm:spPr/>
      <dgm:t>
        <a:bodyPr/>
        <a:lstStyle/>
        <a:p>
          <a:r>
            <a:rPr lang="en-US"/>
            <a:t>Functions: select, filter, etc. to manipulate tibbles.</a:t>
          </a:r>
        </a:p>
      </dgm:t>
    </dgm:pt>
    <dgm:pt modelId="{63C23B84-E963-4F43-B8D3-143EBC26FF96}" type="parTrans" cxnId="{AD1873C1-83A9-44FE-84F7-DD68744EE69F}">
      <dgm:prSet/>
      <dgm:spPr/>
      <dgm:t>
        <a:bodyPr/>
        <a:lstStyle/>
        <a:p>
          <a:endParaRPr lang="en-US"/>
        </a:p>
      </dgm:t>
    </dgm:pt>
    <dgm:pt modelId="{C4C9B6DB-9871-4E97-B617-E212F8DEA309}" type="sibTrans" cxnId="{AD1873C1-83A9-44FE-84F7-DD68744EE69F}">
      <dgm:prSet/>
      <dgm:spPr/>
      <dgm:t>
        <a:bodyPr/>
        <a:lstStyle/>
        <a:p>
          <a:endParaRPr lang="en-US"/>
        </a:p>
      </dgm:t>
    </dgm:pt>
    <dgm:pt modelId="{C09E5AC3-776C-41FD-BDD7-8944E0865129}">
      <dgm:prSet/>
      <dgm:spPr/>
      <dgm:t>
        <a:bodyPr/>
        <a:lstStyle/>
        <a:p>
          <a:pPr>
            <a:defRPr b="1"/>
          </a:pPr>
          <a:r>
            <a:rPr lang="en-US" b="1"/>
            <a:t>tidyr</a:t>
          </a:r>
          <a:r>
            <a:rPr lang="en-US"/>
            <a:t>:</a:t>
          </a:r>
        </a:p>
      </dgm:t>
    </dgm:pt>
    <dgm:pt modelId="{B9290AAC-97C0-42BC-B378-E6B46634794B}" type="parTrans" cxnId="{ADF53C04-B65D-43E0-A6F4-0816AE7C078B}">
      <dgm:prSet/>
      <dgm:spPr/>
      <dgm:t>
        <a:bodyPr/>
        <a:lstStyle/>
        <a:p>
          <a:endParaRPr lang="en-US"/>
        </a:p>
      </dgm:t>
    </dgm:pt>
    <dgm:pt modelId="{879A29A6-46B7-4518-A4A5-A62CC3A51DA3}" type="sibTrans" cxnId="{ADF53C04-B65D-43E0-A6F4-0816AE7C078B}">
      <dgm:prSet/>
      <dgm:spPr/>
      <dgm:t>
        <a:bodyPr/>
        <a:lstStyle/>
        <a:p>
          <a:endParaRPr lang="en-US"/>
        </a:p>
      </dgm:t>
    </dgm:pt>
    <dgm:pt modelId="{D37EF4D1-407C-4FCC-A666-34B8635825B8}">
      <dgm:prSet/>
      <dgm:spPr/>
      <dgm:t>
        <a:bodyPr/>
        <a:lstStyle/>
        <a:p>
          <a:r>
            <a:rPr lang="en-US"/>
            <a:t>Purpose: Data tidying</a:t>
          </a:r>
        </a:p>
      </dgm:t>
    </dgm:pt>
    <dgm:pt modelId="{57AF0B2A-BEDC-4C68-AEDB-417112F07F63}" type="parTrans" cxnId="{633C865C-761C-48FF-A871-D95A05C3E9EE}">
      <dgm:prSet/>
      <dgm:spPr/>
      <dgm:t>
        <a:bodyPr/>
        <a:lstStyle/>
        <a:p>
          <a:endParaRPr lang="en-US"/>
        </a:p>
      </dgm:t>
    </dgm:pt>
    <dgm:pt modelId="{1E1A19A1-A018-4DF4-9195-637FB8260590}" type="sibTrans" cxnId="{633C865C-761C-48FF-A871-D95A05C3E9EE}">
      <dgm:prSet/>
      <dgm:spPr/>
      <dgm:t>
        <a:bodyPr/>
        <a:lstStyle/>
        <a:p>
          <a:endParaRPr lang="en-US"/>
        </a:p>
      </dgm:t>
    </dgm:pt>
    <dgm:pt modelId="{673326BD-3167-4A90-BBF8-E0805ECB6449}">
      <dgm:prSet/>
      <dgm:spPr/>
      <dgm:t>
        <a:bodyPr/>
        <a:lstStyle/>
        <a:p>
          <a:r>
            <a:rPr lang="en-US"/>
            <a:t>Functions: pivot_longer, pivot_wider, etc. help reshape data into a tidy format.</a:t>
          </a:r>
        </a:p>
      </dgm:t>
    </dgm:pt>
    <dgm:pt modelId="{8EB4D23F-F30A-4216-96BD-D3A8588AB11E}" type="parTrans" cxnId="{6C143E4E-3FE3-4C01-916B-7C9958A602F2}">
      <dgm:prSet/>
      <dgm:spPr/>
      <dgm:t>
        <a:bodyPr/>
        <a:lstStyle/>
        <a:p>
          <a:endParaRPr lang="en-US"/>
        </a:p>
      </dgm:t>
    </dgm:pt>
    <dgm:pt modelId="{C8DDE506-E70C-45C3-95CC-2DC3BFA53C5F}" type="sibTrans" cxnId="{6C143E4E-3FE3-4C01-916B-7C9958A602F2}">
      <dgm:prSet/>
      <dgm:spPr/>
      <dgm:t>
        <a:bodyPr/>
        <a:lstStyle/>
        <a:p>
          <a:endParaRPr lang="en-US"/>
        </a:p>
      </dgm:t>
    </dgm:pt>
    <dgm:pt modelId="{6623826F-7CFC-49FB-8F4D-C27ED7169DF7}" type="pres">
      <dgm:prSet presAssocID="{C2824B68-BBBD-4F9C-869C-D23772971128}" presName="root" presStyleCnt="0">
        <dgm:presLayoutVars>
          <dgm:dir/>
          <dgm:resizeHandles val="exact"/>
        </dgm:presLayoutVars>
      </dgm:prSet>
      <dgm:spPr/>
    </dgm:pt>
    <dgm:pt modelId="{54C000C8-D92B-4AB5-8FFA-6465B5C1B4C5}" type="pres">
      <dgm:prSet presAssocID="{C6444CAF-D1F2-4428-AFB1-06F3F64892F4}" presName="compNode" presStyleCnt="0"/>
      <dgm:spPr/>
    </dgm:pt>
    <dgm:pt modelId="{790E94D9-9481-484F-A9AD-D33EDAC076DA}" type="pres">
      <dgm:prSet presAssocID="{C6444CAF-D1F2-4428-AFB1-06F3F64892F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3F24129-03AE-4541-A39E-1BBE4423A05A}" type="pres">
      <dgm:prSet presAssocID="{C6444CAF-D1F2-4428-AFB1-06F3F64892F4}" presName="iconSpace" presStyleCnt="0"/>
      <dgm:spPr/>
    </dgm:pt>
    <dgm:pt modelId="{2B7E1960-214C-48C6-879B-40C4AE9E7CD1}" type="pres">
      <dgm:prSet presAssocID="{C6444CAF-D1F2-4428-AFB1-06F3F64892F4}" presName="parTx" presStyleLbl="revTx" presStyleIdx="0" presStyleCnt="6">
        <dgm:presLayoutVars>
          <dgm:chMax val="0"/>
          <dgm:chPref val="0"/>
        </dgm:presLayoutVars>
      </dgm:prSet>
      <dgm:spPr/>
    </dgm:pt>
    <dgm:pt modelId="{F0CA8542-F229-4DDC-B8C4-618E09F0E3CD}" type="pres">
      <dgm:prSet presAssocID="{C6444CAF-D1F2-4428-AFB1-06F3F64892F4}" presName="txSpace" presStyleCnt="0"/>
      <dgm:spPr/>
    </dgm:pt>
    <dgm:pt modelId="{F73780BA-5AA7-4720-ACB4-AB8733C10ED9}" type="pres">
      <dgm:prSet presAssocID="{C6444CAF-D1F2-4428-AFB1-06F3F64892F4}" presName="desTx" presStyleLbl="revTx" presStyleIdx="1" presStyleCnt="6">
        <dgm:presLayoutVars/>
      </dgm:prSet>
      <dgm:spPr/>
    </dgm:pt>
    <dgm:pt modelId="{FCF39BD7-00C0-4600-8CEA-950CD9794817}" type="pres">
      <dgm:prSet presAssocID="{3BC410CB-85A9-425B-AA93-875D8F7E1FA2}" presName="sibTrans" presStyleCnt="0"/>
      <dgm:spPr/>
    </dgm:pt>
    <dgm:pt modelId="{9172313D-3252-46D7-822E-404B518CD435}" type="pres">
      <dgm:prSet presAssocID="{0643C79F-AD8C-4447-B3F5-3D16F99B8841}" presName="compNode" presStyleCnt="0"/>
      <dgm:spPr/>
    </dgm:pt>
    <dgm:pt modelId="{B30373C8-74D2-4612-A899-7179BFD09864}" type="pres">
      <dgm:prSet presAssocID="{0643C79F-AD8C-4447-B3F5-3D16F99B884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2AA0309-6AE7-4A63-838A-9C9A11A45A5A}" type="pres">
      <dgm:prSet presAssocID="{0643C79F-AD8C-4447-B3F5-3D16F99B8841}" presName="iconSpace" presStyleCnt="0"/>
      <dgm:spPr/>
    </dgm:pt>
    <dgm:pt modelId="{0CFB7BDB-558F-4178-8E90-9052EDB48EBD}" type="pres">
      <dgm:prSet presAssocID="{0643C79F-AD8C-4447-B3F5-3D16F99B8841}" presName="parTx" presStyleLbl="revTx" presStyleIdx="2" presStyleCnt="6">
        <dgm:presLayoutVars>
          <dgm:chMax val="0"/>
          <dgm:chPref val="0"/>
        </dgm:presLayoutVars>
      </dgm:prSet>
      <dgm:spPr/>
    </dgm:pt>
    <dgm:pt modelId="{1CBFC5C0-6B92-49A1-9606-3F19E7E5A4B8}" type="pres">
      <dgm:prSet presAssocID="{0643C79F-AD8C-4447-B3F5-3D16F99B8841}" presName="txSpace" presStyleCnt="0"/>
      <dgm:spPr/>
    </dgm:pt>
    <dgm:pt modelId="{6D5D02EC-BECA-44C6-BEBF-2400BDE49281}" type="pres">
      <dgm:prSet presAssocID="{0643C79F-AD8C-4447-B3F5-3D16F99B8841}" presName="desTx" presStyleLbl="revTx" presStyleIdx="3" presStyleCnt="6">
        <dgm:presLayoutVars/>
      </dgm:prSet>
      <dgm:spPr/>
    </dgm:pt>
    <dgm:pt modelId="{6B418695-0555-443C-90AF-473F4C0B67D1}" type="pres">
      <dgm:prSet presAssocID="{38F00FC3-A140-4CEE-A353-5A92730DF185}" presName="sibTrans" presStyleCnt="0"/>
      <dgm:spPr/>
    </dgm:pt>
    <dgm:pt modelId="{BF99C16D-3653-400A-B724-9EA8498C934B}" type="pres">
      <dgm:prSet presAssocID="{C09E5AC3-776C-41FD-BDD7-8944E0865129}" presName="compNode" presStyleCnt="0"/>
      <dgm:spPr/>
    </dgm:pt>
    <dgm:pt modelId="{C249A550-13BC-4733-ABE3-CD1CC3370332}" type="pres">
      <dgm:prSet presAssocID="{C09E5AC3-776C-41FD-BDD7-8944E086512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D53DE7F7-6E49-4843-994F-9F0702BBC531}" type="pres">
      <dgm:prSet presAssocID="{C09E5AC3-776C-41FD-BDD7-8944E0865129}" presName="iconSpace" presStyleCnt="0"/>
      <dgm:spPr/>
    </dgm:pt>
    <dgm:pt modelId="{908E9317-9025-47D8-A007-7AF8ACD4E927}" type="pres">
      <dgm:prSet presAssocID="{C09E5AC3-776C-41FD-BDD7-8944E0865129}" presName="parTx" presStyleLbl="revTx" presStyleIdx="4" presStyleCnt="6">
        <dgm:presLayoutVars>
          <dgm:chMax val="0"/>
          <dgm:chPref val="0"/>
        </dgm:presLayoutVars>
      </dgm:prSet>
      <dgm:spPr/>
    </dgm:pt>
    <dgm:pt modelId="{1C0EF9F0-5333-409D-8F92-9B45E99179AC}" type="pres">
      <dgm:prSet presAssocID="{C09E5AC3-776C-41FD-BDD7-8944E0865129}" presName="txSpace" presStyleCnt="0"/>
      <dgm:spPr/>
    </dgm:pt>
    <dgm:pt modelId="{07CD728B-A063-460B-AF1D-A6CBE282E61E}" type="pres">
      <dgm:prSet presAssocID="{C09E5AC3-776C-41FD-BDD7-8944E0865129}" presName="desTx" presStyleLbl="revTx" presStyleIdx="5" presStyleCnt="6">
        <dgm:presLayoutVars/>
      </dgm:prSet>
      <dgm:spPr/>
    </dgm:pt>
  </dgm:ptLst>
  <dgm:cxnLst>
    <dgm:cxn modelId="{ADF53C04-B65D-43E0-A6F4-0816AE7C078B}" srcId="{C2824B68-BBBD-4F9C-869C-D23772971128}" destId="{C09E5AC3-776C-41FD-BDD7-8944E0865129}" srcOrd="2" destOrd="0" parTransId="{B9290AAC-97C0-42BC-B378-E6B46634794B}" sibTransId="{879A29A6-46B7-4518-A4A5-A62CC3A51DA3}"/>
    <dgm:cxn modelId="{6E17491C-4778-483D-96F5-3299F4AF7463}" type="presOf" srcId="{C6444CAF-D1F2-4428-AFB1-06F3F64892F4}" destId="{2B7E1960-214C-48C6-879B-40C4AE9E7CD1}" srcOrd="0" destOrd="0" presId="urn:microsoft.com/office/officeart/2018/2/layout/IconLabelDescriptionList"/>
    <dgm:cxn modelId="{BC513D26-D6D6-4DA3-8B3C-93CA6E6BAD17}" srcId="{C6444CAF-D1F2-4428-AFB1-06F3F64892F4}" destId="{FA1E033E-5752-47CA-8814-B4556E8E0C7B}" srcOrd="0" destOrd="0" parTransId="{A60FBDFA-7FBD-4FCC-8997-DB86A24009D7}" sibTransId="{3695A200-BFDC-47CC-817F-3C961433B94E}"/>
    <dgm:cxn modelId="{035C585C-AEF2-4DD7-BF09-2C19D1C6B816}" type="presOf" srcId="{F5E5D74A-B311-48C9-8881-96634B57E7CC}" destId="{6D5D02EC-BECA-44C6-BEBF-2400BDE49281}" srcOrd="0" destOrd="0" presId="urn:microsoft.com/office/officeart/2018/2/layout/IconLabelDescriptionList"/>
    <dgm:cxn modelId="{633C865C-761C-48FF-A871-D95A05C3E9EE}" srcId="{C09E5AC3-776C-41FD-BDD7-8944E0865129}" destId="{D37EF4D1-407C-4FCC-A666-34B8635825B8}" srcOrd="0" destOrd="0" parTransId="{57AF0B2A-BEDC-4C68-AEDB-417112F07F63}" sibTransId="{1E1A19A1-A018-4DF4-9195-637FB8260590}"/>
    <dgm:cxn modelId="{7F151F63-1A1F-4701-911B-D669D82B87D3}" type="presOf" srcId="{C09E5AC3-776C-41FD-BDD7-8944E0865129}" destId="{908E9317-9025-47D8-A007-7AF8ACD4E927}" srcOrd="0" destOrd="0" presId="urn:microsoft.com/office/officeart/2018/2/layout/IconLabelDescriptionList"/>
    <dgm:cxn modelId="{6C143E4E-3FE3-4C01-916B-7C9958A602F2}" srcId="{C09E5AC3-776C-41FD-BDD7-8944E0865129}" destId="{673326BD-3167-4A90-BBF8-E0805ECB6449}" srcOrd="1" destOrd="0" parTransId="{8EB4D23F-F30A-4216-96BD-D3A8588AB11E}" sibTransId="{C8DDE506-E70C-45C3-95CC-2DC3BFA53C5F}"/>
    <dgm:cxn modelId="{4F687450-97A5-44F1-8139-11A98153AA17}" srcId="{C2824B68-BBBD-4F9C-869C-D23772971128}" destId="{0643C79F-AD8C-4447-B3F5-3D16F99B8841}" srcOrd="1" destOrd="0" parTransId="{99FD67CD-A002-4097-9FCF-DCF232BA84CD}" sibTransId="{38F00FC3-A140-4CEE-A353-5A92730DF185}"/>
    <dgm:cxn modelId="{62D38A73-2081-434B-86CC-7A9D2B6C8067}" type="presOf" srcId="{C2824B68-BBBD-4F9C-869C-D23772971128}" destId="{6623826F-7CFC-49FB-8F4D-C27ED7169DF7}" srcOrd="0" destOrd="0" presId="urn:microsoft.com/office/officeart/2018/2/layout/IconLabelDescriptionList"/>
    <dgm:cxn modelId="{822B988C-5FFC-4D2D-AF05-D6597AF24FEE}" type="presOf" srcId="{673326BD-3167-4A90-BBF8-E0805ECB6449}" destId="{07CD728B-A063-460B-AF1D-A6CBE282E61E}" srcOrd="0" destOrd="1" presId="urn:microsoft.com/office/officeart/2018/2/layout/IconLabelDescriptionList"/>
    <dgm:cxn modelId="{F6000EA0-1EC1-448C-AFD1-3480F9E46101}" type="presOf" srcId="{0643C79F-AD8C-4447-B3F5-3D16F99B8841}" destId="{0CFB7BDB-558F-4178-8E90-9052EDB48EBD}" srcOrd="0" destOrd="0" presId="urn:microsoft.com/office/officeart/2018/2/layout/IconLabelDescriptionList"/>
    <dgm:cxn modelId="{05DAC0A2-A890-4866-AA5A-13EB26917B6E}" type="presOf" srcId="{FA1E033E-5752-47CA-8814-B4556E8E0C7B}" destId="{F73780BA-5AA7-4720-ACB4-AB8733C10ED9}" srcOrd="0" destOrd="0" presId="urn:microsoft.com/office/officeart/2018/2/layout/IconLabelDescriptionList"/>
    <dgm:cxn modelId="{0BA786A7-8EC6-434A-A0AE-24E3C4A8DC04}" type="presOf" srcId="{D37EF4D1-407C-4FCC-A666-34B8635825B8}" destId="{07CD728B-A063-460B-AF1D-A6CBE282E61E}" srcOrd="0" destOrd="0" presId="urn:microsoft.com/office/officeart/2018/2/layout/IconLabelDescriptionList"/>
    <dgm:cxn modelId="{0BA6D0A8-8A88-4D23-AB0E-95D60563154F}" srcId="{C6444CAF-D1F2-4428-AFB1-06F3F64892F4}" destId="{B18B41F6-9546-49CF-8F80-A07F1E6D4164}" srcOrd="1" destOrd="0" parTransId="{E59CBC50-79A6-409B-8FC2-2352752199CD}" sibTransId="{6847FE64-999E-4508-A574-93FD6140E770}"/>
    <dgm:cxn modelId="{AD1873C1-83A9-44FE-84F7-DD68744EE69F}" srcId="{0643C79F-AD8C-4447-B3F5-3D16F99B8841}" destId="{3DAD9945-D152-4F5B-82A8-1D345DD90AFE}" srcOrd="1" destOrd="0" parTransId="{63C23B84-E963-4F43-B8D3-143EBC26FF96}" sibTransId="{C4C9B6DB-9871-4E97-B617-E212F8DEA309}"/>
    <dgm:cxn modelId="{23AC72C2-27AD-4503-B8A1-6525558F5568}" type="presOf" srcId="{B18B41F6-9546-49CF-8F80-A07F1E6D4164}" destId="{F73780BA-5AA7-4720-ACB4-AB8733C10ED9}" srcOrd="0" destOrd="1" presId="urn:microsoft.com/office/officeart/2018/2/layout/IconLabelDescriptionList"/>
    <dgm:cxn modelId="{C31D06DE-7212-4360-A218-D69AC78B3D9E}" srcId="{0643C79F-AD8C-4447-B3F5-3D16F99B8841}" destId="{F5E5D74A-B311-48C9-8881-96634B57E7CC}" srcOrd="0" destOrd="0" parTransId="{ACEDD93E-01FF-44E6-B810-C5700EE6B18E}" sibTransId="{6EA1FC43-507E-4FC6-8C56-FA374BFABCFA}"/>
    <dgm:cxn modelId="{7329A6DE-7CA0-4123-B771-A99706383A72}" srcId="{C2824B68-BBBD-4F9C-869C-D23772971128}" destId="{C6444CAF-D1F2-4428-AFB1-06F3F64892F4}" srcOrd="0" destOrd="0" parTransId="{7770758F-BB35-4434-86AA-11E8D61C3FE1}" sibTransId="{3BC410CB-85A9-425B-AA93-875D8F7E1FA2}"/>
    <dgm:cxn modelId="{6259CDF3-D0A1-4EEC-974E-B331086C61FD}" type="presOf" srcId="{3DAD9945-D152-4F5B-82A8-1D345DD90AFE}" destId="{6D5D02EC-BECA-44C6-BEBF-2400BDE49281}" srcOrd="0" destOrd="1" presId="urn:microsoft.com/office/officeart/2018/2/layout/IconLabelDescriptionList"/>
    <dgm:cxn modelId="{E8258355-8A01-4E42-8D7A-92911319A533}" type="presParOf" srcId="{6623826F-7CFC-49FB-8F4D-C27ED7169DF7}" destId="{54C000C8-D92B-4AB5-8FFA-6465B5C1B4C5}" srcOrd="0" destOrd="0" presId="urn:microsoft.com/office/officeart/2018/2/layout/IconLabelDescriptionList"/>
    <dgm:cxn modelId="{E1BF2D43-0AC6-47F0-B2B9-A0C213F584AE}" type="presParOf" srcId="{54C000C8-D92B-4AB5-8FFA-6465B5C1B4C5}" destId="{790E94D9-9481-484F-A9AD-D33EDAC076DA}" srcOrd="0" destOrd="0" presId="urn:microsoft.com/office/officeart/2018/2/layout/IconLabelDescriptionList"/>
    <dgm:cxn modelId="{21AB4854-AFC9-4FA4-8ABC-998D99226BD2}" type="presParOf" srcId="{54C000C8-D92B-4AB5-8FFA-6465B5C1B4C5}" destId="{23F24129-03AE-4541-A39E-1BBE4423A05A}" srcOrd="1" destOrd="0" presId="urn:microsoft.com/office/officeart/2018/2/layout/IconLabelDescriptionList"/>
    <dgm:cxn modelId="{30B5A419-E418-4DF8-9BA9-44E1DBB634FF}" type="presParOf" srcId="{54C000C8-D92B-4AB5-8FFA-6465B5C1B4C5}" destId="{2B7E1960-214C-48C6-879B-40C4AE9E7CD1}" srcOrd="2" destOrd="0" presId="urn:microsoft.com/office/officeart/2018/2/layout/IconLabelDescriptionList"/>
    <dgm:cxn modelId="{31C75F5D-AD7B-4652-9F93-1E414B10F006}" type="presParOf" srcId="{54C000C8-D92B-4AB5-8FFA-6465B5C1B4C5}" destId="{F0CA8542-F229-4DDC-B8C4-618E09F0E3CD}" srcOrd="3" destOrd="0" presId="urn:microsoft.com/office/officeart/2018/2/layout/IconLabelDescriptionList"/>
    <dgm:cxn modelId="{CF4FD6E5-9CDC-4C15-8BFF-F3595CBD9D17}" type="presParOf" srcId="{54C000C8-D92B-4AB5-8FFA-6465B5C1B4C5}" destId="{F73780BA-5AA7-4720-ACB4-AB8733C10ED9}" srcOrd="4" destOrd="0" presId="urn:microsoft.com/office/officeart/2018/2/layout/IconLabelDescriptionList"/>
    <dgm:cxn modelId="{53315391-E516-40D8-BDAE-31CF43648591}" type="presParOf" srcId="{6623826F-7CFC-49FB-8F4D-C27ED7169DF7}" destId="{FCF39BD7-00C0-4600-8CEA-950CD9794817}" srcOrd="1" destOrd="0" presId="urn:microsoft.com/office/officeart/2018/2/layout/IconLabelDescriptionList"/>
    <dgm:cxn modelId="{B2D6F716-B193-473A-B885-7DB76C024EA2}" type="presParOf" srcId="{6623826F-7CFC-49FB-8F4D-C27ED7169DF7}" destId="{9172313D-3252-46D7-822E-404B518CD435}" srcOrd="2" destOrd="0" presId="urn:microsoft.com/office/officeart/2018/2/layout/IconLabelDescriptionList"/>
    <dgm:cxn modelId="{2AC268D0-DFDD-4CCB-B487-43DE34625C14}" type="presParOf" srcId="{9172313D-3252-46D7-822E-404B518CD435}" destId="{B30373C8-74D2-4612-A899-7179BFD09864}" srcOrd="0" destOrd="0" presId="urn:microsoft.com/office/officeart/2018/2/layout/IconLabelDescriptionList"/>
    <dgm:cxn modelId="{10297204-657B-4A4E-8A33-AB01FC8E6EBB}" type="presParOf" srcId="{9172313D-3252-46D7-822E-404B518CD435}" destId="{92AA0309-6AE7-4A63-838A-9C9A11A45A5A}" srcOrd="1" destOrd="0" presId="urn:microsoft.com/office/officeart/2018/2/layout/IconLabelDescriptionList"/>
    <dgm:cxn modelId="{2D806DC5-8541-4348-8FBD-7825D613E2AE}" type="presParOf" srcId="{9172313D-3252-46D7-822E-404B518CD435}" destId="{0CFB7BDB-558F-4178-8E90-9052EDB48EBD}" srcOrd="2" destOrd="0" presId="urn:microsoft.com/office/officeart/2018/2/layout/IconLabelDescriptionList"/>
    <dgm:cxn modelId="{7D32F3A3-6741-4F1E-B85E-B1D6E45EB30D}" type="presParOf" srcId="{9172313D-3252-46D7-822E-404B518CD435}" destId="{1CBFC5C0-6B92-49A1-9606-3F19E7E5A4B8}" srcOrd="3" destOrd="0" presId="urn:microsoft.com/office/officeart/2018/2/layout/IconLabelDescriptionList"/>
    <dgm:cxn modelId="{77DBDFA2-DD80-43CE-864D-004500DB2D9D}" type="presParOf" srcId="{9172313D-3252-46D7-822E-404B518CD435}" destId="{6D5D02EC-BECA-44C6-BEBF-2400BDE49281}" srcOrd="4" destOrd="0" presId="urn:microsoft.com/office/officeart/2018/2/layout/IconLabelDescriptionList"/>
    <dgm:cxn modelId="{484E6D2B-87A4-44C3-A452-D98683820EF0}" type="presParOf" srcId="{6623826F-7CFC-49FB-8F4D-C27ED7169DF7}" destId="{6B418695-0555-443C-90AF-473F4C0B67D1}" srcOrd="3" destOrd="0" presId="urn:microsoft.com/office/officeart/2018/2/layout/IconLabelDescriptionList"/>
    <dgm:cxn modelId="{89ACAAE3-F9AA-4BC9-9EBF-062CC733EEC5}" type="presParOf" srcId="{6623826F-7CFC-49FB-8F4D-C27ED7169DF7}" destId="{BF99C16D-3653-400A-B724-9EA8498C934B}" srcOrd="4" destOrd="0" presId="urn:microsoft.com/office/officeart/2018/2/layout/IconLabelDescriptionList"/>
    <dgm:cxn modelId="{FE7851E8-14B0-42AD-8418-B9B54594D33A}" type="presParOf" srcId="{BF99C16D-3653-400A-B724-9EA8498C934B}" destId="{C249A550-13BC-4733-ABE3-CD1CC3370332}" srcOrd="0" destOrd="0" presId="urn:microsoft.com/office/officeart/2018/2/layout/IconLabelDescriptionList"/>
    <dgm:cxn modelId="{41EE5378-BC71-43B2-8AB9-327421B9F5F3}" type="presParOf" srcId="{BF99C16D-3653-400A-B724-9EA8498C934B}" destId="{D53DE7F7-6E49-4843-994F-9F0702BBC531}" srcOrd="1" destOrd="0" presId="urn:microsoft.com/office/officeart/2018/2/layout/IconLabelDescriptionList"/>
    <dgm:cxn modelId="{C9660DB8-F50D-4BE2-94DA-E1C4CFE76969}" type="presParOf" srcId="{BF99C16D-3653-400A-B724-9EA8498C934B}" destId="{908E9317-9025-47D8-A007-7AF8ACD4E927}" srcOrd="2" destOrd="0" presId="urn:microsoft.com/office/officeart/2018/2/layout/IconLabelDescriptionList"/>
    <dgm:cxn modelId="{298EA657-E212-4140-A17A-2B4B0E0F2827}" type="presParOf" srcId="{BF99C16D-3653-400A-B724-9EA8498C934B}" destId="{1C0EF9F0-5333-409D-8F92-9B45E99179AC}" srcOrd="3" destOrd="0" presId="urn:microsoft.com/office/officeart/2018/2/layout/IconLabelDescriptionList"/>
    <dgm:cxn modelId="{FCCEC920-84B3-4970-920E-E53D4FAC8919}" type="presParOf" srcId="{BF99C16D-3653-400A-B724-9EA8498C934B}" destId="{07CD728B-A063-460B-AF1D-A6CBE282E61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BBB2FB-B73F-49C5-A4B4-ABF69ECF4A1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0F64F3-26B8-4D46-B46E-A42E4DCB9B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mutate()</a:t>
          </a:r>
          <a:endParaRPr lang="en-US"/>
        </a:p>
      </dgm:t>
    </dgm:pt>
    <dgm:pt modelId="{A6AE6D0F-093C-4D48-AEC1-F96E57F8F35A}" type="parTrans" cxnId="{CE2C9D05-3928-42C7-9297-0CAFA0FC202A}">
      <dgm:prSet/>
      <dgm:spPr/>
      <dgm:t>
        <a:bodyPr/>
        <a:lstStyle/>
        <a:p>
          <a:endParaRPr lang="en-US"/>
        </a:p>
      </dgm:t>
    </dgm:pt>
    <dgm:pt modelId="{74B501E3-E229-40C5-8F68-14C477CCDB01}" type="sibTrans" cxnId="{CE2C9D05-3928-42C7-9297-0CAFA0FC202A}">
      <dgm:prSet/>
      <dgm:spPr/>
      <dgm:t>
        <a:bodyPr/>
        <a:lstStyle/>
        <a:p>
          <a:endParaRPr lang="en-US"/>
        </a:p>
      </dgm:t>
    </dgm:pt>
    <dgm:pt modelId="{E3A73E5C-2E6D-4BBA-B529-73CD402382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Adds or modifies columns in a data frame.</a:t>
          </a:r>
        </a:p>
      </dgm:t>
    </dgm:pt>
    <dgm:pt modelId="{3D586E40-74BF-45C9-BEBD-B56FF587C49C}" type="parTrans" cxnId="{940A8DE7-3924-4595-B150-AD88575374D7}">
      <dgm:prSet/>
      <dgm:spPr/>
      <dgm:t>
        <a:bodyPr/>
        <a:lstStyle/>
        <a:p>
          <a:endParaRPr lang="en-US"/>
        </a:p>
      </dgm:t>
    </dgm:pt>
    <dgm:pt modelId="{7A9C7D03-2559-414F-8649-2B99A202ED81}" type="sibTrans" cxnId="{940A8DE7-3924-4595-B150-AD88575374D7}">
      <dgm:prSet/>
      <dgm:spPr/>
      <dgm:t>
        <a:bodyPr/>
        <a:lstStyle/>
        <a:p>
          <a:endParaRPr lang="en-US"/>
        </a:p>
      </dgm:t>
    </dgm:pt>
    <dgm:pt modelId="{0F606528-1F43-4BC6-957A-01048EBB19D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filter()</a:t>
          </a:r>
          <a:endParaRPr lang="en-US"/>
        </a:p>
      </dgm:t>
    </dgm:pt>
    <dgm:pt modelId="{3CA265AA-2EB2-4BFE-A6BE-15C73EDED287}" type="parTrans" cxnId="{D2AF74AE-5B60-4C64-A897-7A2A69325851}">
      <dgm:prSet/>
      <dgm:spPr/>
      <dgm:t>
        <a:bodyPr/>
        <a:lstStyle/>
        <a:p>
          <a:endParaRPr lang="en-US"/>
        </a:p>
      </dgm:t>
    </dgm:pt>
    <dgm:pt modelId="{D0F7DF4B-EA05-45BC-AAA8-8534C432446D}" type="sibTrans" cxnId="{D2AF74AE-5B60-4C64-A897-7A2A69325851}">
      <dgm:prSet/>
      <dgm:spPr/>
      <dgm:t>
        <a:bodyPr/>
        <a:lstStyle/>
        <a:p>
          <a:endParaRPr lang="en-US"/>
        </a:p>
      </dgm:t>
    </dgm:pt>
    <dgm:pt modelId="{7C17BBB0-D062-4D4C-8767-C1CF1469A9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Subsets rows based on specified conditions.</a:t>
          </a:r>
        </a:p>
      </dgm:t>
    </dgm:pt>
    <dgm:pt modelId="{E465CB88-4D7B-410A-80FF-F84D9F23696F}" type="parTrans" cxnId="{4CC2CB69-806A-421B-8353-F15A1B8092FE}">
      <dgm:prSet/>
      <dgm:spPr/>
      <dgm:t>
        <a:bodyPr/>
        <a:lstStyle/>
        <a:p>
          <a:endParaRPr lang="en-US"/>
        </a:p>
      </dgm:t>
    </dgm:pt>
    <dgm:pt modelId="{8C8396A2-0973-4867-9DBD-B56A3D169D1A}" type="sibTrans" cxnId="{4CC2CB69-806A-421B-8353-F15A1B8092FE}">
      <dgm:prSet/>
      <dgm:spPr/>
      <dgm:t>
        <a:bodyPr/>
        <a:lstStyle/>
        <a:p>
          <a:endParaRPr lang="en-US"/>
        </a:p>
      </dgm:t>
    </dgm:pt>
    <dgm:pt modelId="{1BF5FD02-F5D3-4883-B5AB-18217544412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select()</a:t>
          </a:r>
          <a:endParaRPr lang="en-US"/>
        </a:p>
      </dgm:t>
    </dgm:pt>
    <dgm:pt modelId="{18824419-72D3-4521-B6F8-B850C05B6A5D}" type="parTrans" cxnId="{05740B98-9EC9-432F-A241-8A5E9C120749}">
      <dgm:prSet/>
      <dgm:spPr/>
      <dgm:t>
        <a:bodyPr/>
        <a:lstStyle/>
        <a:p>
          <a:endParaRPr lang="en-US"/>
        </a:p>
      </dgm:t>
    </dgm:pt>
    <dgm:pt modelId="{39A00197-CE90-4E41-86FF-3E4F7195750A}" type="sibTrans" cxnId="{05740B98-9EC9-432F-A241-8A5E9C120749}">
      <dgm:prSet/>
      <dgm:spPr/>
      <dgm:t>
        <a:bodyPr/>
        <a:lstStyle/>
        <a:p>
          <a:endParaRPr lang="en-US"/>
        </a:p>
      </dgm:t>
    </dgm:pt>
    <dgm:pt modelId="{791A277A-28E8-443A-81A9-F973852DA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Chooses specific columns from a data frame.</a:t>
          </a:r>
        </a:p>
      </dgm:t>
    </dgm:pt>
    <dgm:pt modelId="{74EF70B0-87E9-4A17-A002-2F02AF817816}" type="parTrans" cxnId="{C07E6384-7BDF-46DF-B65B-9B0FD20409AE}">
      <dgm:prSet/>
      <dgm:spPr/>
      <dgm:t>
        <a:bodyPr/>
        <a:lstStyle/>
        <a:p>
          <a:endParaRPr lang="en-US"/>
        </a:p>
      </dgm:t>
    </dgm:pt>
    <dgm:pt modelId="{9023AB32-8CCA-4E4A-A7D0-FC21A1A7DA7A}" type="sibTrans" cxnId="{C07E6384-7BDF-46DF-B65B-9B0FD20409AE}">
      <dgm:prSet/>
      <dgm:spPr/>
      <dgm:t>
        <a:bodyPr/>
        <a:lstStyle/>
        <a:p>
          <a:endParaRPr lang="en-US"/>
        </a:p>
      </dgm:t>
    </dgm:pt>
    <dgm:pt modelId="{0D57E952-7AC5-4265-A660-EA7C586778B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summarize()</a:t>
          </a:r>
          <a:endParaRPr lang="en-US"/>
        </a:p>
      </dgm:t>
    </dgm:pt>
    <dgm:pt modelId="{05D21911-F664-4E55-87F2-D4ABB26B1ED7}" type="parTrans" cxnId="{A12984AC-0572-4C7D-8561-FE60002C243F}">
      <dgm:prSet/>
      <dgm:spPr/>
      <dgm:t>
        <a:bodyPr/>
        <a:lstStyle/>
        <a:p>
          <a:endParaRPr lang="en-US"/>
        </a:p>
      </dgm:t>
    </dgm:pt>
    <dgm:pt modelId="{6AAE4716-9C74-4F69-B02C-DD1333CCE437}" type="sibTrans" cxnId="{A12984AC-0572-4C7D-8561-FE60002C243F}">
      <dgm:prSet/>
      <dgm:spPr/>
      <dgm:t>
        <a:bodyPr/>
        <a:lstStyle/>
        <a:p>
          <a:endParaRPr lang="en-US"/>
        </a:p>
      </dgm:t>
    </dgm:pt>
    <dgm:pt modelId="{E1FEBF35-5BE2-4DAA-9F12-9960E37FD6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Generates summary statistics for variables.</a:t>
          </a:r>
        </a:p>
      </dgm:t>
    </dgm:pt>
    <dgm:pt modelId="{6ADE3E58-FEFA-493A-8FE7-25247A90DE2E}" type="parTrans" cxnId="{E419A312-ACBE-4643-8EFA-7132F1DB935C}">
      <dgm:prSet/>
      <dgm:spPr/>
      <dgm:t>
        <a:bodyPr/>
        <a:lstStyle/>
        <a:p>
          <a:endParaRPr lang="en-US"/>
        </a:p>
      </dgm:t>
    </dgm:pt>
    <dgm:pt modelId="{ECCC2985-477B-4321-9FA1-0BF246117526}" type="sibTrans" cxnId="{E419A312-ACBE-4643-8EFA-7132F1DB935C}">
      <dgm:prSet/>
      <dgm:spPr/>
      <dgm:t>
        <a:bodyPr/>
        <a:lstStyle/>
        <a:p>
          <a:endParaRPr lang="en-US"/>
        </a:p>
      </dgm:t>
    </dgm:pt>
    <dgm:pt modelId="{50C3A167-110A-4989-9EFE-D9964E513980}" type="pres">
      <dgm:prSet presAssocID="{5FBBB2FB-B73F-49C5-A4B4-ABF69ECF4A1A}" presName="root" presStyleCnt="0">
        <dgm:presLayoutVars>
          <dgm:dir/>
          <dgm:resizeHandles val="exact"/>
        </dgm:presLayoutVars>
      </dgm:prSet>
      <dgm:spPr/>
    </dgm:pt>
    <dgm:pt modelId="{2E5F74ED-3152-4C23-8583-C05ECAC7827F}" type="pres">
      <dgm:prSet presAssocID="{A30F64F3-26B8-4D46-B46E-A42E4DCB9B3A}" presName="compNode" presStyleCnt="0"/>
      <dgm:spPr/>
    </dgm:pt>
    <dgm:pt modelId="{C5BB1AD3-0F26-4E2E-B2C8-FF2D3856B20F}" type="pres">
      <dgm:prSet presAssocID="{A30F64F3-26B8-4D46-B46E-A42E4DCB9B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2DD8D78B-DED8-45F5-8A0E-960D5D5BFAD5}" type="pres">
      <dgm:prSet presAssocID="{A30F64F3-26B8-4D46-B46E-A42E4DCB9B3A}" presName="iconSpace" presStyleCnt="0"/>
      <dgm:spPr/>
    </dgm:pt>
    <dgm:pt modelId="{05955E30-9893-4A97-93CB-CC89431A9AD3}" type="pres">
      <dgm:prSet presAssocID="{A30F64F3-26B8-4D46-B46E-A42E4DCB9B3A}" presName="parTx" presStyleLbl="revTx" presStyleIdx="0" presStyleCnt="8">
        <dgm:presLayoutVars>
          <dgm:chMax val="0"/>
          <dgm:chPref val="0"/>
        </dgm:presLayoutVars>
      </dgm:prSet>
      <dgm:spPr/>
    </dgm:pt>
    <dgm:pt modelId="{AFE6741D-0A36-47F4-BC22-222958A81335}" type="pres">
      <dgm:prSet presAssocID="{A30F64F3-26B8-4D46-B46E-A42E4DCB9B3A}" presName="txSpace" presStyleCnt="0"/>
      <dgm:spPr/>
    </dgm:pt>
    <dgm:pt modelId="{C460B1A2-8FF1-4E70-A6AE-3A340EAFBA7A}" type="pres">
      <dgm:prSet presAssocID="{A30F64F3-26B8-4D46-B46E-A42E4DCB9B3A}" presName="desTx" presStyleLbl="revTx" presStyleIdx="1" presStyleCnt="8">
        <dgm:presLayoutVars/>
      </dgm:prSet>
      <dgm:spPr/>
    </dgm:pt>
    <dgm:pt modelId="{4C1F3A9B-2BAF-4EC0-A02A-53DFB951C6FE}" type="pres">
      <dgm:prSet presAssocID="{74B501E3-E229-40C5-8F68-14C477CCDB01}" presName="sibTrans" presStyleCnt="0"/>
      <dgm:spPr/>
    </dgm:pt>
    <dgm:pt modelId="{91461D53-6722-4FAD-AF8C-BA15F1096D95}" type="pres">
      <dgm:prSet presAssocID="{0F606528-1F43-4BC6-957A-01048EBB19DB}" presName="compNode" presStyleCnt="0"/>
      <dgm:spPr/>
    </dgm:pt>
    <dgm:pt modelId="{2F0E000A-D968-4DCB-9231-BE1DF0EEEAC4}" type="pres">
      <dgm:prSet presAssocID="{0F606528-1F43-4BC6-957A-01048EBB19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85CCB3E-16E1-479A-9D79-DF2D6BC548FB}" type="pres">
      <dgm:prSet presAssocID="{0F606528-1F43-4BC6-957A-01048EBB19DB}" presName="iconSpace" presStyleCnt="0"/>
      <dgm:spPr/>
    </dgm:pt>
    <dgm:pt modelId="{8D1E18E8-DDB6-4063-9634-B0568AC71611}" type="pres">
      <dgm:prSet presAssocID="{0F606528-1F43-4BC6-957A-01048EBB19DB}" presName="parTx" presStyleLbl="revTx" presStyleIdx="2" presStyleCnt="8">
        <dgm:presLayoutVars>
          <dgm:chMax val="0"/>
          <dgm:chPref val="0"/>
        </dgm:presLayoutVars>
      </dgm:prSet>
      <dgm:spPr/>
    </dgm:pt>
    <dgm:pt modelId="{508B2750-BB58-40EA-B67C-E52FB5C5C32C}" type="pres">
      <dgm:prSet presAssocID="{0F606528-1F43-4BC6-957A-01048EBB19DB}" presName="txSpace" presStyleCnt="0"/>
      <dgm:spPr/>
    </dgm:pt>
    <dgm:pt modelId="{FBDFD0A1-1B43-4FD7-A66A-A8F6C5353EF5}" type="pres">
      <dgm:prSet presAssocID="{0F606528-1F43-4BC6-957A-01048EBB19DB}" presName="desTx" presStyleLbl="revTx" presStyleIdx="3" presStyleCnt="8">
        <dgm:presLayoutVars/>
      </dgm:prSet>
      <dgm:spPr/>
    </dgm:pt>
    <dgm:pt modelId="{AC40707C-DF16-414D-98E7-5BE6B289A342}" type="pres">
      <dgm:prSet presAssocID="{D0F7DF4B-EA05-45BC-AAA8-8534C432446D}" presName="sibTrans" presStyleCnt="0"/>
      <dgm:spPr/>
    </dgm:pt>
    <dgm:pt modelId="{362F6614-E54C-4479-B278-24A52C8990AE}" type="pres">
      <dgm:prSet presAssocID="{1BF5FD02-F5D3-4883-B5AB-18217544412F}" presName="compNode" presStyleCnt="0"/>
      <dgm:spPr/>
    </dgm:pt>
    <dgm:pt modelId="{F236B575-74F4-40D9-A620-DE9B38D58587}" type="pres">
      <dgm:prSet presAssocID="{1BF5FD02-F5D3-4883-B5AB-18217544412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BD00262-C50B-47E6-8314-54180485C5E1}" type="pres">
      <dgm:prSet presAssocID="{1BF5FD02-F5D3-4883-B5AB-18217544412F}" presName="iconSpace" presStyleCnt="0"/>
      <dgm:spPr/>
    </dgm:pt>
    <dgm:pt modelId="{499CBF00-B9D7-432A-A1D1-83BF83D527A5}" type="pres">
      <dgm:prSet presAssocID="{1BF5FD02-F5D3-4883-B5AB-18217544412F}" presName="parTx" presStyleLbl="revTx" presStyleIdx="4" presStyleCnt="8">
        <dgm:presLayoutVars>
          <dgm:chMax val="0"/>
          <dgm:chPref val="0"/>
        </dgm:presLayoutVars>
      </dgm:prSet>
      <dgm:spPr/>
    </dgm:pt>
    <dgm:pt modelId="{1A19464C-7AB1-41B0-9ACD-F3C77614A0C8}" type="pres">
      <dgm:prSet presAssocID="{1BF5FD02-F5D3-4883-B5AB-18217544412F}" presName="txSpace" presStyleCnt="0"/>
      <dgm:spPr/>
    </dgm:pt>
    <dgm:pt modelId="{74DB2555-5C2A-4CF3-87E8-1B1B026E1C3F}" type="pres">
      <dgm:prSet presAssocID="{1BF5FD02-F5D3-4883-B5AB-18217544412F}" presName="desTx" presStyleLbl="revTx" presStyleIdx="5" presStyleCnt="8">
        <dgm:presLayoutVars/>
      </dgm:prSet>
      <dgm:spPr/>
    </dgm:pt>
    <dgm:pt modelId="{DE420B48-14AD-46A5-9F67-156F40F35E1D}" type="pres">
      <dgm:prSet presAssocID="{39A00197-CE90-4E41-86FF-3E4F7195750A}" presName="sibTrans" presStyleCnt="0"/>
      <dgm:spPr/>
    </dgm:pt>
    <dgm:pt modelId="{C259A811-1EAA-4F82-9AAC-E9926F121CFC}" type="pres">
      <dgm:prSet presAssocID="{0D57E952-7AC5-4265-A660-EA7C586778B2}" presName="compNode" presStyleCnt="0"/>
      <dgm:spPr/>
    </dgm:pt>
    <dgm:pt modelId="{E9FB584D-5644-4115-B380-5E3173F4D20B}" type="pres">
      <dgm:prSet presAssocID="{0D57E952-7AC5-4265-A660-EA7C586778B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36F09827-0E46-4914-A953-D323B3642FC1}" type="pres">
      <dgm:prSet presAssocID="{0D57E952-7AC5-4265-A660-EA7C586778B2}" presName="iconSpace" presStyleCnt="0"/>
      <dgm:spPr/>
    </dgm:pt>
    <dgm:pt modelId="{17173E73-499A-413A-A451-9667A1263EBE}" type="pres">
      <dgm:prSet presAssocID="{0D57E952-7AC5-4265-A660-EA7C586778B2}" presName="parTx" presStyleLbl="revTx" presStyleIdx="6" presStyleCnt="8">
        <dgm:presLayoutVars>
          <dgm:chMax val="0"/>
          <dgm:chPref val="0"/>
        </dgm:presLayoutVars>
      </dgm:prSet>
      <dgm:spPr/>
    </dgm:pt>
    <dgm:pt modelId="{9514EB83-D809-4F1C-822B-6F93AE7CDA99}" type="pres">
      <dgm:prSet presAssocID="{0D57E952-7AC5-4265-A660-EA7C586778B2}" presName="txSpace" presStyleCnt="0"/>
      <dgm:spPr/>
    </dgm:pt>
    <dgm:pt modelId="{B6CDBF91-897E-4408-8ED9-231D1AB8C1B8}" type="pres">
      <dgm:prSet presAssocID="{0D57E952-7AC5-4265-A660-EA7C586778B2}" presName="desTx" presStyleLbl="revTx" presStyleIdx="7" presStyleCnt="8">
        <dgm:presLayoutVars/>
      </dgm:prSet>
      <dgm:spPr/>
    </dgm:pt>
  </dgm:ptLst>
  <dgm:cxnLst>
    <dgm:cxn modelId="{BC799605-895D-409D-B324-DED3A8E07676}" type="presOf" srcId="{791A277A-28E8-443A-81A9-F973852DA394}" destId="{74DB2555-5C2A-4CF3-87E8-1B1B026E1C3F}" srcOrd="0" destOrd="0" presId="urn:microsoft.com/office/officeart/2018/2/layout/IconLabelDescriptionList"/>
    <dgm:cxn modelId="{CE2C9D05-3928-42C7-9297-0CAFA0FC202A}" srcId="{5FBBB2FB-B73F-49C5-A4B4-ABF69ECF4A1A}" destId="{A30F64F3-26B8-4D46-B46E-A42E4DCB9B3A}" srcOrd="0" destOrd="0" parTransId="{A6AE6D0F-093C-4D48-AEC1-F96E57F8F35A}" sibTransId="{74B501E3-E229-40C5-8F68-14C477CCDB01}"/>
    <dgm:cxn modelId="{E419A312-ACBE-4643-8EFA-7132F1DB935C}" srcId="{0D57E952-7AC5-4265-A660-EA7C586778B2}" destId="{E1FEBF35-5BE2-4DAA-9F12-9960E37FD621}" srcOrd="0" destOrd="0" parTransId="{6ADE3E58-FEFA-493A-8FE7-25247A90DE2E}" sibTransId="{ECCC2985-477B-4321-9FA1-0BF246117526}"/>
    <dgm:cxn modelId="{0388EE14-F675-403D-971E-A4160B679C21}" type="presOf" srcId="{5FBBB2FB-B73F-49C5-A4B4-ABF69ECF4A1A}" destId="{50C3A167-110A-4989-9EFE-D9964E513980}" srcOrd="0" destOrd="0" presId="urn:microsoft.com/office/officeart/2018/2/layout/IconLabelDescriptionList"/>
    <dgm:cxn modelId="{D45E672B-6DCD-4197-B5ED-C960D6418390}" type="presOf" srcId="{0D57E952-7AC5-4265-A660-EA7C586778B2}" destId="{17173E73-499A-413A-A451-9667A1263EBE}" srcOrd="0" destOrd="0" presId="urn:microsoft.com/office/officeart/2018/2/layout/IconLabelDescriptionList"/>
    <dgm:cxn modelId="{24AAE139-E208-4AE3-A7C4-B319134648F4}" type="presOf" srcId="{E1FEBF35-5BE2-4DAA-9F12-9960E37FD621}" destId="{B6CDBF91-897E-4408-8ED9-231D1AB8C1B8}" srcOrd="0" destOrd="0" presId="urn:microsoft.com/office/officeart/2018/2/layout/IconLabelDescriptionList"/>
    <dgm:cxn modelId="{68CD3643-27F3-4D0E-AC1E-5B966AA3FB7E}" type="presOf" srcId="{E3A73E5C-2E6D-4BBA-B529-73CD40238217}" destId="{C460B1A2-8FF1-4E70-A6AE-3A340EAFBA7A}" srcOrd="0" destOrd="0" presId="urn:microsoft.com/office/officeart/2018/2/layout/IconLabelDescriptionList"/>
    <dgm:cxn modelId="{9B195963-39AC-4B13-9880-1A6024048D7B}" type="presOf" srcId="{0F606528-1F43-4BC6-957A-01048EBB19DB}" destId="{8D1E18E8-DDB6-4063-9634-B0568AC71611}" srcOrd="0" destOrd="0" presId="urn:microsoft.com/office/officeart/2018/2/layout/IconLabelDescriptionList"/>
    <dgm:cxn modelId="{4CC2CB69-806A-421B-8353-F15A1B8092FE}" srcId="{0F606528-1F43-4BC6-957A-01048EBB19DB}" destId="{7C17BBB0-D062-4D4C-8767-C1CF1469A9E3}" srcOrd="0" destOrd="0" parTransId="{E465CB88-4D7B-410A-80FF-F84D9F23696F}" sibTransId="{8C8396A2-0973-4867-9DBD-B56A3D169D1A}"/>
    <dgm:cxn modelId="{C07E6384-7BDF-46DF-B65B-9B0FD20409AE}" srcId="{1BF5FD02-F5D3-4883-B5AB-18217544412F}" destId="{791A277A-28E8-443A-81A9-F973852DA394}" srcOrd="0" destOrd="0" parTransId="{74EF70B0-87E9-4A17-A002-2F02AF817816}" sibTransId="{9023AB32-8CCA-4E4A-A7D0-FC21A1A7DA7A}"/>
    <dgm:cxn modelId="{05740B98-9EC9-432F-A241-8A5E9C120749}" srcId="{5FBBB2FB-B73F-49C5-A4B4-ABF69ECF4A1A}" destId="{1BF5FD02-F5D3-4883-B5AB-18217544412F}" srcOrd="2" destOrd="0" parTransId="{18824419-72D3-4521-B6F8-B850C05B6A5D}" sibTransId="{39A00197-CE90-4E41-86FF-3E4F7195750A}"/>
    <dgm:cxn modelId="{A12984AC-0572-4C7D-8561-FE60002C243F}" srcId="{5FBBB2FB-B73F-49C5-A4B4-ABF69ECF4A1A}" destId="{0D57E952-7AC5-4265-A660-EA7C586778B2}" srcOrd="3" destOrd="0" parTransId="{05D21911-F664-4E55-87F2-D4ABB26B1ED7}" sibTransId="{6AAE4716-9C74-4F69-B02C-DD1333CCE437}"/>
    <dgm:cxn modelId="{D2AF74AE-5B60-4C64-A897-7A2A69325851}" srcId="{5FBBB2FB-B73F-49C5-A4B4-ABF69ECF4A1A}" destId="{0F606528-1F43-4BC6-957A-01048EBB19DB}" srcOrd="1" destOrd="0" parTransId="{3CA265AA-2EB2-4BFE-A6BE-15C73EDED287}" sibTransId="{D0F7DF4B-EA05-45BC-AAA8-8534C432446D}"/>
    <dgm:cxn modelId="{062E17BD-59F9-4465-8DAA-2AA4EE7CD68E}" type="presOf" srcId="{7C17BBB0-D062-4D4C-8767-C1CF1469A9E3}" destId="{FBDFD0A1-1B43-4FD7-A66A-A8F6C5353EF5}" srcOrd="0" destOrd="0" presId="urn:microsoft.com/office/officeart/2018/2/layout/IconLabelDescriptionList"/>
    <dgm:cxn modelId="{3B2AC0D9-1B0D-4CB1-A290-B3ECE24C391B}" type="presOf" srcId="{1BF5FD02-F5D3-4883-B5AB-18217544412F}" destId="{499CBF00-B9D7-432A-A1D1-83BF83D527A5}" srcOrd="0" destOrd="0" presId="urn:microsoft.com/office/officeart/2018/2/layout/IconLabelDescriptionList"/>
    <dgm:cxn modelId="{940A8DE7-3924-4595-B150-AD88575374D7}" srcId="{A30F64F3-26B8-4D46-B46E-A42E4DCB9B3A}" destId="{E3A73E5C-2E6D-4BBA-B529-73CD40238217}" srcOrd="0" destOrd="0" parTransId="{3D586E40-74BF-45C9-BEBD-B56FF587C49C}" sibTransId="{7A9C7D03-2559-414F-8649-2B99A202ED81}"/>
    <dgm:cxn modelId="{4B4DA8FD-641D-4893-8693-5FBCB55882D8}" type="presOf" srcId="{A30F64F3-26B8-4D46-B46E-A42E4DCB9B3A}" destId="{05955E30-9893-4A97-93CB-CC89431A9AD3}" srcOrd="0" destOrd="0" presId="urn:microsoft.com/office/officeart/2018/2/layout/IconLabelDescriptionList"/>
    <dgm:cxn modelId="{425B167B-C924-48C2-9BD9-6028763884B7}" type="presParOf" srcId="{50C3A167-110A-4989-9EFE-D9964E513980}" destId="{2E5F74ED-3152-4C23-8583-C05ECAC7827F}" srcOrd="0" destOrd="0" presId="urn:microsoft.com/office/officeart/2018/2/layout/IconLabelDescriptionList"/>
    <dgm:cxn modelId="{A3C7D50A-B1A6-49D3-AD20-404FF9FAEB2D}" type="presParOf" srcId="{2E5F74ED-3152-4C23-8583-C05ECAC7827F}" destId="{C5BB1AD3-0F26-4E2E-B2C8-FF2D3856B20F}" srcOrd="0" destOrd="0" presId="urn:microsoft.com/office/officeart/2018/2/layout/IconLabelDescriptionList"/>
    <dgm:cxn modelId="{0A2D3944-BBF8-43FD-8341-E73650C8E76F}" type="presParOf" srcId="{2E5F74ED-3152-4C23-8583-C05ECAC7827F}" destId="{2DD8D78B-DED8-45F5-8A0E-960D5D5BFAD5}" srcOrd="1" destOrd="0" presId="urn:microsoft.com/office/officeart/2018/2/layout/IconLabelDescriptionList"/>
    <dgm:cxn modelId="{3009C059-45FE-42EB-838F-2AFA92AA6797}" type="presParOf" srcId="{2E5F74ED-3152-4C23-8583-C05ECAC7827F}" destId="{05955E30-9893-4A97-93CB-CC89431A9AD3}" srcOrd="2" destOrd="0" presId="urn:microsoft.com/office/officeart/2018/2/layout/IconLabelDescriptionList"/>
    <dgm:cxn modelId="{A4AD5B57-25FE-477D-8B48-E5034EA5A47B}" type="presParOf" srcId="{2E5F74ED-3152-4C23-8583-C05ECAC7827F}" destId="{AFE6741D-0A36-47F4-BC22-222958A81335}" srcOrd="3" destOrd="0" presId="urn:microsoft.com/office/officeart/2018/2/layout/IconLabelDescriptionList"/>
    <dgm:cxn modelId="{97A769AB-915C-4954-BDCE-75E2CD87D9ED}" type="presParOf" srcId="{2E5F74ED-3152-4C23-8583-C05ECAC7827F}" destId="{C460B1A2-8FF1-4E70-A6AE-3A340EAFBA7A}" srcOrd="4" destOrd="0" presId="urn:microsoft.com/office/officeart/2018/2/layout/IconLabelDescriptionList"/>
    <dgm:cxn modelId="{F279BECD-DDDC-48B3-A485-9A8479ACC3C8}" type="presParOf" srcId="{50C3A167-110A-4989-9EFE-D9964E513980}" destId="{4C1F3A9B-2BAF-4EC0-A02A-53DFB951C6FE}" srcOrd="1" destOrd="0" presId="urn:microsoft.com/office/officeart/2018/2/layout/IconLabelDescriptionList"/>
    <dgm:cxn modelId="{09F19091-B586-4575-A68D-83DAB673FEF9}" type="presParOf" srcId="{50C3A167-110A-4989-9EFE-D9964E513980}" destId="{91461D53-6722-4FAD-AF8C-BA15F1096D95}" srcOrd="2" destOrd="0" presId="urn:microsoft.com/office/officeart/2018/2/layout/IconLabelDescriptionList"/>
    <dgm:cxn modelId="{08BE3B5A-7F48-46FE-93B9-7CFFE89A99E4}" type="presParOf" srcId="{91461D53-6722-4FAD-AF8C-BA15F1096D95}" destId="{2F0E000A-D968-4DCB-9231-BE1DF0EEEAC4}" srcOrd="0" destOrd="0" presId="urn:microsoft.com/office/officeart/2018/2/layout/IconLabelDescriptionList"/>
    <dgm:cxn modelId="{55EAC9CB-F407-4B34-96E8-CE8823AA8E93}" type="presParOf" srcId="{91461D53-6722-4FAD-AF8C-BA15F1096D95}" destId="{E85CCB3E-16E1-479A-9D79-DF2D6BC548FB}" srcOrd="1" destOrd="0" presId="urn:microsoft.com/office/officeart/2018/2/layout/IconLabelDescriptionList"/>
    <dgm:cxn modelId="{5BE59B60-443A-40B1-A700-5772ED5B68CA}" type="presParOf" srcId="{91461D53-6722-4FAD-AF8C-BA15F1096D95}" destId="{8D1E18E8-DDB6-4063-9634-B0568AC71611}" srcOrd="2" destOrd="0" presId="urn:microsoft.com/office/officeart/2018/2/layout/IconLabelDescriptionList"/>
    <dgm:cxn modelId="{D8D7DE6A-C29B-4572-9A2C-1703E0AC2048}" type="presParOf" srcId="{91461D53-6722-4FAD-AF8C-BA15F1096D95}" destId="{508B2750-BB58-40EA-B67C-E52FB5C5C32C}" srcOrd="3" destOrd="0" presId="urn:microsoft.com/office/officeart/2018/2/layout/IconLabelDescriptionList"/>
    <dgm:cxn modelId="{58EB9B3A-B2C2-4DCF-A1A6-5B91B5E6E475}" type="presParOf" srcId="{91461D53-6722-4FAD-AF8C-BA15F1096D95}" destId="{FBDFD0A1-1B43-4FD7-A66A-A8F6C5353EF5}" srcOrd="4" destOrd="0" presId="urn:microsoft.com/office/officeart/2018/2/layout/IconLabelDescriptionList"/>
    <dgm:cxn modelId="{4FAA321F-9239-4A4F-B4DA-C972445906D7}" type="presParOf" srcId="{50C3A167-110A-4989-9EFE-D9964E513980}" destId="{AC40707C-DF16-414D-98E7-5BE6B289A342}" srcOrd="3" destOrd="0" presId="urn:microsoft.com/office/officeart/2018/2/layout/IconLabelDescriptionList"/>
    <dgm:cxn modelId="{7B57B5B6-5369-470F-B92C-86ED5757FBF2}" type="presParOf" srcId="{50C3A167-110A-4989-9EFE-D9964E513980}" destId="{362F6614-E54C-4479-B278-24A52C8990AE}" srcOrd="4" destOrd="0" presId="urn:microsoft.com/office/officeart/2018/2/layout/IconLabelDescriptionList"/>
    <dgm:cxn modelId="{43E618C4-4635-45E8-B0F3-AA77F9847AC7}" type="presParOf" srcId="{362F6614-E54C-4479-B278-24A52C8990AE}" destId="{F236B575-74F4-40D9-A620-DE9B38D58587}" srcOrd="0" destOrd="0" presId="urn:microsoft.com/office/officeart/2018/2/layout/IconLabelDescriptionList"/>
    <dgm:cxn modelId="{32A0C5C9-AD26-46E5-8B2E-6E5D78B5220C}" type="presParOf" srcId="{362F6614-E54C-4479-B278-24A52C8990AE}" destId="{0BD00262-C50B-47E6-8314-54180485C5E1}" srcOrd="1" destOrd="0" presId="urn:microsoft.com/office/officeart/2018/2/layout/IconLabelDescriptionList"/>
    <dgm:cxn modelId="{15E504FA-887C-40EA-BF02-93340AB81063}" type="presParOf" srcId="{362F6614-E54C-4479-B278-24A52C8990AE}" destId="{499CBF00-B9D7-432A-A1D1-83BF83D527A5}" srcOrd="2" destOrd="0" presId="urn:microsoft.com/office/officeart/2018/2/layout/IconLabelDescriptionList"/>
    <dgm:cxn modelId="{C2BD06F4-7AD3-4DD6-96F2-AA998ED99968}" type="presParOf" srcId="{362F6614-E54C-4479-B278-24A52C8990AE}" destId="{1A19464C-7AB1-41B0-9ACD-F3C77614A0C8}" srcOrd="3" destOrd="0" presId="urn:microsoft.com/office/officeart/2018/2/layout/IconLabelDescriptionList"/>
    <dgm:cxn modelId="{88536A8E-9388-4E96-9632-7DD6AF1AD723}" type="presParOf" srcId="{362F6614-E54C-4479-B278-24A52C8990AE}" destId="{74DB2555-5C2A-4CF3-87E8-1B1B026E1C3F}" srcOrd="4" destOrd="0" presId="urn:microsoft.com/office/officeart/2018/2/layout/IconLabelDescriptionList"/>
    <dgm:cxn modelId="{48604CD8-EF50-48D6-968F-615A49401C7A}" type="presParOf" srcId="{50C3A167-110A-4989-9EFE-D9964E513980}" destId="{DE420B48-14AD-46A5-9F67-156F40F35E1D}" srcOrd="5" destOrd="0" presId="urn:microsoft.com/office/officeart/2018/2/layout/IconLabelDescriptionList"/>
    <dgm:cxn modelId="{BECA8F2A-8814-45F9-98F2-BF42F946AB00}" type="presParOf" srcId="{50C3A167-110A-4989-9EFE-D9964E513980}" destId="{C259A811-1EAA-4F82-9AAC-E9926F121CFC}" srcOrd="6" destOrd="0" presId="urn:microsoft.com/office/officeart/2018/2/layout/IconLabelDescriptionList"/>
    <dgm:cxn modelId="{73591AEF-543C-4488-944F-17BF6DEB968A}" type="presParOf" srcId="{C259A811-1EAA-4F82-9AAC-E9926F121CFC}" destId="{E9FB584D-5644-4115-B380-5E3173F4D20B}" srcOrd="0" destOrd="0" presId="urn:microsoft.com/office/officeart/2018/2/layout/IconLabelDescriptionList"/>
    <dgm:cxn modelId="{A0724A95-8344-4D59-9B70-3ED6AE544ED2}" type="presParOf" srcId="{C259A811-1EAA-4F82-9AAC-E9926F121CFC}" destId="{36F09827-0E46-4914-A953-D323B3642FC1}" srcOrd="1" destOrd="0" presId="urn:microsoft.com/office/officeart/2018/2/layout/IconLabelDescriptionList"/>
    <dgm:cxn modelId="{FA279D2A-AF8E-4715-8CD6-0EEFE2B3D0FD}" type="presParOf" srcId="{C259A811-1EAA-4F82-9AAC-E9926F121CFC}" destId="{17173E73-499A-413A-A451-9667A1263EBE}" srcOrd="2" destOrd="0" presId="urn:microsoft.com/office/officeart/2018/2/layout/IconLabelDescriptionList"/>
    <dgm:cxn modelId="{183D50C2-BF07-4BCE-A444-68004214B62B}" type="presParOf" srcId="{C259A811-1EAA-4F82-9AAC-E9926F121CFC}" destId="{9514EB83-D809-4F1C-822B-6F93AE7CDA99}" srcOrd="3" destOrd="0" presId="urn:microsoft.com/office/officeart/2018/2/layout/IconLabelDescriptionList"/>
    <dgm:cxn modelId="{04F733D9-9BBD-416C-9EDB-DD7E385E5DC6}" type="presParOf" srcId="{C259A811-1EAA-4F82-9AAC-E9926F121CFC}" destId="{B6CDBF91-897E-4408-8ED9-231D1AB8C1B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9E988EC-F7B4-4FC0-9977-17CB736D18D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4F4CE3-3CB3-4AE5-B167-4EC43EB0D875}">
      <dgm:prSet/>
      <dgm:spPr/>
      <dgm:t>
        <a:bodyPr/>
        <a:lstStyle/>
        <a:p>
          <a:pPr>
            <a:defRPr b="1"/>
          </a:pPr>
          <a:r>
            <a:rPr lang="en-US" b="1"/>
            <a:t>arrange()</a:t>
          </a:r>
          <a:endParaRPr lang="en-US"/>
        </a:p>
      </dgm:t>
    </dgm:pt>
    <dgm:pt modelId="{1206B4DB-AFFA-49A1-8FB9-C5CCB6DC47D7}" type="parTrans" cxnId="{36019CF7-51B1-43A7-9751-D49AE749927D}">
      <dgm:prSet/>
      <dgm:spPr/>
      <dgm:t>
        <a:bodyPr/>
        <a:lstStyle/>
        <a:p>
          <a:endParaRPr lang="en-US"/>
        </a:p>
      </dgm:t>
    </dgm:pt>
    <dgm:pt modelId="{C05FA0B3-5F99-4014-8FA8-8EB620F41126}" type="sibTrans" cxnId="{36019CF7-51B1-43A7-9751-D49AE749927D}">
      <dgm:prSet/>
      <dgm:spPr/>
      <dgm:t>
        <a:bodyPr/>
        <a:lstStyle/>
        <a:p>
          <a:endParaRPr lang="en-US"/>
        </a:p>
      </dgm:t>
    </dgm:pt>
    <dgm:pt modelId="{490AC04F-1666-4FAE-BFC9-E36A036B7006}">
      <dgm:prSet/>
      <dgm:spPr/>
      <dgm:t>
        <a:bodyPr/>
        <a:lstStyle/>
        <a:p>
          <a:r>
            <a:rPr lang="en-US"/>
            <a:t>Sorts data by one or more columns.</a:t>
          </a:r>
        </a:p>
      </dgm:t>
    </dgm:pt>
    <dgm:pt modelId="{89C7C05F-E346-4D81-A77F-B07BA81E94F6}" type="parTrans" cxnId="{5E3E9B47-ECEB-43DD-8DC8-F6A77988247E}">
      <dgm:prSet/>
      <dgm:spPr/>
      <dgm:t>
        <a:bodyPr/>
        <a:lstStyle/>
        <a:p>
          <a:endParaRPr lang="en-US"/>
        </a:p>
      </dgm:t>
    </dgm:pt>
    <dgm:pt modelId="{FBF75F3D-47E5-42CC-9365-A1B53AE3F776}" type="sibTrans" cxnId="{5E3E9B47-ECEB-43DD-8DC8-F6A77988247E}">
      <dgm:prSet/>
      <dgm:spPr/>
      <dgm:t>
        <a:bodyPr/>
        <a:lstStyle/>
        <a:p>
          <a:endParaRPr lang="en-US"/>
        </a:p>
      </dgm:t>
    </dgm:pt>
    <dgm:pt modelId="{B7D05C01-3ACD-4F9C-9FFD-4300E251CAC3}">
      <dgm:prSet/>
      <dgm:spPr/>
      <dgm:t>
        <a:bodyPr/>
        <a:lstStyle/>
        <a:p>
          <a:pPr>
            <a:defRPr b="1"/>
          </a:pPr>
          <a:r>
            <a:rPr lang="en-US" b="1"/>
            <a:t>group_by()</a:t>
          </a:r>
          <a:endParaRPr lang="en-US"/>
        </a:p>
      </dgm:t>
    </dgm:pt>
    <dgm:pt modelId="{8DA26599-0F66-4275-8746-EC76A4C08D17}" type="parTrans" cxnId="{736D6434-42E9-4B66-B945-6CCC1E672252}">
      <dgm:prSet/>
      <dgm:spPr/>
      <dgm:t>
        <a:bodyPr/>
        <a:lstStyle/>
        <a:p>
          <a:endParaRPr lang="en-US"/>
        </a:p>
      </dgm:t>
    </dgm:pt>
    <dgm:pt modelId="{27A00866-7F42-4ED5-8EE8-CB90D1A36C88}" type="sibTrans" cxnId="{736D6434-42E9-4B66-B945-6CCC1E672252}">
      <dgm:prSet/>
      <dgm:spPr/>
      <dgm:t>
        <a:bodyPr/>
        <a:lstStyle/>
        <a:p>
          <a:endParaRPr lang="en-US"/>
        </a:p>
      </dgm:t>
    </dgm:pt>
    <dgm:pt modelId="{8D1846BF-2186-4FD7-A071-706934A3B6FA}">
      <dgm:prSet/>
      <dgm:spPr/>
      <dgm:t>
        <a:bodyPr/>
        <a:lstStyle/>
        <a:p>
          <a:r>
            <a:rPr lang="en-US"/>
            <a:t>Groups data for analysis, facilitating operations like summarization.</a:t>
          </a:r>
        </a:p>
      </dgm:t>
    </dgm:pt>
    <dgm:pt modelId="{6DA28936-6C06-42C0-9DC2-9B6D8520BB6D}" type="parTrans" cxnId="{433210C6-4132-4339-9BA0-40AC731FC36D}">
      <dgm:prSet/>
      <dgm:spPr/>
      <dgm:t>
        <a:bodyPr/>
        <a:lstStyle/>
        <a:p>
          <a:endParaRPr lang="en-US"/>
        </a:p>
      </dgm:t>
    </dgm:pt>
    <dgm:pt modelId="{4F2FAC78-ECFB-4053-B551-982C099ED394}" type="sibTrans" cxnId="{433210C6-4132-4339-9BA0-40AC731FC36D}">
      <dgm:prSet/>
      <dgm:spPr/>
      <dgm:t>
        <a:bodyPr/>
        <a:lstStyle/>
        <a:p>
          <a:endParaRPr lang="en-US"/>
        </a:p>
      </dgm:t>
    </dgm:pt>
    <dgm:pt modelId="{2397BC27-E507-4B8D-AE78-872C269D8F1B}">
      <dgm:prSet/>
      <dgm:spPr/>
      <dgm:t>
        <a:bodyPr/>
        <a:lstStyle/>
        <a:p>
          <a:pPr>
            <a:defRPr b="1"/>
          </a:pPr>
          <a:r>
            <a:rPr lang="en-US" b="1"/>
            <a:t>piping (%&gt;%)</a:t>
          </a:r>
          <a:endParaRPr lang="en-US"/>
        </a:p>
      </dgm:t>
    </dgm:pt>
    <dgm:pt modelId="{451E748E-BDF9-41F6-8812-BD2EE6D03552}" type="parTrans" cxnId="{7B33FE77-3082-4039-B705-E534E1E2BD7A}">
      <dgm:prSet/>
      <dgm:spPr/>
      <dgm:t>
        <a:bodyPr/>
        <a:lstStyle/>
        <a:p>
          <a:endParaRPr lang="en-US"/>
        </a:p>
      </dgm:t>
    </dgm:pt>
    <dgm:pt modelId="{0C27B388-C360-4F9E-8739-866B8F76172C}" type="sibTrans" cxnId="{7B33FE77-3082-4039-B705-E534E1E2BD7A}">
      <dgm:prSet/>
      <dgm:spPr/>
      <dgm:t>
        <a:bodyPr/>
        <a:lstStyle/>
        <a:p>
          <a:endParaRPr lang="en-US"/>
        </a:p>
      </dgm:t>
    </dgm:pt>
    <dgm:pt modelId="{D19F6EE1-445C-4B19-993E-01E7D7C67B2D}">
      <dgm:prSet/>
      <dgm:spPr/>
      <dgm:t>
        <a:bodyPr/>
        <a:lstStyle/>
        <a:p>
          <a:r>
            <a:rPr lang="en-US"/>
            <a:t>Allows for chaining multiple dplyr functions together. Passes the output of one function directly to the next, enhancing readability and efficiency in data manipulation.</a:t>
          </a:r>
        </a:p>
      </dgm:t>
    </dgm:pt>
    <dgm:pt modelId="{2FC9F46C-31E8-4FB7-8966-F96FB07B3CFC}" type="parTrans" cxnId="{94AF61F6-272A-4E58-A7E1-DFFB0A32B0E7}">
      <dgm:prSet/>
      <dgm:spPr/>
      <dgm:t>
        <a:bodyPr/>
        <a:lstStyle/>
        <a:p>
          <a:endParaRPr lang="en-US"/>
        </a:p>
      </dgm:t>
    </dgm:pt>
    <dgm:pt modelId="{072EBEEC-7BC7-49D5-8577-A958E175D98B}" type="sibTrans" cxnId="{94AF61F6-272A-4E58-A7E1-DFFB0A32B0E7}">
      <dgm:prSet/>
      <dgm:spPr/>
      <dgm:t>
        <a:bodyPr/>
        <a:lstStyle/>
        <a:p>
          <a:endParaRPr lang="en-US"/>
        </a:p>
      </dgm:t>
    </dgm:pt>
    <dgm:pt modelId="{400BD68F-F27C-4368-B538-33C7057C0157}" type="pres">
      <dgm:prSet presAssocID="{19E988EC-F7B4-4FC0-9977-17CB736D18D8}" presName="root" presStyleCnt="0">
        <dgm:presLayoutVars>
          <dgm:dir/>
          <dgm:resizeHandles val="exact"/>
        </dgm:presLayoutVars>
      </dgm:prSet>
      <dgm:spPr/>
    </dgm:pt>
    <dgm:pt modelId="{FC60E2E4-CC4A-4017-A338-43ECBFE47CB1}" type="pres">
      <dgm:prSet presAssocID="{A74F4CE3-3CB3-4AE5-B167-4EC43EB0D875}" presName="compNode" presStyleCnt="0"/>
      <dgm:spPr/>
    </dgm:pt>
    <dgm:pt modelId="{D01BE2CD-C017-444E-8283-3A71E116B9BC}" type="pres">
      <dgm:prSet presAssocID="{A74F4CE3-3CB3-4AE5-B167-4EC43EB0D87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2C17B5E-D374-4C4B-9461-8CBB5FBBAD55}" type="pres">
      <dgm:prSet presAssocID="{A74F4CE3-3CB3-4AE5-B167-4EC43EB0D875}" presName="iconSpace" presStyleCnt="0"/>
      <dgm:spPr/>
    </dgm:pt>
    <dgm:pt modelId="{1169E544-7E47-4109-A0F9-857AAD79B1AE}" type="pres">
      <dgm:prSet presAssocID="{A74F4CE3-3CB3-4AE5-B167-4EC43EB0D875}" presName="parTx" presStyleLbl="revTx" presStyleIdx="0" presStyleCnt="6">
        <dgm:presLayoutVars>
          <dgm:chMax val="0"/>
          <dgm:chPref val="0"/>
        </dgm:presLayoutVars>
      </dgm:prSet>
      <dgm:spPr/>
    </dgm:pt>
    <dgm:pt modelId="{B633B1BA-0ECA-40ED-9081-B590EDCB06CB}" type="pres">
      <dgm:prSet presAssocID="{A74F4CE3-3CB3-4AE5-B167-4EC43EB0D875}" presName="txSpace" presStyleCnt="0"/>
      <dgm:spPr/>
    </dgm:pt>
    <dgm:pt modelId="{A95ECA80-F282-4779-843B-1A16BE900D21}" type="pres">
      <dgm:prSet presAssocID="{A74F4CE3-3CB3-4AE5-B167-4EC43EB0D875}" presName="desTx" presStyleLbl="revTx" presStyleIdx="1" presStyleCnt="6">
        <dgm:presLayoutVars/>
      </dgm:prSet>
      <dgm:spPr/>
    </dgm:pt>
    <dgm:pt modelId="{51AE7E55-974E-4E28-9B4A-3639A93C384F}" type="pres">
      <dgm:prSet presAssocID="{C05FA0B3-5F99-4014-8FA8-8EB620F41126}" presName="sibTrans" presStyleCnt="0"/>
      <dgm:spPr/>
    </dgm:pt>
    <dgm:pt modelId="{85CE705E-3B6B-46CA-A378-280FB5640C15}" type="pres">
      <dgm:prSet presAssocID="{B7D05C01-3ACD-4F9C-9FFD-4300E251CAC3}" presName="compNode" presStyleCnt="0"/>
      <dgm:spPr/>
    </dgm:pt>
    <dgm:pt modelId="{0037A0C9-A680-48D2-9C07-FB86C9C91E12}" type="pres">
      <dgm:prSet presAssocID="{B7D05C01-3ACD-4F9C-9FFD-4300E251CA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730D8417-0A55-491E-B624-1026E5630970}" type="pres">
      <dgm:prSet presAssocID="{B7D05C01-3ACD-4F9C-9FFD-4300E251CAC3}" presName="iconSpace" presStyleCnt="0"/>
      <dgm:spPr/>
    </dgm:pt>
    <dgm:pt modelId="{AD37FE1C-BAC4-4D8B-A36C-95726222BB29}" type="pres">
      <dgm:prSet presAssocID="{B7D05C01-3ACD-4F9C-9FFD-4300E251CAC3}" presName="parTx" presStyleLbl="revTx" presStyleIdx="2" presStyleCnt="6">
        <dgm:presLayoutVars>
          <dgm:chMax val="0"/>
          <dgm:chPref val="0"/>
        </dgm:presLayoutVars>
      </dgm:prSet>
      <dgm:spPr/>
    </dgm:pt>
    <dgm:pt modelId="{AAF7210E-D86C-4762-B566-C70AF2E57CFC}" type="pres">
      <dgm:prSet presAssocID="{B7D05C01-3ACD-4F9C-9FFD-4300E251CAC3}" presName="txSpace" presStyleCnt="0"/>
      <dgm:spPr/>
    </dgm:pt>
    <dgm:pt modelId="{C15F3686-60DB-4A95-8E4F-BCFD36E96E89}" type="pres">
      <dgm:prSet presAssocID="{B7D05C01-3ACD-4F9C-9FFD-4300E251CAC3}" presName="desTx" presStyleLbl="revTx" presStyleIdx="3" presStyleCnt="6">
        <dgm:presLayoutVars/>
      </dgm:prSet>
      <dgm:spPr/>
    </dgm:pt>
    <dgm:pt modelId="{93A2CB43-EA7F-4F52-AF16-1173E0868C2F}" type="pres">
      <dgm:prSet presAssocID="{27A00866-7F42-4ED5-8EE8-CB90D1A36C88}" presName="sibTrans" presStyleCnt="0"/>
      <dgm:spPr/>
    </dgm:pt>
    <dgm:pt modelId="{B9C95F60-1684-4EB8-9ED4-391AD47078EA}" type="pres">
      <dgm:prSet presAssocID="{2397BC27-E507-4B8D-AE78-872C269D8F1B}" presName="compNode" presStyleCnt="0"/>
      <dgm:spPr/>
    </dgm:pt>
    <dgm:pt modelId="{6BD36F31-AD37-4990-9B69-ADD83A151B2A}" type="pres">
      <dgm:prSet presAssocID="{2397BC27-E507-4B8D-AE78-872C269D8F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AB55D060-6731-478A-B5D4-11527E479F04}" type="pres">
      <dgm:prSet presAssocID="{2397BC27-E507-4B8D-AE78-872C269D8F1B}" presName="iconSpace" presStyleCnt="0"/>
      <dgm:spPr/>
    </dgm:pt>
    <dgm:pt modelId="{18F34D53-7C98-428E-BAAC-8691439EC1FE}" type="pres">
      <dgm:prSet presAssocID="{2397BC27-E507-4B8D-AE78-872C269D8F1B}" presName="parTx" presStyleLbl="revTx" presStyleIdx="4" presStyleCnt="6">
        <dgm:presLayoutVars>
          <dgm:chMax val="0"/>
          <dgm:chPref val="0"/>
        </dgm:presLayoutVars>
      </dgm:prSet>
      <dgm:spPr/>
    </dgm:pt>
    <dgm:pt modelId="{7AA23F01-BF5A-4195-886D-13F00580DF27}" type="pres">
      <dgm:prSet presAssocID="{2397BC27-E507-4B8D-AE78-872C269D8F1B}" presName="txSpace" presStyleCnt="0"/>
      <dgm:spPr/>
    </dgm:pt>
    <dgm:pt modelId="{A92F2973-038F-4358-8866-BF943966821C}" type="pres">
      <dgm:prSet presAssocID="{2397BC27-E507-4B8D-AE78-872C269D8F1B}" presName="desTx" presStyleLbl="revTx" presStyleIdx="5" presStyleCnt="6">
        <dgm:presLayoutVars/>
      </dgm:prSet>
      <dgm:spPr/>
    </dgm:pt>
  </dgm:ptLst>
  <dgm:cxnLst>
    <dgm:cxn modelId="{1B704430-2DA2-499A-9D14-312650D6FF08}" type="presOf" srcId="{19E988EC-F7B4-4FC0-9977-17CB736D18D8}" destId="{400BD68F-F27C-4368-B538-33C7057C0157}" srcOrd="0" destOrd="0" presId="urn:microsoft.com/office/officeart/2018/5/layout/CenteredIconLabelDescriptionList"/>
    <dgm:cxn modelId="{736D6434-42E9-4B66-B945-6CCC1E672252}" srcId="{19E988EC-F7B4-4FC0-9977-17CB736D18D8}" destId="{B7D05C01-3ACD-4F9C-9FFD-4300E251CAC3}" srcOrd="1" destOrd="0" parTransId="{8DA26599-0F66-4275-8746-EC76A4C08D17}" sibTransId="{27A00866-7F42-4ED5-8EE8-CB90D1A36C88}"/>
    <dgm:cxn modelId="{5E3E9B47-ECEB-43DD-8DC8-F6A77988247E}" srcId="{A74F4CE3-3CB3-4AE5-B167-4EC43EB0D875}" destId="{490AC04F-1666-4FAE-BFC9-E36A036B7006}" srcOrd="0" destOrd="0" parTransId="{89C7C05F-E346-4D81-A77F-B07BA81E94F6}" sibTransId="{FBF75F3D-47E5-42CC-9365-A1B53AE3F776}"/>
    <dgm:cxn modelId="{7B33FE77-3082-4039-B705-E534E1E2BD7A}" srcId="{19E988EC-F7B4-4FC0-9977-17CB736D18D8}" destId="{2397BC27-E507-4B8D-AE78-872C269D8F1B}" srcOrd="2" destOrd="0" parTransId="{451E748E-BDF9-41F6-8812-BD2EE6D03552}" sibTransId="{0C27B388-C360-4F9E-8739-866B8F76172C}"/>
    <dgm:cxn modelId="{03BFB190-0E27-405A-88A3-45DF22393164}" type="presOf" srcId="{D19F6EE1-445C-4B19-993E-01E7D7C67B2D}" destId="{A92F2973-038F-4358-8866-BF943966821C}" srcOrd="0" destOrd="0" presId="urn:microsoft.com/office/officeart/2018/5/layout/CenteredIconLabelDescriptionList"/>
    <dgm:cxn modelId="{EAF203AA-02C2-4A19-8334-820FAA57ADE1}" type="presOf" srcId="{2397BC27-E507-4B8D-AE78-872C269D8F1B}" destId="{18F34D53-7C98-428E-BAAC-8691439EC1FE}" srcOrd="0" destOrd="0" presId="urn:microsoft.com/office/officeart/2018/5/layout/CenteredIconLabelDescriptionList"/>
    <dgm:cxn modelId="{528009BB-8645-4049-BD97-D5A6684E0A89}" type="presOf" srcId="{B7D05C01-3ACD-4F9C-9FFD-4300E251CAC3}" destId="{AD37FE1C-BAC4-4D8B-A36C-95726222BB29}" srcOrd="0" destOrd="0" presId="urn:microsoft.com/office/officeart/2018/5/layout/CenteredIconLabelDescriptionList"/>
    <dgm:cxn modelId="{73510ABC-A892-44A4-B6FB-41E9A8CE6E86}" type="presOf" srcId="{8D1846BF-2186-4FD7-A071-706934A3B6FA}" destId="{C15F3686-60DB-4A95-8E4F-BCFD36E96E89}" srcOrd="0" destOrd="0" presId="urn:microsoft.com/office/officeart/2018/5/layout/CenteredIconLabelDescriptionList"/>
    <dgm:cxn modelId="{433210C6-4132-4339-9BA0-40AC731FC36D}" srcId="{B7D05C01-3ACD-4F9C-9FFD-4300E251CAC3}" destId="{8D1846BF-2186-4FD7-A071-706934A3B6FA}" srcOrd="0" destOrd="0" parTransId="{6DA28936-6C06-42C0-9DC2-9B6D8520BB6D}" sibTransId="{4F2FAC78-ECFB-4053-B551-982C099ED394}"/>
    <dgm:cxn modelId="{227FEEE6-F9EC-4BB1-BC2A-E053B6B10C6A}" type="presOf" srcId="{490AC04F-1666-4FAE-BFC9-E36A036B7006}" destId="{A95ECA80-F282-4779-843B-1A16BE900D21}" srcOrd="0" destOrd="0" presId="urn:microsoft.com/office/officeart/2018/5/layout/CenteredIconLabelDescriptionList"/>
    <dgm:cxn modelId="{4E54E3F0-933C-4EE4-89E1-F37FCE849540}" type="presOf" srcId="{A74F4CE3-3CB3-4AE5-B167-4EC43EB0D875}" destId="{1169E544-7E47-4109-A0F9-857AAD79B1AE}" srcOrd="0" destOrd="0" presId="urn:microsoft.com/office/officeart/2018/5/layout/CenteredIconLabelDescriptionList"/>
    <dgm:cxn modelId="{94AF61F6-272A-4E58-A7E1-DFFB0A32B0E7}" srcId="{2397BC27-E507-4B8D-AE78-872C269D8F1B}" destId="{D19F6EE1-445C-4B19-993E-01E7D7C67B2D}" srcOrd="0" destOrd="0" parTransId="{2FC9F46C-31E8-4FB7-8966-F96FB07B3CFC}" sibTransId="{072EBEEC-7BC7-49D5-8577-A958E175D98B}"/>
    <dgm:cxn modelId="{36019CF7-51B1-43A7-9751-D49AE749927D}" srcId="{19E988EC-F7B4-4FC0-9977-17CB736D18D8}" destId="{A74F4CE3-3CB3-4AE5-B167-4EC43EB0D875}" srcOrd="0" destOrd="0" parTransId="{1206B4DB-AFFA-49A1-8FB9-C5CCB6DC47D7}" sibTransId="{C05FA0B3-5F99-4014-8FA8-8EB620F41126}"/>
    <dgm:cxn modelId="{8C72F35F-DEF3-4E4F-B936-007335498629}" type="presParOf" srcId="{400BD68F-F27C-4368-B538-33C7057C0157}" destId="{FC60E2E4-CC4A-4017-A338-43ECBFE47CB1}" srcOrd="0" destOrd="0" presId="urn:microsoft.com/office/officeart/2018/5/layout/CenteredIconLabelDescriptionList"/>
    <dgm:cxn modelId="{2A4FD192-B0CE-4898-AE5A-4598334D8C26}" type="presParOf" srcId="{FC60E2E4-CC4A-4017-A338-43ECBFE47CB1}" destId="{D01BE2CD-C017-444E-8283-3A71E116B9BC}" srcOrd="0" destOrd="0" presId="urn:microsoft.com/office/officeart/2018/5/layout/CenteredIconLabelDescriptionList"/>
    <dgm:cxn modelId="{685A2F3A-10D2-4193-80B3-5A6570F41B19}" type="presParOf" srcId="{FC60E2E4-CC4A-4017-A338-43ECBFE47CB1}" destId="{82C17B5E-D374-4C4B-9461-8CBB5FBBAD55}" srcOrd="1" destOrd="0" presId="urn:microsoft.com/office/officeart/2018/5/layout/CenteredIconLabelDescriptionList"/>
    <dgm:cxn modelId="{C7109FEE-2971-4909-9940-D4DA7DF9EF57}" type="presParOf" srcId="{FC60E2E4-CC4A-4017-A338-43ECBFE47CB1}" destId="{1169E544-7E47-4109-A0F9-857AAD79B1AE}" srcOrd="2" destOrd="0" presId="urn:microsoft.com/office/officeart/2018/5/layout/CenteredIconLabelDescriptionList"/>
    <dgm:cxn modelId="{92350D7B-E7E4-42F9-8695-9A76841A6A7D}" type="presParOf" srcId="{FC60E2E4-CC4A-4017-A338-43ECBFE47CB1}" destId="{B633B1BA-0ECA-40ED-9081-B590EDCB06CB}" srcOrd="3" destOrd="0" presId="urn:microsoft.com/office/officeart/2018/5/layout/CenteredIconLabelDescriptionList"/>
    <dgm:cxn modelId="{A8E7ED82-3EE8-4676-8745-F66BE305E15D}" type="presParOf" srcId="{FC60E2E4-CC4A-4017-A338-43ECBFE47CB1}" destId="{A95ECA80-F282-4779-843B-1A16BE900D21}" srcOrd="4" destOrd="0" presId="urn:microsoft.com/office/officeart/2018/5/layout/CenteredIconLabelDescriptionList"/>
    <dgm:cxn modelId="{C445BF07-E588-445B-A2F0-665765016FCA}" type="presParOf" srcId="{400BD68F-F27C-4368-B538-33C7057C0157}" destId="{51AE7E55-974E-4E28-9B4A-3639A93C384F}" srcOrd="1" destOrd="0" presId="urn:microsoft.com/office/officeart/2018/5/layout/CenteredIconLabelDescriptionList"/>
    <dgm:cxn modelId="{5D469BDB-54FA-4E3E-B64D-2DDEE4CCE120}" type="presParOf" srcId="{400BD68F-F27C-4368-B538-33C7057C0157}" destId="{85CE705E-3B6B-46CA-A378-280FB5640C15}" srcOrd="2" destOrd="0" presId="urn:microsoft.com/office/officeart/2018/5/layout/CenteredIconLabelDescriptionList"/>
    <dgm:cxn modelId="{CF15BB4F-B7D4-4C18-A88D-7AF87552A38F}" type="presParOf" srcId="{85CE705E-3B6B-46CA-A378-280FB5640C15}" destId="{0037A0C9-A680-48D2-9C07-FB86C9C91E12}" srcOrd="0" destOrd="0" presId="urn:microsoft.com/office/officeart/2018/5/layout/CenteredIconLabelDescriptionList"/>
    <dgm:cxn modelId="{B5174E47-2DC9-4884-89B4-542AF9BF2D55}" type="presParOf" srcId="{85CE705E-3B6B-46CA-A378-280FB5640C15}" destId="{730D8417-0A55-491E-B624-1026E5630970}" srcOrd="1" destOrd="0" presId="urn:microsoft.com/office/officeart/2018/5/layout/CenteredIconLabelDescriptionList"/>
    <dgm:cxn modelId="{7AF7DE6E-0048-42B9-BBFE-31781CC19253}" type="presParOf" srcId="{85CE705E-3B6B-46CA-A378-280FB5640C15}" destId="{AD37FE1C-BAC4-4D8B-A36C-95726222BB29}" srcOrd="2" destOrd="0" presId="urn:microsoft.com/office/officeart/2018/5/layout/CenteredIconLabelDescriptionList"/>
    <dgm:cxn modelId="{4F741825-EB60-4B32-B64E-20D7F9A1A4CF}" type="presParOf" srcId="{85CE705E-3B6B-46CA-A378-280FB5640C15}" destId="{AAF7210E-D86C-4762-B566-C70AF2E57CFC}" srcOrd="3" destOrd="0" presId="urn:microsoft.com/office/officeart/2018/5/layout/CenteredIconLabelDescriptionList"/>
    <dgm:cxn modelId="{C0089C66-365B-4AE0-8EC0-FC644CADBFB9}" type="presParOf" srcId="{85CE705E-3B6B-46CA-A378-280FB5640C15}" destId="{C15F3686-60DB-4A95-8E4F-BCFD36E96E89}" srcOrd="4" destOrd="0" presId="urn:microsoft.com/office/officeart/2018/5/layout/CenteredIconLabelDescriptionList"/>
    <dgm:cxn modelId="{C3037D82-0951-4CF6-A631-C57FCC3E4BF5}" type="presParOf" srcId="{400BD68F-F27C-4368-B538-33C7057C0157}" destId="{93A2CB43-EA7F-4F52-AF16-1173E0868C2F}" srcOrd="3" destOrd="0" presId="urn:microsoft.com/office/officeart/2018/5/layout/CenteredIconLabelDescriptionList"/>
    <dgm:cxn modelId="{6F61C328-B801-4395-B531-F9817B0E83D1}" type="presParOf" srcId="{400BD68F-F27C-4368-B538-33C7057C0157}" destId="{B9C95F60-1684-4EB8-9ED4-391AD47078EA}" srcOrd="4" destOrd="0" presId="urn:microsoft.com/office/officeart/2018/5/layout/CenteredIconLabelDescriptionList"/>
    <dgm:cxn modelId="{CB5F074F-71B2-4D50-B74B-5C1AA6EACD67}" type="presParOf" srcId="{B9C95F60-1684-4EB8-9ED4-391AD47078EA}" destId="{6BD36F31-AD37-4990-9B69-ADD83A151B2A}" srcOrd="0" destOrd="0" presId="urn:microsoft.com/office/officeart/2018/5/layout/CenteredIconLabelDescriptionList"/>
    <dgm:cxn modelId="{3E3C02C7-3F4E-488D-B138-54BE0B2BF260}" type="presParOf" srcId="{B9C95F60-1684-4EB8-9ED4-391AD47078EA}" destId="{AB55D060-6731-478A-B5D4-11527E479F04}" srcOrd="1" destOrd="0" presId="urn:microsoft.com/office/officeart/2018/5/layout/CenteredIconLabelDescriptionList"/>
    <dgm:cxn modelId="{4BC65B58-5489-4553-AB67-9E224A33B423}" type="presParOf" srcId="{B9C95F60-1684-4EB8-9ED4-391AD47078EA}" destId="{18F34D53-7C98-428E-BAAC-8691439EC1FE}" srcOrd="2" destOrd="0" presId="urn:microsoft.com/office/officeart/2018/5/layout/CenteredIconLabelDescriptionList"/>
    <dgm:cxn modelId="{ED352AB7-3983-44A1-8044-21C9E0771773}" type="presParOf" srcId="{B9C95F60-1684-4EB8-9ED4-391AD47078EA}" destId="{7AA23F01-BF5A-4195-886D-13F00580DF27}" srcOrd="3" destOrd="0" presId="urn:microsoft.com/office/officeart/2018/5/layout/CenteredIconLabelDescriptionList"/>
    <dgm:cxn modelId="{E07DC809-9104-41D1-BA26-E7EEA6B92095}" type="presParOf" srcId="{B9C95F60-1684-4EB8-9ED4-391AD47078EA}" destId="{A92F2973-038F-4358-8866-BF943966821C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65665C7-DC87-4371-A581-526C89B796F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0CCC3C5-DBC7-49BE-8934-C6016AA1ADEE}">
      <dgm:prSet/>
      <dgm:spPr/>
      <dgm:t>
        <a:bodyPr/>
        <a:lstStyle/>
        <a:p>
          <a:r>
            <a:rPr lang="en-US"/>
            <a:t>Load data using Kaggle API Token</a:t>
          </a:r>
        </a:p>
      </dgm:t>
    </dgm:pt>
    <dgm:pt modelId="{2206EB24-3DFC-4F99-9591-41B31368B325}" type="parTrans" cxnId="{04663B1C-3B39-45C2-921D-02CC7B4A243D}">
      <dgm:prSet/>
      <dgm:spPr/>
      <dgm:t>
        <a:bodyPr/>
        <a:lstStyle/>
        <a:p>
          <a:endParaRPr lang="en-US"/>
        </a:p>
      </dgm:t>
    </dgm:pt>
    <dgm:pt modelId="{B6F5C45B-3762-4944-9C97-B7AB52474D71}" type="sibTrans" cxnId="{04663B1C-3B39-45C2-921D-02CC7B4A243D}">
      <dgm:prSet/>
      <dgm:spPr/>
      <dgm:t>
        <a:bodyPr/>
        <a:lstStyle/>
        <a:p>
          <a:endParaRPr lang="en-US"/>
        </a:p>
      </dgm:t>
    </dgm:pt>
    <dgm:pt modelId="{9E537A70-40D3-4522-AEBF-32A60FAEBF5C}">
      <dgm:prSet/>
      <dgm:spPr/>
      <dgm:t>
        <a:bodyPr/>
        <a:lstStyle/>
        <a:p>
          <a:r>
            <a:rPr lang="en-US"/>
            <a:t>Download data to computer and load data set</a:t>
          </a:r>
        </a:p>
      </dgm:t>
    </dgm:pt>
    <dgm:pt modelId="{22DAE5EB-EF43-4504-9A6B-8C8107D0E5B4}" type="parTrans" cxnId="{18095A04-7A1C-440D-8A07-205B2FDD6ADE}">
      <dgm:prSet/>
      <dgm:spPr/>
      <dgm:t>
        <a:bodyPr/>
        <a:lstStyle/>
        <a:p>
          <a:endParaRPr lang="en-US"/>
        </a:p>
      </dgm:t>
    </dgm:pt>
    <dgm:pt modelId="{58241D3E-E2ED-4C04-8F2E-41615259DF6D}" type="sibTrans" cxnId="{18095A04-7A1C-440D-8A07-205B2FDD6ADE}">
      <dgm:prSet/>
      <dgm:spPr/>
      <dgm:t>
        <a:bodyPr/>
        <a:lstStyle/>
        <a:p>
          <a:endParaRPr lang="en-US"/>
        </a:p>
      </dgm:t>
    </dgm:pt>
    <dgm:pt modelId="{2CE850DC-B422-4E34-A365-CF7C292641A8}">
      <dgm:prSet/>
      <dgm:spPr/>
      <dgm:t>
        <a:bodyPr/>
        <a:lstStyle/>
        <a:p>
          <a:r>
            <a:rPr lang="en-US" dirty="0" err="1"/>
            <a:t>setwd</a:t>
          </a:r>
          <a:r>
            <a:rPr lang="en-US" dirty="0"/>
            <a:t>("C:/working_directory/") </a:t>
          </a:r>
          <a:r>
            <a:rPr lang="en-US" i="1" dirty="0"/>
            <a:t>#set to location of file</a:t>
          </a:r>
          <a:br>
            <a:rPr lang="en-US" dirty="0"/>
          </a:br>
          <a:br>
            <a:rPr lang="en-US" dirty="0"/>
          </a:br>
          <a:r>
            <a:rPr lang="en-US" dirty="0" err="1"/>
            <a:t>tibble_df</a:t>
          </a:r>
          <a:r>
            <a:rPr lang="en-US" dirty="0"/>
            <a:t> &lt;- </a:t>
          </a:r>
          <a:r>
            <a:rPr lang="en-US" dirty="0" err="1"/>
            <a:t>read_csv</a:t>
          </a:r>
          <a:r>
            <a:rPr lang="en-US" dirty="0"/>
            <a:t>(“file_name.csv") </a:t>
          </a:r>
        </a:p>
      </dgm:t>
    </dgm:pt>
    <dgm:pt modelId="{08917C74-0CE0-4DA6-97ED-15AF2F006132}" type="parTrans" cxnId="{0B14CE37-BC7E-4D3B-9067-04C32EE2399B}">
      <dgm:prSet/>
      <dgm:spPr/>
      <dgm:t>
        <a:bodyPr/>
        <a:lstStyle/>
        <a:p>
          <a:endParaRPr lang="en-US"/>
        </a:p>
      </dgm:t>
    </dgm:pt>
    <dgm:pt modelId="{09BE32D4-54B7-48E3-B281-A4DA8961A223}" type="sibTrans" cxnId="{0B14CE37-BC7E-4D3B-9067-04C32EE2399B}">
      <dgm:prSet/>
      <dgm:spPr/>
      <dgm:t>
        <a:bodyPr/>
        <a:lstStyle/>
        <a:p>
          <a:endParaRPr lang="en-US"/>
        </a:p>
      </dgm:t>
    </dgm:pt>
    <dgm:pt modelId="{F48BEDE4-7F2D-46AD-B00B-CA44A1B009D3}" type="pres">
      <dgm:prSet presAssocID="{565665C7-DC87-4371-A581-526C89B796FB}" presName="root" presStyleCnt="0">
        <dgm:presLayoutVars>
          <dgm:dir/>
          <dgm:resizeHandles val="exact"/>
        </dgm:presLayoutVars>
      </dgm:prSet>
      <dgm:spPr/>
    </dgm:pt>
    <dgm:pt modelId="{A1528237-B2BC-46AA-8666-8985BED74F14}" type="pres">
      <dgm:prSet presAssocID="{F0CCC3C5-DBC7-49BE-8934-C6016AA1ADEE}" presName="compNode" presStyleCnt="0"/>
      <dgm:spPr/>
    </dgm:pt>
    <dgm:pt modelId="{4255198B-077C-46A5-A572-1C22D73FF5C4}" type="pres">
      <dgm:prSet presAssocID="{F0CCC3C5-DBC7-49BE-8934-C6016AA1ADEE}" presName="bgRect" presStyleLbl="bgShp" presStyleIdx="0" presStyleCnt="3"/>
      <dgm:spPr/>
    </dgm:pt>
    <dgm:pt modelId="{F82EF1BA-34CB-461E-8409-0C277662289D}" type="pres">
      <dgm:prSet presAssocID="{F0CCC3C5-DBC7-49BE-8934-C6016AA1ADE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393FF45-1294-4147-9A68-C3D6B1966455}" type="pres">
      <dgm:prSet presAssocID="{F0CCC3C5-DBC7-49BE-8934-C6016AA1ADEE}" presName="spaceRect" presStyleCnt="0"/>
      <dgm:spPr/>
    </dgm:pt>
    <dgm:pt modelId="{747E1337-DCF4-4482-AEAD-0104FE010F93}" type="pres">
      <dgm:prSet presAssocID="{F0CCC3C5-DBC7-49BE-8934-C6016AA1ADEE}" presName="parTx" presStyleLbl="revTx" presStyleIdx="0" presStyleCnt="3">
        <dgm:presLayoutVars>
          <dgm:chMax val="0"/>
          <dgm:chPref val="0"/>
        </dgm:presLayoutVars>
      </dgm:prSet>
      <dgm:spPr/>
    </dgm:pt>
    <dgm:pt modelId="{505C7ED7-80E5-4D48-A41E-38CFF4D3C5D8}" type="pres">
      <dgm:prSet presAssocID="{B6F5C45B-3762-4944-9C97-B7AB52474D71}" presName="sibTrans" presStyleCnt="0"/>
      <dgm:spPr/>
    </dgm:pt>
    <dgm:pt modelId="{46E3ECEB-872D-49AC-9B53-A1155444FD11}" type="pres">
      <dgm:prSet presAssocID="{9E537A70-40D3-4522-AEBF-32A60FAEBF5C}" presName="compNode" presStyleCnt="0"/>
      <dgm:spPr/>
    </dgm:pt>
    <dgm:pt modelId="{E582FCAB-4A28-4177-9A57-752158401402}" type="pres">
      <dgm:prSet presAssocID="{9E537A70-40D3-4522-AEBF-32A60FAEBF5C}" presName="bgRect" presStyleLbl="bgShp" presStyleIdx="1" presStyleCnt="3"/>
      <dgm:spPr/>
    </dgm:pt>
    <dgm:pt modelId="{07D5EE9F-8BF9-4AC2-BADE-E07CF81B72BC}" type="pres">
      <dgm:prSet presAssocID="{9E537A70-40D3-4522-AEBF-32A60FAEBF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 from cloud"/>
        </a:ext>
      </dgm:extLst>
    </dgm:pt>
    <dgm:pt modelId="{C0AB29D3-CCD9-43A6-86A6-FF61D4F4BC4D}" type="pres">
      <dgm:prSet presAssocID="{9E537A70-40D3-4522-AEBF-32A60FAEBF5C}" presName="spaceRect" presStyleCnt="0"/>
      <dgm:spPr/>
    </dgm:pt>
    <dgm:pt modelId="{2BBBB686-F052-4C62-AF93-F24122007553}" type="pres">
      <dgm:prSet presAssocID="{9E537A70-40D3-4522-AEBF-32A60FAEBF5C}" presName="parTx" presStyleLbl="revTx" presStyleIdx="1" presStyleCnt="3">
        <dgm:presLayoutVars>
          <dgm:chMax val="0"/>
          <dgm:chPref val="0"/>
        </dgm:presLayoutVars>
      </dgm:prSet>
      <dgm:spPr/>
    </dgm:pt>
    <dgm:pt modelId="{9E381F4E-0DE3-4961-92C9-CE353B4C82D0}" type="pres">
      <dgm:prSet presAssocID="{58241D3E-E2ED-4C04-8F2E-41615259DF6D}" presName="sibTrans" presStyleCnt="0"/>
      <dgm:spPr/>
    </dgm:pt>
    <dgm:pt modelId="{B754A613-A395-46F3-917C-E379A3457EF4}" type="pres">
      <dgm:prSet presAssocID="{2CE850DC-B422-4E34-A365-CF7C292641A8}" presName="compNode" presStyleCnt="0"/>
      <dgm:spPr/>
    </dgm:pt>
    <dgm:pt modelId="{271F7D3B-321D-4790-AC28-73A44915ACB5}" type="pres">
      <dgm:prSet presAssocID="{2CE850DC-B422-4E34-A365-CF7C292641A8}" presName="bgRect" presStyleLbl="bgShp" presStyleIdx="2" presStyleCnt="3"/>
      <dgm:spPr/>
    </dgm:pt>
    <dgm:pt modelId="{BE3B1E65-117C-4E84-B042-001CB1078831}" type="pres">
      <dgm:prSet presAssocID="{2CE850DC-B422-4E34-A365-CF7C292641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DC43214-048C-41CC-83DB-D23C233EDBAE}" type="pres">
      <dgm:prSet presAssocID="{2CE850DC-B422-4E34-A365-CF7C292641A8}" presName="spaceRect" presStyleCnt="0"/>
      <dgm:spPr/>
    </dgm:pt>
    <dgm:pt modelId="{9F386F9A-9276-4AB6-910C-2636987CC4BD}" type="pres">
      <dgm:prSet presAssocID="{2CE850DC-B422-4E34-A365-CF7C292641A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8095A04-7A1C-440D-8A07-205B2FDD6ADE}" srcId="{565665C7-DC87-4371-A581-526C89B796FB}" destId="{9E537A70-40D3-4522-AEBF-32A60FAEBF5C}" srcOrd="1" destOrd="0" parTransId="{22DAE5EB-EF43-4504-9A6B-8C8107D0E5B4}" sibTransId="{58241D3E-E2ED-4C04-8F2E-41615259DF6D}"/>
    <dgm:cxn modelId="{04663B1C-3B39-45C2-921D-02CC7B4A243D}" srcId="{565665C7-DC87-4371-A581-526C89B796FB}" destId="{F0CCC3C5-DBC7-49BE-8934-C6016AA1ADEE}" srcOrd="0" destOrd="0" parTransId="{2206EB24-3DFC-4F99-9591-41B31368B325}" sibTransId="{B6F5C45B-3762-4944-9C97-B7AB52474D71}"/>
    <dgm:cxn modelId="{0B14CE37-BC7E-4D3B-9067-04C32EE2399B}" srcId="{565665C7-DC87-4371-A581-526C89B796FB}" destId="{2CE850DC-B422-4E34-A365-CF7C292641A8}" srcOrd="2" destOrd="0" parTransId="{08917C74-0CE0-4DA6-97ED-15AF2F006132}" sibTransId="{09BE32D4-54B7-48E3-B281-A4DA8961A223}"/>
    <dgm:cxn modelId="{7FE27452-3B2A-4182-AB4A-3821EB0DB054}" type="presOf" srcId="{2CE850DC-B422-4E34-A365-CF7C292641A8}" destId="{9F386F9A-9276-4AB6-910C-2636987CC4BD}" srcOrd="0" destOrd="0" presId="urn:microsoft.com/office/officeart/2018/2/layout/IconVerticalSolidList"/>
    <dgm:cxn modelId="{A404655A-A1AF-480D-93E8-3BF61AB0D93B}" type="presOf" srcId="{9E537A70-40D3-4522-AEBF-32A60FAEBF5C}" destId="{2BBBB686-F052-4C62-AF93-F24122007553}" srcOrd="0" destOrd="0" presId="urn:microsoft.com/office/officeart/2018/2/layout/IconVerticalSolidList"/>
    <dgm:cxn modelId="{33AF26C4-8B3A-445A-8121-2D8C7F45FAD6}" type="presOf" srcId="{565665C7-DC87-4371-A581-526C89B796FB}" destId="{F48BEDE4-7F2D-46AD-B00B-CA44A1B009D3}" srcOrd="0" destOrd="0" presId="urn:microsoft.com/office/officeart/2018/2/layout/IconVerticalSolidList"/>
    <dgm:cxn modelId="{73C86FF2-33F0-4513-BBCF-52E3A4100F94}" type="presOf" srcId="{F0CCC3C5-DBC7-49BE-8934-C6016AA1ADEE}" destId="{747E1337-DCF4-4482-AEAD-0104FE010F93}" srcOrd="0" destOrd="0" presId="urn:microsoft.com/office/officeart/2018/2/layout/IconVerticalSolidList"/>
    <dgm:cxn modelId="{F9644E29-8A34-4436-B65F-51E7539F96A5}" type="presParOf" srcId="{F48BEDE4-7F2D-46AD-B00B-CA44A1B009D3}" destId="{A1528237-B2BC-46AA-8666-8985BED74F14}" srcOrd="0" destOrd="0" presId="urn:microsoft.com/office/officeart/2018/2/layout/IconVerticalSolidList"/>
    <dgm:cxn modelId="{90F98B4D-DB28-4EB6-879A-947D3C50589C}" type="presParOf" srcId="{A1528237-B2BC-46AA-8666-8985BED74F14}" destId="{4255198B-077C-46A5-A572-1C22D73FF5C4}" srcOrd="0" destOrd="0" presId="urn:microsoft.com/office/officeart/2018/2/layout/IconVerticalSolidList"/>
    <dgm:cxn modelId="{043085FB-3DE7-4F75-9A4B-1F16D462E48D}" type="presParOf" srcId="{A1528237-B2BC-46AA-8666-8985BED74F14}" destId="{F82EF1BA-34CB-461E-8409-0C277662289D}" srcOrd="1" destOrd="0" presId="urn:microsoft.com/office/officeart/2018/2/layout/IconVerticalSolidList"/>
    <dgm:cxn modelId="{AF55270F-5DA1-4C48-AEC5-113965B83384}" type="presParOf" srcId="{A1528237-B2BC-46AA-8666-8985BED74F14}" destId="{5393FF45-1294-4147-9A68-C3D6B1966455}" srcOrd="2" destOrd="0" presId="urn:microsoft.com/office/officeart/2018/2/layout/IconVerticalSolidList"/>
    <dgm:cxn modelId="{1F2DDCF2-C8B6-4734-B240-3C17E52361AA}" type="presParOf" srcId="{A1528237-B2BC-46AA-8666-8985BED74F14}" destId="{747E1337-DCF4-4482-AEAD-0104FE010F93}" srcOrd="3" destOrd="0" presId="urn:microsoft.com/office/officeart/2018/2/layout/IconVerticalSolidList"/>
    <dgm:cxn modelId="{FB8A422B-1D3F-44F5-8DAB-4182F0C2DA67}" type="presParOf" srcId="{F48BEDE4-7F2D-46AD-B00B-CA44A1B009D3}" destId="{505C7ED7-80E5-4D48-A41E-38CFF4D3C5D8}" srcOrd="1" destOrd="0" presId="urn:microsoft.com/office/officeart/2018/2/layout/IconVerticalSolidList"/>
    <dgm:cxn modelId="{97812679-BDC5-4A45-B6DF-38B23ED3E16D}" type="presParOf" srcId="{F48BEDE4-7F2D-46AD-B00B-CA44A1B009D3}" destId="{46E3ECEB-872D-49AC-9B53-A1155444FD11}" srcOrd="2" destOrd="0" presId="urn:microsoft.com/office/officeart/2018/2/layout/IconVerticalSolidList"/>
    <dgm:cxn modelId="{D48C883D-869C-4AFA-B599-E173E6C162DF}" type="presParOf" srcId="{46E3ECEB-872D-49AC-9B53-A1155444FD11}" destId="{E582FCAB-4A28-4177-9A57-752158401402}" srcOrd="0" destOrd="0" presId="urn:microsoft.com/office/officeart/2018/2/layout/IconVerticalSolidList"/>
    <dgm:cxn modelId="{86513A4A-44F9-4FDB-A6AF-4C35E8926501}" type="presParOf" srcId="{46E3ECEB-872D-49AC-9B53-A1155444FD11}" destId="{07D5EE9F-8BF9-4AC2-BADE-E07CF81B72BC}" srcOrd="1" destOrd="0" presId="urn:microsoft.com/office/officeart/2018/2/layout/IconVerticalSolidList"/>
    <dgm:cxn modelId="{9B9AD1E6-246A-4672-8F58-0990CE9BD79D}" type="presParOf" srcId="{46E3ECEB-872D-49AC-9B53-A1155444FD11}" destId="{C0AB29D3-CCD9-43A6-86A6-FF61D4F4BC4D}" srcOrd="2" destOrd="0" presId="urn:microsoft.com/office/officeart/2018/2/layout/IconVerticalSolidList"/>
    <dgm:cxn modelId="{ADCF7A8B-C8C8-44AB-ABDE-6B02D6FC7B11}" type="presParOf" srcId="{46E3ECEB-872D-49AC-9B53-A1155444FD11}" destId="{2BBBB686-F052-4C62-AF93-F24122007553}" srcOrd="3" destOrd="0" presId="urn:microsoft.com/office/officeart/2018/2/layout/IconVerticalSolidList"/>
    <dgm:cxn modelId="{A9D038B5-2D50-46F3-8CAF-82A51D442564}" type="presParOf" srcId="{F48BEDE4-7F2D-46AD-B00B-CA44A1B009D3}" destId="{9E381F4E-0DE3-4961-92C9-CE353B4C82D0}" srcOrd="3" destOrd="0" presId="urn:microsoft.com/office/officeart/2018/2/layout/IconVerticalSolidList"/>
    <dgm:cxn modelId="{B8E93E33-DB01-4061-B0C2-D07CCE357D8B}" type="presParOf" srcId="{F48BEDE4-7F2D-46AD-B00B-CA44A1B009D3}" destId="{B754A613-A395-46F3-917C-E379A3457EF4}" srcOrd="4" destOrd="0" presId="urn:microsoft.com/office/officeart/2018/2/layout/IconVerticalSolidList"/>
    <dgm:cxn modelId="{B6DC8B8E-2C64-4356-BA75-4A0F91229DEE}" type="presParOf" srcId="{B754A613-A395-46F3-917C-E379A3457EF4}" destId="{271F7D3B-321D-4790-AC28-73A44915ACB5}" srcOrd="0" destOrd="0" presId="urn:microsoft.com/office/officeart/2018/2/layout/IconVerticalSolidList"/>
    <dgm:cxn modelId="{EB107DBF-0653-4241-A090-F4D1A179541F}" type="presParOf" srcId="{B754A613-A395-46F3-917C-E379A3457EF4}" destId="{BE3B1E65-117C-4E84-B042-001CB1078831}" srcOrd="1" destOrd="0" presId="urn:microsoft.com/office/officeart/2018/2/layout/IconVerticalSolidList"/>
    <dgm:cxn modelId="{DD224AA8-9CC4-411E-A05F-3BEF12464BBB}" type="presParOf" srcId="{B754A613-A395-46F3-917C-E379A3457EF4}" destId="{2DC43214-048C-41CC-83DB-D23C233EDBAE}" srcOrd="2" destOrd="0" presId="urn:microsoft.com/office/officeart/2018/2/layout/IconVerticalSolidList"/>
    <dgm:cxn modelId="{760A62E5-A619-4BDD-AA0E-6414CB842146}" type="presParOf" srcId="{B754A613-A395-46F3-917C-E379A3457EF4}" destId="{9F386F9A-9276-4AB6-910C-2636987CC4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FBB9F3-D846-4969-9D37-CE9B7B45057C}">
      <dsp:nvSpPr>
        <dsp:cNvPr id="0" name=""/>
        <dsp:cNvSpPr/>
      </dsp:nvSpPr>
      <dsp:spPr>
        <a:xfrm>
          <a:off x="270427" y="775773"/>
          <a:ext cx="843873" cy="84387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1DA719-92DD-42E9-A86C-EA7832D32DA0}">
      <dsp:nvSpPr>
        <dsp:cNvPr id="0" name=""/>
        <dsp:cNvSpPr/>
      </dsp:nvSpPr>
      <dsp:spPr>
        <a:xfrm>
          <a:off x="450268" y="955615"/>
          <a:ext cx="484189" cy="484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F4AA62-3D76-41AC-8B92-D0AB25B7683E}">
      <dsp:nvSpPr>
        <dsp:cNvPr id="0" name=""/>
        <dsp:cNvSpPr/>
      </dsp:nvSpPr>
      <dsp:spPr>
        <a:xfrm>
          <a:off x="664" y="1882492"/>
          <a:ext cx="1383398" cy="6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Output Control</a:t>
          </a:r>
          <a:r>
            <a:rPr lang="en-US" sz="1100" kern="1200"/>
            <a:t>: The use of chunk options allow for a cleaner, more focused presentation of content.</a:t>
          </a:r>
        </a:p>
      </dsp:txBody>
      <dsp:txXfrm>
        <a:off x="664" y="1882492"/>
        <a:ext cx="1383398" cy="605236"/>
      </dsp:txXfrm>
    </dsp:sp>
    <dsp:sp modelId="{FB223895-1BAA-4E9B-8349-8A1B142A4470}">
      <dsp:nvSpPr>
        <dsp:cNvPr id="0" name=""/>
        <dsp:cNvSpPr/>
      </dsp:nvSpPr>
      <dsp:spPr>
        <a:xfrm>
          <a:off x="1895920" y="775773"/>
          <a:ext cx="843873" cy="84387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97FB2C-EC48-4C6B-8EA6-8D228AA7C751}">
      <dsp:nvSpPr>
        <dsp:cNvPr id="0" name=""/>
        <dsp:cNvSpPr/>
      </dsp:nvSpPr>
      <dsp:spPr>
        <a:xfrm>
          <a:off x="2075762" y="955615"/>
          <a:ext cx="484189" cy="484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A628E1-A917-4745-9220-F29E52D0EB0B}">
      <dsp:nvSpPr>
        <dsp:cNvPr id="0" name=""/>
        <dsp:cNvSpPr/>
      </dsp:nvSpPr>
      <dsp:spPr>
        <a:xfrm>
          <a:off x="1626157" y="1882492"/>
          <a:ext cx="1383398" cy="6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Multiple Output Formats</a:t>
          </a:r>
          <a:r>
            <a:rPr lang="en-US" sz="1100" kern="1200"/>
            <a:t>: Create documents in formats such as HTML, PDF, Word, and PowerPoint.</a:t>
          </a:r>
        </a:p>
      </dsp:txBody>
      <dsp:txXfrm>
        <a:off x="1626157" y="1882492"/>
        <a:ext cx="1383398" cy="605236"/>
      </dsp:txXfrm>
    </dsp:sp>
    <dsp:sp modelId="{69D43096-C165-4482-A77B-957CD22A8587}">
      <dsp:nvSpPr>
        <dsp:cNvPr id="0" name=""/>
        <dsp:cNvSpPr/>
      </dsp:nvSpPr>
      <dsp:spPr>
        <a:xfrm>
          <a:off x="3521413" y="775773"/>
          <a:ext cx="843873" cy="84387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49360B-E0F4-4035-957B-8C19DD527A65}">
      <dsp:nvSpPr>
        <dsp:cNvPr id="0" name=""/>
        <dsp:cNvSpPr/>
      </dsp:nvSpPr>
      <dsp:spPr>
        <a:xfrm>
          <a:off x="3701255" y="955615"/>
          <a:ext cx="484189" cy="484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13C8-36D9-427C-9CB6-52CA2DAE21D5}">
      <dsp:nvSpPr>
        <dsp:cNvPr id="0" name=""/>
        <dsp:cNvSpPr/>
      </dsp:nvSpPr>
      <dsp:spPr>
        <a:xfrm>
          <a:off x="3251650" y="1882492"/>
          <a:ext cx="1383398" cy="6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Easy Text Formatting</a:t>
          </a:r>
          <a:r>
            <a:rPr lang="en-US" sz="1100" kern="1200"/>
            <a:t>: Text can be formatted using Markdown Syntax.</a:t>
          </a:r>
        </a:p>
      </dsp:txBody>
      <dsp:txXfrm>
        <a:off x="3251650" y="1882492"/>
        <a:ext cx="1383398" cy="605236"/>
      </dsp:txXfrm>
    </dsp:sp>
    <dsp:sp modelId="{C7DB398D-048F-46AC-B700-5672D938F664}">
      <dsp:nvSpPr>
        <dsp:cNvPr id="0" name=""/>
        <dsp:cNvSpPr/>
      </dsp:nvSpPr>
      <dsp:spPr>
        <a:xfrm>
          <a:off x="5146906" y="775773"/>
          <a:ext cx="843873" cy="84387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16B01D-71FA-4405-BD3F-2E2374F9AD15}">
      <dsp:nvSpPr>
        <dsp:cNvPr id="0" name=""/>
        <dsp:cNvSpPr/>
      </dsp:nvSpPr>
      <dsp:spPr>
        <a:xfrm>
          <a:off x="5326748" y="955615"/>
          <a:ext cx="484189" cy="484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21FEBA-4FCE-4CA8-B6E6-96532B3B9A1F}">
      <dsp:nvSpPr>
        <dsp:cNvPr id="0" name=""/>
        <dsp:cNvSpPr/>
      </dsp:nvSpPr>
      <dsp:spPr>
        <a:xfrm>
          <a:off x="4877143" y="1882492"/>
          <a:ext cx="1383398" cy="6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Integration with R Packages</a:t>
          </a:r>
          <a:r>
            <a:rPr lang="en-US" sz="1100" kern="1200"/>
            <a:t>: Supports R packages like </a:t>
          </a:r>
          <a:r>
            <a:rPr lang="en-US" sz="1100" b="1" kern="1200"/>
            <a:t>’ggplot2</a:t>
          </a:r>
          <a:r>
            <a:rPr lang="en-US" sz="1100" kern="1200"/>
            <a:t> for visualization and </a:t>
          </a:r>
          <a:r>
            <a:rPr lang="en-US" sz="1100" b="1" kern="1200"/>
            <a:t>‘dplyr’</a:t>
          </a:r>
          <a:r>
            <a:rPr lang="en-US" sz="1100" kern="1200"/>
            <a:t> for data manipulation.</a:t>
          </a:r>
        </a:p>
      </dsp:txBody>
      <dsp:txXfrm>
        <a:off x="4877143" y="1882492"/>
        <a:ext cx="1383398" cy="605236"/>
      </dsp:txXfrm>
    </dsp:sp>
    <dsp:sp modelId="{C430230A-94F9-4431-9132-BB2CA99D1B33}">
      <dsp:nvSpPr>
        <dsp:cNvPr id="0" name=""/>
        <dsp:cNvSpPr/>
      </dsp:nvSpPr>
      <dsp:spPr>
        <a:xfrm>
          <a:off x="6772399" y="775773"/>
          <a:ext cx="843873" cy="84387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BE6788-E436-4DB8-B939-991A8BDD5686}">
      <dsp:nvSpPr>
        <dsp:cNvPr id="0" name=""/>
        <dsp:cNvSpPr/>
      </dsp:nvSpPr>
      <dsp:spPr>
        <a:xfrm>
          <a:off x="6952241" y="955615"/>
          <a:ext cx="484189" cy="484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F7F8E-2B4E-4314-905D-3839696039A6}">
      <dsp:nvSpPr>
        <dsp:cNvPr id="0" name=""/>
        <dsp:cNvSpPr/>
      </dsp:nvSpPr>
      <dsp:spPr>
        <a:xfrm>
          <a:off x="6502637" y="1882492"/>
          <a:ext cx="1383398" cy="6052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1" kern="1200"/>
            <a:t>Interactive Features</a:t>
          </a:r>
          <a:r>
            <a:rPr lang="en-US" sz="1100" kern="1200"/>
            <a:t>: Interactive elements can be included in reports.</a:t>
          </a:r>
        </a:p>
      </dsp:txBody>
      <dsp:txXfrm>
        <a:off x="6502637" y="1882492"/>
        <a:ext cx="1383398" cy="6052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76961F-9073-4F2D-9760-8B1497291C11}">
      <dsp:nvSpPr>
        <dsp:cNvPr id="0" name=""/>
        <dsp:cNvSpPr/>
      </dsp:nvSpPr>
      <dsp:spPr>
        <a:xfrm>
          <a:off x="768469" y="502139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96FA6-161B-4691-A501-6D4B86826327}">
      <dsp:nvSpPr>
        <dsp:cNvPr id="0" name=""/>
        <dsp:cNvSpPr/>
      </dsp:nvSpPr>
      <dsp:spPr>
        <a:xfrm>
          <a:off x="4145" y="1422402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Creating an RMarkdown Document</a:t>
          </a:r>
          <a:r>
            <a:rPr lang="en-US" sz="1400" kern="1200"/>
            <a:t>:</a:t>
          </a:r>
        </a:p>
      </dsp:txBody>
      <dsp:txXfrm>
        <a:off x="4145" y="1422402"/>
        <a:ext cx="2351763" cy="396860"/>
      </dsp:txXfrm>
    </dsp:sp>
    <dsp:sp modelId="{F45CDF1B-05E0-40E4-A8AD-62817C14C14F}">
      <dsp:nvSpPr>
        <dsp:cNvPr id="0" name=""/>
        <dsp:cNvSpPr/>
      </dsp:nvSpPr>
      <dsp:spPr>
        <a:xfrm>
          <a:off x="4145" y="1864447"/>
          <a:ext cx="2351763" cy="89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 RStudio, navigate to </a:t>
          </a:r>
          <a:r>
            <a:rPr lang="en-US" sz="1100" b="1" kern="1200"/>
            <a:t>File -&gt; New File -&gt; R Markdown…</a:t>
          </a:r>
          <a:r>
            <a:rPr lang="en-US" sz="1100" kern="1200"/>
            <a:t> to create a new document.</a:t>
          </a:r>
        </a:p>
      </dsp:txBody>
      <dsp:txXfrm>
        <a:off x="4145" y="1864447"/>
        <a:ext cx="2351763" cy="896916"/>
      </dsp:txXfrm>
    </dsp:sp>
    <dsp:sp modelId="{F1BD1DE6-D24D-48FF-8CDB-2CFB08B07FCE}">
      <dsp:nvSpPr>
        <dsp:cNvPr id="0" name=""/>
        <dsp:cNvSpPr/>
      </dsp:nvSpPr>
      <dsp:spPr>
        <a:xfrm>
          <a:off x="3531791" y="502139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C4C189-1B48-41D2-AB51-06CDDA11AA2B}">
      <dsp:nvSpPr>
        <dsp:cNvPr id="0" name=""/>
        <dsp:cNvSpPr/>
      </dsp:nvSpPr>
      <dsp:spPr>
        <a:xfrm>
          <a:off x="2767468" y="1422402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Writing and Editing</a:t>
          </a:r>
          <a:r>
            <a:rPr lang="en-US" sz="1400" kern="1200"/>
            <a:t>:</a:t>
          </a:r>
        </a:p>
      </dsp:txBody>
      <dsp:txXfrm>
        <a:off x="2767468" y="1422402"/>
        <a:ext cx="2351763" cy="396860"/>
      </dsp:txXfrm>
    </dsp:sp>
    <dsp:sp modelId="{8C47F677-4D65-4656-829B-89D8438D193A}">
      <dsp:nvSpPr>
        <dsp:cNvPr id="0" name=""/>
        <dsp:cNvSpPr/>
      </dsp:nvSpPr>
      <dsp:spPr>
        <a:xfrm>
          <a:off x="2767468" y="1864447"/>
          <a:ext cx="2351763" cy="89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Write your text using Markdown syntax.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Insert R code chunks by navigating to </a:t>
          </a:r>
          <a:r>
            <a:rPr lang="en-US" sz="1100" b="1" kern="1200"/>
            <a:t>+C</a:t>
          </a:r>
          <a:r>
            <a:rPr lang="en-US" sz="1100" kern="1200"/>
            <a:t> and add an R chunk.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Structure your document with headers for organization.</a:t>
          </a:r>
        </a:p>
      </dsp:txBody>
      <dsp:txXfrm>
        <a:off x="2767468" y="1864447"/>
        <a:ext cx="2351763" cy="896916"/>
      </dsp:txXfrm>
    </dsp:sp>
    <dsp:sp modelId="{3C5D6344-7987-47BC-9EBE-656EBF1AAFFE}">
      <dsp:nvSpPr>
        <dsp:cNvPr id="0" name=""/>
        <dsp:cNvSpPr/>
      </dsp:nvSpPr>
      <dsp:spPr>
        <a:xfrm>
          <a:off x="6295113" y="502139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152F63-3E80-4918-A9A6-F831734C11B6}">
      <dsp:nvSpPr>
        <dsp:cNvPr id="0" name=""/>
        <dsp:cNvSpPr/>
      </dsp:nvSpPr>
      <dsp:spPr>
        <a:xfrm>
          <a:off x="5530790" y="1422402"/>
          <a:ext cx="2351763" cy="396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Knit the Document</a:t>
          </a:r>
          <a:r>
            <a:rPr lang="en-US" sz="1400" kern="1200"/>
            <a:t>:</a:t>
          </a:r>
        </a:p>
      </dsp:txBody>
      <dsp:txXfrm>
        <a:off x="5530790" y="1422402"/>
        <a:ext cx="2351763" cy="396860"/>
      </dsp:txXfrm>
    </dsp:sp>
    <dsp:sp modelId="{A77A0432-5231-4E8F-848A-F43763431F75}">
      <dsp:nvSpPr>
        <dsp:cNvPr id="0" name=""/>
        <dsp:cNvSpPr/>
      </dsp:nvSpPr>
      <dsp:spPr>
        <a:xfrm>
          <a:off x="5530790" y="1864447"/>
          <a:ext cx="2351763" cy="89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Click the </a:t>
          </a:r>
          <a:r>
            <a:rPr lang="en-US" sz="1100" b="1" kern="1200"/>
            <a:t>“Knit”</a:t>
          </a:r>
          <a:r>
            <a:rPr lang="en-US" sz="1100" kern="1200"/>
            <a:t> button to generate the output in your desired format (HTML, PDF, Word, PowerPoint, etc.).</a:t>
          </a:r>
        </a:p>
      </dsp:txBody>
      <dsp:txXfrm>
        <a:off x="5530790" y="1864447"/>
        <a:ext cx="2351763" cy="8969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95A4A-A0D2-4348-86B7-D2D78D357640}">
      <dsp:nvSpPr>
        <dsp:cNvPr id="0" name=""/>
        <dsp:cNvSpPr/>
      </dsp:nvSpPr>
      <dsp:spPr>
        <a:xfrm>
          <a:off x="752733" y="793283"/>
          <a:ext cx="1026330" cy="10263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B36127-8848-4339-AD3C-F081FE4C14E3}">
      <dsp:nvSpPr>
        <dsp:cNvPr id="0" name=""/>
        <dsp:cNvSpPr/>
      </dsp:nvSpPr>
      <dsp:spPr>
        <a:xfrm>
          <a:off x="968262" y="1008813"/>
          <a:ext cx="595271" cy="595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3748B-9655-4110-B577-E9C992FF4E53}">
      <dsp:nvSpPr>
        <dsp:cNvPr id="0" name=""/>
        <dsp:cNvSpPr/>
      </dsp:nvSpPr>
      <dsp:spPr>
        <a:xfrm>
          <a:off x="1998991" y="793283"/>
          <a:ext cx="2419207" cy="1026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Key Components of the Header</a:t>
          </a:r>
          <a:endParaRPr lang="en-US" sz="2400" kern="1200"/>
        </a:p>
      </dsp:txBody>
      <dsp:txXfrm>
        <a:off x="1998991" y="793283"/>
        <a:ext cx="2419207" cy="10263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1C7AD-C3B9-4B30-85B1-99110C8BFCF0}">
      <dsp:nvSpPr>
        <dsp:cNvPr id="0" name=""/>
        <dsp:cNvSpPr/>
      </dsp:nvSpPr>
      <dsp:spPr>
        <a:xfrm>
          <a:off x="1004" y="391595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2A4D0-0FAE-4434-8C51-687A4EDC5932}">
      <dsp:nvSpPr>
        <dsp:cNvPr id="0" name=""/>
        <dsp:cNvSpPr/>
      </dsp:nvSpPr>
      <dsp:spPr>
        <a:xfrm>
          <a:off x="392794" y="763796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proportion of months with 31 days that are above 70 degrees.</a:t>
          </a:r>
        </a:p>
      </dsp:txBody>
      <dsp:txXfrm>
        <a:off x="458374" y="829376"/>
        <a:ext cx="3394950" cy="2107920"/>
      </dsp:txXfrm>
    </dsp:sp>
    <dsp:sp modelId="{524053C5-B617-4672-BB4C-E5982CCB6E1E}">
      <dsp:nvSpPr>
        <dsp:cNvPr id="0" name=""/>
        <dsp:cNvSpPr/>
      </dsp:nvSpPr>
      <dsp:spPr>
        <a:xfrm>
          <a:off x="4310695" y="391595"/>
          <a:ext cx="3526110" cy="22390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DFF8E-C6FD-4285-BC55-AA4210FC0D02}">
      <dsp:nvSpPr>
        <dsp:cNvPr id="0" name=""/>
        <dsp:cNvSpPr/>
      </dsp:nvSpPr>
      <dsp:spPr>
        <a:xfrm>
          <a:off x="4702485" y="763796"/>
          <a:ext cx="3526110" cy="22390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Find proportion of months that have less than 31 days or are above 70 degrees.</a:t>
          </a:r>
        </a:p>
      </dsp:txBody>
      <dsp:txXfrm>
        <a:off x="4768065" y="829376"/>
        <a:ext cx="3394950" cy="21079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E94D9-9481-484F-A9AD-D33EDAC076DA}">
      <dsp:nvSpPr>
        <dsp:cNvPr id="0" name=""/>
        <dsp:cNvSpPr/>
      </dsp:nvSpPr>
      <dsp:spPr>
        <a:xfrm>
          <a:off x="4145" y="152638"/>
          <a:ext cx="823117" cy="82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E1960-214C-48C6-879B-40C4AE9E7CD1}">
      <dsp:nvSpPr>
        <dsp:cNvPr id="0" name=""/>
        <dsp:cNvSpPr/>
      </dsp:nvSpPr>
      <dsp:spPr>
        <a:xfrm>
          <a:off x="4145" y="1089979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ggplot2</a:t>
          </a:r>
          <a:r>
            <a:rPr lang="en-US" sz="2500" kern="1200"/>
            <a:t>:</a:t>
          </a:r>
        </a:p>
      </dsp:txBody>
      <dsp:txXfrm>
        <a:off x="4145" y="1089979"/>
        <a:ext cx="2351763" cy="352764"/>
      </dsp:txXfrm>
    </dsp:sp>
    <dsp:sp modelId="{F73780BA-5AA7-4720-ACB4-AB8733C10ED9}">
      <dsp:nvSpPr>
        <dsp:cNvPr id="0" name=""/>
        <dsp:cNvSpPr/>
      </dsp:nvSpPr>
      <dsp:spPr>
        <a:xfrm>
          <a:off x="4145" y="1495871"/>
          <a:ext cx="2351763" cy="13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Data visualization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Features: Provides a coherent system for creating graphs</a:t>
          </a:r>
        </a:p>
      </dsp:txBody>
      <dsp:txXfrm>
        <a:off x="4145" y="1495871"/>
        <a:ext cx="2351763" cy="1313146"/>
      </dsp:txXfrm>
    </dsp:sp>
    <dsp:sp modelId="{B30373C8-74D2-4612-A899-7179BFD09864}">
      <dsp:nvSpPr>
        <dsp:cNvPr id="0" name=""/>
        <dsp:cNvSpPr/>
      </dsp:nvSpPr>
      <dsp:spPr>
        <a:xfrm>
          <a:off x="2767468" y="152638"/>
          <a:ext cx="823117" cy="82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B7BDB-558F-4178-8E90-9052EDB48EBD}">
      <dsp:nvSpPr>
        <dsp:cNvPr id="0" name=""/>
        <dsp:cNvSpPr/>
      </dsp:nvSpPr>
      <dsp:spPr>
        <a:xfrm>
          <a:off x="2767468" y="1089979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dplyr</a:t>
          </a:r>
          <a:r>
            <a:rPr lang="en-US" sz="2500" kern="1200"/>
            <a:t>:</a:t>
          </a:r>
        </a:p>
      </dsp:txBody>
      <dsp:txXfrm>
        <a:off x="2767468" y="1089979"/>
        <a:ext cx="2351763" cy="352764"/>
      </dsp:txXfrm>
    </dsp:sp>
    <dsp:sp modelId="{6D5D02EC-BECA-44C6-BEBF-2400BDE49281}">
      <dsp:nvSpPr>
        <dsp:cNvPr id="0" name=""/>
        <dsp:cNvSpPr/>
      </dsp:nvSpPr>
      <dsp:spPr>
        <a:xfrm>
          <a:off x="2767468" y="1495871"/>
          <a:ext cx="2351763" cy="13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Data manipulation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Functions: select, filter, etc. to manipulate tibbles.</a:t>
          </a:r>
        </a:p>
      </dsp:txBody>
      <dsp:txXfrm>
        <a:off x="2767468" y="1495871"/>
        <a:ext cx="2351763" cy="1313146"/>
      </dsp:txXfrm>
    </dsp:sp>
    <dsp:sp modelId="{C249A550-13BC-4733-ABE3-CD1CC3370332}">
      <dsp:nvSpPr>
        <dsp:cNvPr id="0" name=""/>
        <dsp:cNvSpPr/>
      </dsp:nvSpPr>
      <dsp:spPr>
        <a:xfrm>
          <a:off x="5530790" y="152638"/>
          <a:ext cx="823117" cy="8231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E9317-9025-47D8-A007-7AF8ACD4E927}">
      <dsp:nvSpPr>
        <dsp:cNvPr id="0" name=""/>
        <dsp:cNvSpPr/>
      </dsp:nvSpPr>
      <dsp:spPr>
        <a:xfrm>
          <a:off x="5530790" y="1089979"/>
          <a:ext cx="2351763" cy="3527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b="1" kern="1200"/>
            <a:t>tidyr</a:t>
          </a:r>
          <a:r>
            <a:rPr lang="en-US" sz="2500" kern="1200"/>
            <a:t>:</a:t>
          </a:r>
        </a:p>
      </dsp:txBody>
      <dsp:txXfrm>
        <a:off x="5530790" y="1089979"/>
        <a:ext cx="2351763" cy="352764"/>
      </dsp:txXfrm>
    </dsp:sp>
    <dsp:sp modelId="{07CD728B-A063-460B-AF1D-A6CBE282E61E}">
      <dsp:nvSpPr>
        <dsp:cNvPr id="0" name=""/>
        <dsp:cNvSpPr/>
      </dsp:nvSpPr>
      <dsp:spPr>
        <a:xfrm>
          <a:off x="5530790" y="1495871"/>
          <a:ext cx="2351763" cy="13131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Purpose: Data tidying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Functions: pivot_longer, pivot_wider, etc. help reshape data into a tidy format.</a:t>
          </a:r>
        </a:p>
      </dsp:txBody>
      <dsp:txXfrm>
        <a:off x="5530790" y="1495871"/>
        <a:ext cx="2351763" cy="131314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BB1AD3-0F26-4E2E-B2C8-FF2D3856B20F}">
      <dsp:nvSpPr>
        <dsp:cNvPr id="0" name=""/>
        <dsp:cNvSpPr/>
      </dsp:nvSpPr>
      <dsp:spPr>
        <a:xfrm>
          <a:off x="938" y="933479"/>
          <a:ext cx="636398" cy="6363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955E30-9893-4A97-93CB-CC89431A9AD3}">
      <dsp:nvSpPr>
        <dsp:cNvPr id="0" name=""/>
        <dsp:cNvSpPr/>
      </dsp:nvSpPr>
      <dsp:spPr>
        <a:xfrm>
          <a:off x="938" y="1635561"/>
          <a:ext cx="1818281" cy="2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mutate()</a:t>
          </a:r>
          <a:endParaRPr lang="en-US" sz="1700" kern="1200"/>
        </a:p>
      </dsp:txBody>
      <dsp:txXfrm>
        <a:off x="938" y="1635561"/>
        <a:ext cx="1818281" cy="272742"/>
      </dsp:txXfrm>
    </dsp:sp>
    <dsp:sp modelId="{C460B1A2-8FF1-4E70-A6AE-3A340EAFBA7A}">
      <dsp:nvSpPr>
        <dsp:cNvPr id="0" name=""/>
        <dsp:cNvSpPr/>
      </dsp:nvSpPr>
      <dsp:spPr>
        <a:xfrm>
          <a:off x="938" y="1938853"/>
          <a:ext cx="1818281" cy="52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Adds or modifies columns in a data frame.</a:t>
          </a:r>
        </a:p>
      </dsp:txBody>
      <dsp:txXfrm>
        <a:off x="938" y="1938853"/>
        <a:ext cx="1818281" cy="522138"/>
      </dsp:txXfrm>
    </dsp:sp>
    <dsp:sp modelId="{2F0E000A-D968-4DCB-9231-BE1DF0EEEAC4}">
      <dsp:nvSpPr>
        <dsp:cNvPr id="0" name=""/>
        <dsp:cNvSpPr/>
      </dsp:nvSpPr>
      <dsp:spPr>
        <a:xfrm>
          <a:off x="2137419" y="933479"/>
          <a:ext cx="636398" cy="6363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18E8-DDB6-4063-9634-B0568AC71611}">
      <dsp:nvSpPr>
        <dsp:cNvPr id="0" name=""/>
        <dsp:cNvSpPr/>
      </dsp:nvSpPr>
      <dsp:spPr>
        <a:xfrm>
          <a:off x="2137419" y="1635561"/>
          <a:ext cx="1818281" cy="2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filter()</a:t>
          </a:r>
          <a:endParaRPr lang="en-US" sz="1700" kern="1200"/>
        </a:p>
      </dsp:txBody>
      <dsp:txXfrm>
        <a:off x="2137419" y="1635561"/>
        <a:ext cx="1818281" cy="272742"/>
      </dsp:txXfrm>
    </dsp:sp>
    <dsp:sp modelId="{FBDFD0A1-1B43-4FD7-A66A-A8F6C5353EF5}">
      <dsp:nvSpPr>
        <dsp:cNvPr id="0" name=""/>
        <dsp:cNvSpPr/>
      </dsp:nvSpPr>
      <dsp:spPr>
        <a:xfrm>
          <a:off x="2137419" y="1938853"/>
          <a:ext cx="1818281" cy="52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Subsets rows based on specified conditions.</a:t>
          </a:r>
        </a:p>
      </dsp:txBody>
      <dsp:txXfrm>
        <a:off x="2137419" y="1938853"/>
        <a:ext cx="1818281" cy="522138"/>
      </dsp:txXfrm>
    </dsp:sp>
    <dsp:sp modelId="{F236B575-74F4-40D9-A620-DE9B38D58587}">
      <dsp:nvSpPr>
        <dsp:cNvPr id="0" name=""/>
        <dsp:cNvSpPr/>
      </dsp:nvSpPr>
      <dsp:spPr>
        <a:xfrm>
          <a:off x="4273899" y="933479"/>
          <a:ext cx="636398" cy="6363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9CBF00-B9D7-432A-A1D1-83BF83D527A5}">
      <dsp:nvSpPr>
        <dsp:cNvPr id="0" name=""/>
        <dsp:cNvSpPr/>
      </dsp:nvSpPr>
      <dsp:spPr>
        <a:xfrm>
          <a:off x="4273899" y="1635561"/>
          <a:ext cx="1818281" cy="2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select()</a:t>
          </a:r>
          <a:endParaRPr lang="en-US" sz="1700" kern="1200"/>
        </a:p>
      </dsp:txBody>
      <dsp:txXfrm>
        <a:off x="4273899" y="1635561"/>
        <a:ext cx="1818281" cy="272742"/>
      </dsp:txXfrm>
    </dsp:sp>
    <dsp:sp modelId="{74DB2555-5C2A-4CF3-87E8-1B1B026E1C3F}">
      <dsp:nvSpPr>
        <dsp:cNvPr id="0" name=""/>
        <dsp:cNvSpPr/>
      </dsp:nvSpPr>
      <dsp:spPr>
        <a:xfrm>
          <a:off x="4273899" y="1938853"/>
          <a:ext cx="1818281" cy="52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Chooses specific columns from a data frame.</a:t>
          </a:r>
        </a:p>
      </dsp:txBody>
      <dsp:txXfrm>
        <a:off x="4273899" y="1938853"/>
        <a:ext cx="1818281" cy="522138"/>
      </dsp:txXfrm>
    </dsp:sp>
    <dsp:sp modelId="{E9FB584D-5644-4115-B380-5E3173F4D20B}">
      <dsp:nvSpPr>
        <dsp:cNvPr id="0" name=""/>
        <dsp:cNvSpPr/>
      </dsp:nvSpPr>
      <dsp:spPr>
        <a:xfrm>
          <a:off x="6410380" y="933479"/>
          <a:ext cx="636398" cy="63639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173E73-499A-413A-A451-9667A1263EBE}">
      <dsp:nvSpPr>
        <dsp:cNvPr id="0" name=""/>
        <dsp:cNvSpPr/>
      </dsp:nvSpPr>
      <dsp:spPr>
        <a:xfrm>
          <a:off x="6410380" y="1635561"/>
          <a:ext cx="1818281" cy="272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b="1" kern="1200"/>
            <a:t>summarize()</a:t>
          </a:r>
          <a:endParaRPr lang="en-US" sz="1700" kern="1200"/>
        </a:p>
      </dsp:txBody>
      <dsp:txXfrm>
        <a:off x="6410380" y="1635561"/>
        <a:ext cx="1818281" cy="272742"/>
      </dsp:txXfrm>
    </dsp:sp>
    <dsp:sp modelId="{B6CDBF91-897E-4408-8ED9-231D1AB8C1B8}">
      <dsp:nvSpPr>
        <dsp:cNvPr id="0" name=""/>
        <dsp:cNvSpPr/>
      </dsp:nvSpPr>
      <dsp:spPr>
        <a:xfrm>
          <a:off x="6410380" y="1938853"/>
          <a:ext cx="1818281" cy="5221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Generates summary statistics for variables.</a:t>
          </a:r>
        </a:p>
      </dsp:txBody>
      <dsp:txXfrm>
        <a:off x="6410380" y="1938853"/>
        <a:ext cx="1818281" cy="52213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BE2CD-C017-444E-8283-3A71E116B9BC}">
      <dsp:nvSpPr>
        <dsp:cNvPr id="0" name=""/>
        <dsp:cNvSpPr/>
      </dsp:nvSpPr>
      <dsp:spPr>
        <a:xfrm>
          <a:off x="768469" y="28886"/>
          <a:ext cx="823117" cy="808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9E544-7E47-4109-A0F9-857AAD79B1AE}">
      <dsp:nvSpPr>
        <dsp:cNvPr id="0" name=""/>
        <dsp:cNvSpPr/>
      </dsp:nvSpPr>
      <dsp:spPr>
        <a:xfrm>
          <a:off x="4145" y="975278"/>
          <a:ext cx="2351763" cy="34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arrange()</a:t>
          </a:r>
          <a:endParaRPr lang="en-US" sz="2400" kern="1200"/>
        </a:p>
      </dsp:txBody>
      <dsp:txXfrm>
        <a:off x="4145" y="975278"/>
        <a:ext cx="2351763" cy="346519"/>
      </dsp:txXfrm>
    </dsp:sp>
    <dsp:sp modelId="{A95ECA80-F282-4779-843B-1A16BE900D21}">
      <dsp:nvSpPr>
        <dsp:cNvPr id="0" name=""/>
        <dsp:cNvSpPr/>
      </dsp:nvSpPr>
      <dsp:spPr>
        <a:xfrm>
          <a:off x="4145" y="1385912"/>
          <a:ext cx="2351763" cy="18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Sorts data by one or more columns.</a:t>
          </a:r>
        </a:p>
      </dsp:txBody>
      <dsp:txXfrm>
        <a:off x="4145" y="1385912"/>
        <a:ext cx="2351763" cy="1848704"/>
      </dsp:txXfrm>
    </dsp:sp>
    <dsp:sp modelId="{0037A0C9-A680-48D2-9C07-FB86C9C91E12}">
      <dsp:nvSpPr>
        <dsp:cNvPr id="0" name=""/>
        <dsp:cNvSpPr/>
      </dsp:nvSpPr>
      <dsp:spPr>
        <a:xfrm>
          <a:off x="3531791" y="28886"/>
          <a:ext cx="823117" cy="808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7FE1C-BAC4-4D8B-A36C-95726222BB29}">
      <dsp:nvSpPr>
        <dsp:cNvPr id="0" name=""/>
        <dsp:cNvSpPr/>
      </dsp:nvSpPr>
      <dsp:spPr>
        <a:xfrm>
          <a:off x="2767468" y="975278"/>
          <a:ext cx="2351763" cy="34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group_by()</a:t>
          </a:r>
          <a:endParaRPr lang="en-US" sz="2400" kern="1200"/>
        </a:p>
      </dsp:txBody>
      <dsp:txXfrm>
        <a:off x="2767468" y="975278"/>
        <a:ext cx="2351763" cy="346519"/>
      </dsp:txXfrm>
    </dsp:sp>
    <dsp:sp modelId="{C15F3686-60DB-4A95-8E4F-BCFD36E96E89}">
      <dsp:nvSpPr>
        <dsp:cNvPr id="0" name=""/>
        <dsp:cNvSpPr/>
      </dsp:nvSpPr>
      <dsp:spPr>
        <a:xfrm>
          <a:off x="2767468" y="1385912"/>
          <a:ext cx="2351763" cy="18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Groups data for analysis, facilitating operations like summarization.</a:t>
          </a:r>
        </a:p>
      </dsp:txBody>
      <dsp:txXfrm>
        <a:off x="2767468" y="1385912"/>
        <a:ext cx="2351763" cy="1848704"/>
      </dsp:txXfrm>
    </dsp:sp>
    <dsp:sp modelId="{6BD36F31-AD37-4990-9B69-ADD83A151B2A}">
      <dsp:nvSpPr>
        <dsp:cNvPr id="0" name=""/>
        <dsp:cNvSpPr/>
      </dsp:nvSpPr>
      <dsp:spPr>
        <a:xfrm>
          <a:off x="6295113" y="28886"/>
          <a:ext cx="823117" cy="808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D53-7C98-428E-BAAC-8691439EC1FE}">
      <dsp:nvSpPr>
        <dsp:cNvPr id="0" name=""/>
        <dsp:cNvSpPr/>
      </dsp:nvSpPr>
      <dsp:spPr>
        <a:xfrm>
          <a:off x="5530790" y="975278"/>
          <a:ext cx="2351763" cy="3465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b="1" kern="1200"/>
            <a:t>piping (%&gt;%)</a:t>
          </a:r>
          <a:endParaRPr lang="en-US" sz="2400" kern="1200"/>
        </a:p>
      </dsp:txBody>
      <dsp:txXfrm>
        <a:off x="5530790" y="975278"/>
        <a:ext cx="2351763" cy="346519"/>
      </dsp:txXfrm>
    </dsp:sp>
    <dsp:sp modelId="{A92F2973-038F-4358-8866-BF943966821C}">
      <dsp:nvSpPr>
        <dsp:cNvPr id="0" name=""/>
        <dsp:cNvSpPr/>
      </dsp:nvSpPr>
      <dsp:spPr>
        <a:xfrm>
          <a:off x="5530790" y="1385912"/>
          <a:ext cx="2351763" cy="18487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Allows for chaining multiple dplyr functions together. Passes the output of one function directly to the next, enhancing readability and efficiency in data manipulation.</a:t>
          </a:r>
        </a:p>
      </dsp:txBody>
      <dsp:txXfrm>
        <a:off x="5530790" y="1385912"/>
        <a:ext cx="2351763" cy="184870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5198B-077C-46A5-A572-1C22D73FF5C4}">
      <dsp:nvSpPr>
        <dsp:cNvPr id="0" name=""/>
        <dsp:cNvSpPr/>
      </dsp:nvSpPr>
      <dsp:spPr>
        <a:xfrm>
          <a:off x="0" y="511"/>
          <a:ext cx="4683949" cy="119742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EF1BA-34CB-461E-8409-0C277662289D}">
      <dsp:nvSpPr>
        <dsp:cNvPr id="0" name=""/>
        <dsp:cNvSpPr/>
      </dsp:nvSpPr>
      <dsp:spPr>
        <a:xfrm>
          <a:off x="362220" y="269932"/>
          <a:ext cx="658583" cy="6585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7E1337-DCF4-4482-AEAD-0104FE010F93}">
      <dsp:nvSpPr>
        <dsp:cNvPr id="0" name=""/>
        <dsp:cNvSpPr/>
      </dsp:nvSpPr>
      <dsp:spPr>
        <a:xfrm>
          <a:off x="1383025" y="511"/>
          <a:ext cx="3300923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data using Kaggle API Token</a:t>
          </a:r>
        </a:p>
      </dsp:txBody>
      <dsp:txXfrm>
        <a:off x="1383025" y="511"/>
        <a:ext cx="3300923" cy="1197424"/>
      </dsp:txXfrm>
    </dsp:sp>
    <dsp:sp modelId="{E582FCAB-4A28-4177-9A57-752158401402}">
      <dsp:nvSpPr>
        <dsp:cNvPr id="0" name=""/>
        <dsp:cNvSpPr/>
      </dsp:nvSpPr>
      <dsp:spPr>
        <a:xfrm>
          <a:off x="0" y="1497292"/>
          <a:ext cx="4683949" cy="119742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D5EE9F-8BF9-4AC2-BADE-E07CF81B72BC}">
      <dsp:nvSpPr>
        <dsp:cNvPr id="0" name=""/>
        <dsp:cNvSpPr/>
      </dsp:nvSpPr>
      <dsp:spPr>
        <a:xfrm>
          <a:off x="362220" y="1766713"/>
          <a:ext cx="658583" cy="6585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BB686-F052-4C62-AF93-F24122007553}">
      <dsp:nvSpPr>
        <dsp:cNvPr id="0" name=""/>
        <dsp:cNvSpPr/>
      </dsp:nvSpPr>
      <dsp:spPr>
        <a:xfrm>
          <a:off x="1383025" y="1497292"/>
          <a:ext cx="3300923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Download data to computer and load data set</a:t>
          </a:r>
        </a:p>
      </dsp:txBody>
      <dsp:txXfrm>
        <a:off x="1383025" y="1497292"/>
        <a:ext cx="3300923" cy="1197424"/>
      </dsp:txXfrm>
    </dsp:sp>
    <dsp:sp modelId="{271F7D3B-321D-4790-AC28-73A44915ACB5}">
      <dsp:nvSpPr>
        <dsp:cNvPr id="0" name=""/>
        <dsp:cNvSpPr/>
      </dsp:nvSpPr>
      <dsp:spPr>
        <a:xfrm>
          <a:off x="0" y="2994073"/>
          <a:ext cx="4683949" cy="119742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B1E65-117C-4E84-B042-001CB1078831}">
      <dsp:nvSpPr>
        <dsp:cNvPr id="0" name=""/>
        <dsp:cNvSpPr/>
      </dsp:nvSpPr>
      <dsp:spPr>
        <a:xfrm>
          <a:off x="362220" y="3263494"/>
          <a:ext cx="658583" cy="6585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86F9A-9276-4AB6-910C-2636987CC4BD}">
      <dsp:nvSpPr>
        <dsp:cNvPr id="0" name=""/>
        <dsp:cNvSpPr/>
      </dsp:nvSpPr>
      <dsp:spPr>
        <a:xfrm>
          <a:off x="1383025" y="2994073"/>
          <a:ext cx="3300923" cy="1197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27" tIns="126727" rIns="126727" bIns="12672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setwd</a:t>
          </a:r>
          <a:r>
            <a:rPr lang="en-US" sz="1500" kern="1200" dirty="0"/>
            <a:t>("C:/working_directory/") </a:t>
          </a:r>
          <a:r>
            <a:rPr lang="en-US" sz="1500" i="1" kern="1200" dirty="0"/>
            <a:t>#set to location of file</a:t>
          </a:r>
          <a:br>
            <a:rPr lang="en-US" sz="1500" kern="1200" dirty="0"/>
          </a:br>
          <a:br>
            <a:rPr lang="en-US" sz="1500" kern="1200" dirty="0"/>
          </a:br>
          <a:r>
            <a:rPr lang="en-US" sz="1500" kern="1200" dirty="0" err="1"/>
            <a:t>tibble_df</a:t>
          </a:r>
          <a:r>
            <a:rPr lang="en-US" sz="1500" kern="1200" dirty="0"/>
            <a:t> &lt;- </a:t>
          </a:r>
          <a:r>
            <a:rPr lang="en-US" sz="1500" kern="1200" dirty="0" err="1"/>
            <a:t>read_csv</a:t>
          </a:r>
          <a:r>
            <a:rPr lang="en-US" sz="1500" kern="1200" dirty="0"/>
            <a:t>(“file_name.csv") </a:t>
          </a:r>
        </a:p>
      </dsp:txBody>
      <dsp:txXfrm>
        <a:off x="1383025" y="2994073"/>
        <a:ext cx="3300923" cy="119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480060"/>
            <a:ext cx="4688333" cy="2674620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4100"/>
              <a:t>Introduction to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3477006"/>
            <a:ext cx="4688333" cy="1179576"/>
          </a:xfrm>
        </p:spPr>
        <p:txBody>
          <a:bodyPr>
            <a:normAutofit/>
          </a:bodyPr>
          <a:lstStyle/>
          <a:p>
            <a:pPr marL="0" lvl="0" indent="0" algn="l">
              <a:lnSpc>
                <a:spcPct val="90000"/>
              </a:lnSpc>
              <a:buNone/>
            </a:pPr>
            <a:br>
              <a:rPr lang="en-US"/>
            </a:br>
            <a:br>
              <a:rPr lang="en-US"/>
            </a:br>
            <a:r>
              <a:rPr lang="en-US"/>
              <a:t>Caroline Hutchings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B4C4DB3B-FE40-6CD5-45BD-AE3A8F6F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087" r="30980"/>
          <a:stretch>
            <a:fillRect/>
          </a:stretch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330695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04711 w 3182692"/>
              <a:gd name="connsiteY1" fmla="*/ 0 h 13716"/>
              <a:gd name="connsiteX2" fmla="*/ 1241250 w 3182692"/>
              <a:gd name="connsiteY2" fmla="*/ 0 h 13716"/>
              <a:gd name="connsiteX3" fmla="*/ 1909615 w 3182692"/>
              <a:gd name="connsiteY3" fmla="*/ 0 h 13716"/>
              <a:gd name="connsiteX4" fmla="*/ 2577981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482500 w 3182692"/>
              <a:gd name="connsiteY7" fmla="*/ 13716 h 13716"/>
              <a:gd name="connsiteX8" fmla="*/ 1782308 w 3182692"/>
              <a:gd name="connsiteY8" fmla="*/ 13716 h 13716"/>
              <a:gd name="connsiteX9" fmla="*/ 1145769 w 3182692"/>
              <a:gd name="connsiteY9" fmla="*/ 13716 h 13716"/>
              <a:gd name="connsiteX10" fmla="*/ 0 w 3182692"/>
              <a:gd name="connsiteY10" fmla="*/ 13716 h 13716"/>
              <a:gd name="connsiteX11" fmla="*/ 0 w 3182692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2212" y="2989"/>
                  <a:pt x="3182051" y="10166"/>
                  <a:pt x="3182692" y="13716"/>
                </a:cubicBezTo>
                <a:cubicBezTo>
                  <a:pt x="2998421" y="17170"/>
                  <a:pt x="2675038" y="14442"/>
                  <a:pt x="2482500" y="13716"/>
                </a:cubicBezTo>
                <a:cubicBezTo>
                  <a:pt x="2289962" y="12990"/>
                  <a:pt x="1930644" y="2262"/>
                  <a:pt x="1782308" y="13716"/>
                </a:cubicBezTo>
                <a:cubicBezTo>
                  <a:pt x="1633972" y="25170"/>
                  <a:pt x="1287388" y="-6564"/>
                  <a:pt x="1145769" y="13716"/>
                </a:cubicBezTo>
                <a:cubicBezTo>
                  <a:pt x="1004150" y="33996"/>
                  <a:pt x="256377" y="-42010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200" y="2764"/>
                  <a:pt x="3182390" y="8747"/>
                  <a:pt x="3182692" y="13716"/>
                </a:cubicBezTo>
                <a:cubicBezTo>
                  <a:pt x="3039109" y="-17273"/>
                  <a:pt x="2823860" y="9276"/>
                  <a:pt x="2546154" y="13716"/>
                </a:cubicBezTo>
                <a:cubicBezTo>
                  <a:pt x="2268448" y="18156"/>
                  <a:pt x="2098674" y="719"/>
                  <a:pt x="1845961" y="13716"/>
                </a:cubicBezTo>
                <a:cubicBezTo>
                  <a:pt x="1593248" y="26713"/>
                  <a:pt x="1456743" y="22988"/>
                  <a:pt x="1304904" y="13716"/>
                </a:cubicBezTo>
                <a:cubicBezTo>
                  <a:pt x="1153065" y="4444"/>
                  <a:pt x="947204" y="6554"/>
                  <a:pt x="668365" y="13716"/>
                </a:cubicBezTo>
                <a:cubicBezTo>
                  <a:pt x="389526" y="20878"/>
                  <a:pt x="288244" y="-9200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2"/>
            <a:ext cx="2057400" cy="273844"/>
          </a:xfrm>
        </p:spPr>
        <p:txBody>
          <a:bodyPr>
            <a:norm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US">
                <a:solidFill>
                  <a:srgbClr val="FFFFFF"/>
                </a:solidFill>
              </a:rPr>
              <a:t>May 24,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722" y="246888"/>
            <a:ext cx="5170932" cy="1337310"/>
          </a:xfrm>
        </p:spPr>
        <p:txBody>
          <a:bodyPr anchor="b"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4100"/>
              <a:t>Format Header in RMarkdown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8686CC-1809-07FA-E0C4-400C6B71DD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820" r="48724" b="-1"/>
          <a:stretch>
            <a:fillRect/>
          </a:stretch>
        </p:blipFill>
        <p:spPr>
          <a:xfrm>
            <a:off x="20" y="10"/>
            <a:ext cx="3039386" cy="514349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0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90722" y="1796796"/>
            <a:ext cx="3182691" cy="13716"/>
          </a:xfrm>
          <a:custGeom>
            <a:avLst/>
            <a:gdLst>
              <a:gd name="connsiteX0" fmla="*/ 0 w 3182691"/>
              <a:gd name="connsiteY0" fmla="*/ 0 h 13716"/>
              <a:gd name="connsiteX1" fmla="*/ 636538 w 3182691"/>
              <a:gd name="connsiteY1" fmla="*/ 0 h 13716"/>
              <a:gd name="connsiteX2" fmla="*/ 1273076 w 3182691"/>
              <a:gd name="connsiteY2" fmla="*/ 0 h 13716"/>
              <a:gd name="connsiteX3" fmla="*/ 1909615 w 3182691"/>
              <a:gd name="connsiteY3" fmla="*/ 0 h 13716"/>
              <a:gd name="connsiteX4" fmla="*/ 2482499 w 3182691"/>
              <a:gd name="connsiteY4" fmla="*/ 0 h 13716"/>
              <a:gd name="connsiteX5" fmla="*/ 3182691 w 3182691"/>
              <a:gd name="connsiteY5" fmla="*/ 0 h 13716"/>
              <a:gd name="connsiteX6" fmla="*/ 3182691 w 3182691"/>
              <a:gd name="connsiteY6" fmla="*/ 13716 h 13716"/>
              <a:gd name="connsiteX7" fmla="*/ 2609807 w 3182691"/>
              <a:gd name="connsiteY7" fmla="*/ 13716 h 13716"/>
              <a:gd name="connsiteX8" fmla="*/ 2068749 w 3182691"/>
              <a:gd name="connsiteY8" fmla="*/ 13716 h 13716"/>
              <a:gd name="connsiteX9" fmla="*/ 1432211 w 3182691"/>
              <a:gd name="connsiteY9" fmla="*/ 13716 h 13716"/>
              <a:gd name="connsiteX10" fmla="*/ 859327 w 3182691"/>
              <a:gd name="connsiteY10" fmla="*/ 13716 h 13716"/>
              <a:gd name="connsiteX11" fmla="*/ 0 w 3182691"/>
              <a:gd name="connsiteY11" fmla="*/ 13716 h 13716"/>
              <a:gd name="connsiteX12" fmla="*/ 0 w 3182691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2905" y="4075"/>
                  <a:pt x="3183007" y="9784"/>
                  <a:pt x="3182691" y="13716"/>
                </a:cubicBezTo>
                <a:cubicBezTo>
                  <a:pt x="2947041" y="12115"/>
                  <a:pt x="2875741" y="18365"/>
                  <a:pt x="2609807" y="13716"/>
                </a:cubicBezTo>
                <a:cubicBezTo>
                  <a:pt x="2343873" y="9067"/>
                  <a:pt x="2331203" y="27157"/>
                  <a:pt x="2068749" y="13716"/>
                </a:cubicBezTo>
                <a:cubicBezTo>
                  <a:pt x="1806295" y="275"/>
                  <a:pt x="1713773" y="42516"/>
                  <a:pt x="1432211" y="13716"/>
                </a:cubicBezTo>
                <a:cubicBezTo>
                  <a:pt x="1150649" y="-15084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1" h="13716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2125" y="5320"/>
                  <a:pt x="3182367" y="9001"/>
                  <a:pt x="3182691" y="13716"/>
                </a:cubicBezTo>
                <a:cubicBezTo>
                  <a:pt x="3026064" y="-15421"/>
                  <a:pt x="2775005" y="18495"/>
                  <a:pt x="2546153" y="13716"/>
                </a:cubicBezTo>
                <a:cubicBezTo>
                  <a:pt x="2317301" y="8937"/>
                  <a:pt x="2164351" y="-14456"/>
                  <a:pt x="1845961" y="13716"/>
                </a:cubicBezTo>
                <a:cubicBezTo>
                  <a:pt x="1527571" y="41888"/>
                  <a:pt x="1455006" y="1252"/>
                  <a:pt x="1304903" y="13716"/>
                </a:cubicBezTo>
                <a:cubicBezTo>
                  <a:pt x="1154800" y="26180"/>
                  <a:pt x="942107" y="-16628"/>
                  <a:pt x="604711" y="13716"/>
                </a:cubicBezTo>
                <a:cubicBezTo>
                  <a:pt x="267315" y="44060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5C9B934D-4930-990F-C9F2-74300FD147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5798821"/>
              </p:ext>
            </p:extLst>
          </p:nvPr>
        </p:nvGraphicFramePr>
        <p:xfrm>
          <a:off x="3490722" y="2029968"/>
          <a:ext cx="5170932" cy="26128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760560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915"/>
            <a:ext cx="7886700" cy="10110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>
                <a:solidFill>
                  <a:srgbClr val="FFFFFF"/>
                </a:solidFill>
              </a:rPr>
              <a:t>Example Header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40091"/>
            <a:ext cx="7886700" cy="2692631"/>
          </a:xfrm>
        </p:spPr>
        <p:txBody>
          <a:bodyPr>
            <a:normAutofit/>
          </a:bodyPr>
          <a:lstStyle/>
          <a:p>
            <a:pPr lvl="0" indent="0">
              <a:buNone/>
            </a:pPr>
            <a:r>
              <a:rPr lang="en-US" sz="1700">
                <a:latin typeface="Courier"/>
              </a:rPr>
              <a:t>---</a:t>
            </a:r>
            <a:br>
              <a:rPr lang="en-US" sz="1700"/>
            </a:br>
            <a:r>
              <a:rPr lang="en-US" sz="1700">
                <a:latin typeface="Courier"/>
              </a:rPr>
              <a:t>title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"Your Presentation Title"</a:t>
            </a:r>
            <a:br>
              <a:rPr lang="en-US" sz="1700"/>
            </a:br>
            <a:r>
              <a:rPr lang="en-US" sz="1700">
                <a:latin typeface="Courier"/>
              </a:rPr>
              <a:t>author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"Your Name"</a:t>
            </a:r>
            <a:br>
              <a:rPr lang="en-US" sz="1700"/>
            </a:br>
            <a:r>
              <a:rPr lang="en-US" sz="1700">
                <a:latin typeface="Courier"/>
              </a:rPr>
              <a:t>date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"May 24, 2025"</a:t>
            </a:r>
            <a:br>
              <a:rPr lang="en-US" sz="1700"/>
            </a:br>
            <a:r>
              <a:rPr lang="en-US" sz="1700">
                <a:latin typeface="Courier"/>
              </a:rPr>
              <a:t>output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</a:t>
            </a:r>
            <a:br>
              <a:rPr lang="en-US" sz="1700"/>
            </a:br>
            <a:r>
              <a:rPr lang="en-US" sz="1700">
                <a:latin typeface="Courier"/>
              </a:rPr>
              <a:t>  html_document</a:t>
            </a:r>
            <a:r>
              <a:rPr lang="en-US" sz="1700" b="1">
                <a:latin typeface="Courier"/>
              </a:rPr>
              <a:t>:</a:t>
            </a:r>
            <a:br>
              <a:rPr lang="en-US" sz="1700"/>
            </a:br>
            <a:r>
              <a:rPr lang="en-US" sz="1700">
                <a:latin typeface="Courier"/>
              </a:rPr>
              <a:t>    theme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"cosmo"  </a:t>
            </a:r>
            <a:br>
              <a:rPr lang="en-US" sz="1700"/>
            </a:br>
            <a:r>
              <a:rPr lang="en-US" sz="1700">
                <a:latin typeface="Courier"/>
              </a:rPr>
              <a:t>    toc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true</a:t>
            </a:r>
            <a:br>
              <a:rPr lang="en-US" sz="1700"/>
            </a:br>
            <a:r>
              <a:rPr lang="en-US" sz="1700">
                <a:latin typeface="Courier"/>
              </a:rPr>
              <a:t>    toc_float</a:t>
            </a:r>
            <a:r>
              <a:rPr lang="en-US" sz="1700" b="1">
                <a:latin typeface="Courier"/>
              </a:rPr>
              <a:t>:</a:t>
            </a:r>
            <a:r>
              <a:rPr lang="en-US" sz="1700">
                <a:latin typeface="Courier"/>
              </a:rPr>
              <a:t> true</a:t>
            </a:r>
            <a:br>
              <a:rPr lang="en-US" sz="1700"/>
            </a:br>
            <a:r>
              <a:rPr lang="en-US" sz="1700">
                <a:latin typeface="Courier"/>
              </a:rPr>
              <a:t>---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Vectors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lang="en-US" sz="1700"/>
              <a:t>Create a vector of numbers using assignment operator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nums &lt;- c(1,2,3)</a:t>
            </a:r>
          </a:p>
          <a:p>
            <a:pPr lvl="0"/>
            <a:r>
              <a:rPr lang="en-US" sz="1700"/>
              <a:t>Create a vector of strings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week &lt;- c('M', 'T', 'W', 'Th', 'F')</a:t>
            </a:r>
          </a:p>
          <a:p>
            <a:pPr lvl="0"/>
            <a:r>
              <a:rPr lang="en-US" sz="1700"/>
              <a:t>Create a vector with a range of numbers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range_numbers &lt;- seq(1,10)</a:t>
            </a:r>
          </a:p>
          <a:p>
            <a:pPr lvl="0"/>
            <a:r>
              <a:rPr lang="en-US" sz="1700"/>
              <a:t>Length of vector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len_vector &lt;- length(week)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Working with Vectors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sz="1700"/>
              <a:t>Create a named vector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temps &lt;- c('Mon'=88, 'Tue'=93, 'Wed'=95, 'Thu'=91, 'Fri'=86)</a:t>
            </a:r>
          </a:p>
          <a:p>
            <a:pPr lvl="0"/>
            <a:r>
              <a:rPr sz="1700"/>
              <a:t>Retrieve names of vector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pull_names &lt;- names(temps)</a:t>
            </a:r>
          </a:p>
          <a:p>
            <a:pPr lvl="0"/>
            <a:r>
              <a:rPr sz="1700"/>
              <a:t>Add values to a vector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temps &lt;- append(temps, c('Sa'=81, 'Su'=78))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Indexing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lang="en-US" sz="1700"/>
              <a:t>Identify item at specific index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item_one &lt;- week[1]</a:t>
            </a:r>
          </a:p>
          <a:p>
            <a:pPr lvl="0"/>
            <a:r>
              <a:rPr lang="en-US" sz="1700"/>
              <a:t>All items except at specified index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not_two &lt;- week[-2]</a:t>
            </a:r>
          </a:p>
          <a:p>
            <a:pPr lvl="0"/>
            <a:r>
              <a:rPr lang="en-US" sz="1700"/>
              <a:t>All items in vector of indexes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specific_items &lt;- week[c(1,3,5)]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Working with Vector Operators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lang="en-US" sz="1700"/>
              <a:t>Relational Operators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temps == 81</a:t>
            </a:r>
            <a:br>
              <a:rPr lang="en-US" sz="1700"/>
            </a:br>
            <a:r>
              <a:rPr lang="en-US" sz="1700">
                <a:latin typeface="Courier"/>
              </a:rPr>
              <a:t>temps &gt; 88</a:t>
            </a:r>
            <a:br>
              <a:rPr lang="en-US" sz="1700"/>
            </a:br>
            <a:r>
              <a:rPr lang="en-US" sz="1700">
                <a:latin typeface="Courier"/>
              </a:rPr>
              <a:t>temps != 81</a:t>
            </a:r>
          </a:p>
          <a:p>
            <a:pPr lvl="0"/>
            <a:r>
              <a:rPr lang="en-US" sz="1700"/>
              <a:t>Shorten the names of temps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names(temps) &lt;- c('M', 'T', 'W', 'Th', 'F')</a:t>
            </a:r>
          </a:p>
          <a:p>
            <a:pPr lvl="0"/>
            <a:r>
              <a:rPr lang="en-US" sz="1700"/>
              <a:t>Select temperature of Friday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temps['F']</a:t>
            </a:r>
            <a:br>
              <a:rPr lang="en-US" sz="1700"/>
            </a:br>
            <a:r>
              <a:rPr lang="en-US" sz="1700">
                <a:latin typeface="Courier"/>
              </a:rPr>
              <a:t>temps[5]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760560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0915"/>
            <a:ext cx="7886700" cy="101104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>
                <a:solidFill>
                  <a:srgbClr val="FFFFFF"/>
                </a:solidFill>
              </a:rPr>
              <a:t>Dataframes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28650" y="1940091"/>
            <a:ext cx="7886700" cy="2692631"/>
          </a:xfrm>
        </p:spPr>
        <p:txBody>
          <a:bodyPr>
            <a:normAutofit/>
          </a:bodyPr>
          <a:lstStyle/>
          <a:p>
            <a:pPr lvl="0"/>
            <a:r>
              <a:rPr sz="1700"/>
              <a:t>Create a dataframe from vectors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calendar_df &lt;- data.frame(Month = months, NumDays = num_days, Season=seasons)</a:t>
            </a:r>
          </a:p>
          <a:p>
            <a:pPr lvl="0"/>
            <a:r>
              <a:rPr sz="1700"/>
              <a:t>Add rows to a dataframe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calendar_df &lt;- rbind(calendar_df, list('NewJan', 31, 'Bonus'), list('NewFeb', 29, 'Bonus'))</a:t>
            </a:r>
          </a:p>
          <a:p>
            <a:pPr lvl="0"/>
            <a:r>
              <a:rPr sz="1700"/>
              <a:t>Add columns to a dataframe</a:t>
            </a:r>
          </a:p>
          <a:p>
            <a:pPr lvl="0" indent="0">
              <a:buNone/>
            </a:pPr>
            <a:r>
              <a:rPr sz="1700">
                <a:latin typeface="Courier"/>
              </a:rPr>
              <a:t>calendar_df &lt;- cbind(calendar_df, AvgTemp = avg_temp)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Logical Operators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lang="en-US" sz="1700"/>
              <a:t>Find Months with 30 days that are warmer than 70 degrees.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calendar_df$AvgTemp &gt;=70 &amp; calendar_df$NumDays==30 </a:t>
            </a:r>
          </a:p>
          <a:p>
            <a:pPr lvl="0"/>
            <a:r>
              <a:rPr lang="en-US" sz="1700"/>
              <a:t>Find Months that have a temperature less than 70 degrees or are summer months.</a:t>
            </a:r>
          </a:p>
          <a:p>
            <a:pPr lvl="0" indent="0">
              <a:buNone/>
            </a:pPr>
            <a:r>
              <a:rPr lang="en-US" sz="1700">
                <a:latin typeface="Courier"/>
              </a:rPr>
              <a:t>calendar_df$AvgTemp &lt;=70 | calendar_df$Season=='Su'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Logical Operators Application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E63A501-5162-CDBE-2276-99676401ED4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Tidyverse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700" dirty="0" err="1"/>
              <a:t>Tidyverse</a:t>
            </a:r>
            <a:r>
              <a:rPr sz="1700" dirty="0"/>
              <a:t> is a set of packages that facilitate data science tasks in R. The main focus is on providing tools for data manipulation, exploration, and visualization.</a:t>
            </a:r>
          </a:p>
          <a:p>
            <a:pPr lvl="0"/>
            <a:r>
              <a:rPr sz="1700" b="1" dirty="0"/>
              <a:t>Tidy Data</a:t>
            </a:r>
            <a:r>
              <a:rPr sz="1700" dirty="0"/>
              <a:t>: Where each variable is a column, each observation is a row, and each type of observational unit forms a table. This structure makes it easier to work with and visualize data.</a:t>
            </a:r>
          </a:p>
          <a:p>
            <a:pPr lvl="1"/>
            <a:r>
              <a:rPr sz="1700" b="1" dirty="0"/>
              <a:t>Tibble</a:t>
            </a:r>
            <a:r>
              <a:rPr sz="1700" dirty="0"/>
              <a:t>: modern, user-friendly version of data frames in R that adheres to the principles of tidy data.</a:t>
            </a:r>
          </a:p>
          <a:p>
            <a:pPr lvl="0"/>
            <a:r>
              <a:rPr sz="1700" b="1" dirty="0"/>
              <a:t>Modularity</a:t>
            </a:r>
            <a:r>
              <a:rPr sz="1700" dirty="0"/>
              <a:t> : Allowing users to load only the packages they need for specific tasks, making the workflow more efficient.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What is R?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 b="1"/>
              <a:t>AI Definition:</a:t>
            </a:r>
          </a:p>
          <a:p>
            <a:pPr marL="0" lvl="0" indent="0">
              <a:buNone/>
            </a:pPr>
            <a:r>
              <a:rPr lang="en-US" sz="1700"/>
              <a:t>R is a programming language and free software environment primarily used for statistical computing and graphics. It is widely utilized among statisticians, data scientists, and researchers for developing statistical software and data analysis.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Core Components of Tidyverse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398984"/>
            <a:ext cx="7818120" cy="13716"/>
          </a:xfrm>
          <a:custGeom>
            <a:avLst/>
            <a:gdLst>
              <a:gd name="connsiteX0" fmla="*/ 0 w 7818120"/>
              <a:gd name="connsiteY0" fmla="*/ 0 h 13716"/>
              <a:gd name="connsiteX1" fmla="*/ 416966 w 7818120"/>
              <a:gd name="connsiteY1" fmla="*/ 0 h 13716"/>
              <a:gd name="connsiteX2" fmla="*/ 1146658 w 7818120"/>
              <a:gd name="connsiteY2" fmla="*/ 0 h 13716"/>
              <a:gd name="connsiteX3" fmla="*/ 1563624 w 7818120"/>
              <a:gd name="connsiteY3" fmla="*/ 0 h 13716"/>
              <a:gd name="connsiteX4" fmla="*/ 2136953 w 7818120"/>
              <a:gd name="connsiteY4" fmla="*/ 0 h 13716"/>
              <a:gd name="connsiteX5" fmla="*/ 2944825 w 7818120"/>
              <a:gd name="connsiteY5" fmla="*/ 0 h 13716"/>
              <a:gd name="connsiteX6" fmla="*/ 3596335 w 7818120"/>
              <a:gd name="connsiteY6" fmla="*/ 0 h 13716"/>
              <a:gd name="connsiteX7" fmla="*/ 4326026 w 7818120"/>
              <a:gd name="connsiteY7" fmla="*/ 0 h 13716"/>
              <a:gd name="connsiteX8" fmla="*/ 4899355 w 7818120"/>
              <a:gd name="connsiteY8" fmla="*/ 0 h 13716"/>
              <a:gd name="connsiteX9" fmla="*/ 5550865 w 7818120"/>
              <a:gd name="connsiteY9" fmla="*/ 0 h 13716"/>
              <a:gd name="connsiteX10" fmla="*/ 6358738 w 7818120"/>
              <a:gd name="connsiteY10" fmla="*/ 0 h 13716"/>
              <a:gd name="connsiteX11" fmla="*/ 6853885 w 7818120"/>
              <a:gd name="connsiteY11" fmla="*/ 0 h 13716"/>
              <a:gd name="connsiteX12" fmla="*/ 7818120 w 7818120"/>
              <a:gd name="connsiteY12" fmla="*/ 0 h 13716"/>
              <a:gd name="connsiteX13" fmla="*/ 7818120 w 7818120"/>
              <a:gd name="connsiteY13" fmla="*/ 13716 h 13716"/>
              <a:gd name="connsiteX14" fmla="*/ 7244791 w 7818120"/>
              <a:gd name="connsiteY14" fmla="*/ 13716 h 13716"/>
              <a:gd name="connsiteX15" fmla="*/ 6827825 w 7818120"/>
              <a:gd name="connsiteY15" fmla="*/ 13716 h 13716"/>
              <a:gd name="connsiteX16" fmla="*/ 6176315 w 7818120"/>
              <a:gd name="connsiteY16" fmla="*/ 13716 h 13716"/>
              <a:gd name="connsiteX17" fmla="*/ 5681167 w 7818120"/>
              <a:gd name="connsiteY17" fmla="*/ 13716 h 13716"/>
              <a:gd name="connsiteX18" fmla="*/ 5029657 w 7818120"/>
              <a:gd name="connsiteY18" fmla="*/ 13716 h 13716"/>
              <a:gd name="connsiteX19" fmla="*/ 4378147 w 7818120"/>
              <a:gd name="connsiteY19" fmla="*/ 13716 h 13716"/>
              <a:gd name="connsiteX20" fmla="*/ 3726637 w 7818120"/>
              <a:gd name="connsiteY20" fmla="*/ 13716 h 13716"/>
              <a:gd name="connsiteX21" fmla="*/ 3075127 w 7818120"/>
              <a:gd name="connsiteY21" fmla="*/ 13716 h 13716"/>
              <a:gd name="connsiteX22" fmla="*/ 2501798 w 7818120"/>
              <a:gd name="connsiteY22" fmla="*/ 13716 h 13716"/>
              <a:gd name="connsiteX23" fmla="*/ 1772107 w 7818120"/>
              <a:gd name="connsiteY23" fmla="*/ 13716 h 13716"/>
              <a:gd name="connsiteX24" fmla="*/ 1120597 w 7818120"/>
              <a:gd name="connsiteY24" fmla="*/ 13716 h 13716"/>
              <a:gd name="connsiteX25" fmla="*/ 0 w 7818120"/>
              <a:gd name="connsiteY25" fmla="*/ 13716 h 13716"/>
              <a:gd name="connsiteX26" fmla="*/ 0 w 7818120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3716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8217" y="2784"/>
                  <a:pt x="7818136" y="9558"/>
                  <a:pt x="7818120" y="13716"/>
                </a:cubicBezTo>
                <a:cubicBezTo>
                  <a:pt x="7698847" y="-7839"/>
                  <a:pt x="7390924" y="18407"/>
                  <a:pt x="7244791" y="13716"/>
                </a:cubicBezTo>
                <a:cubicBezTo>
                  <a:pt x="7098658" y="9025"/>
                  <a:pt x="6952735" y="24785"/>
                  <a:pt x="6827825" y="13716"/>
                </a:cubicBezTo>
                <a:cubicBezTo>
                  <a:pt x="6702915" y="2647"/>
                  <a:pt x="6338661" y="29958"/>
                  <a:pt x="6176315" y="13716"/>
                </a:cubicBezTo>
                <a:cubicBezTo>
                  <a:pt x="6013969" y="-2526"/>
                  <a:pt x="5850602" y="1790"/>
                  <a:pt x="5681167" y="13716"/>
                </a:cubicBezTo>
                <a:cubicBezTo>
                  <a:pt x="5511732" y="25642"/>
                  <a:pt x="5312143" y="-4154"/>
                  <a:pt x="5029657" y="13716"/>
                </a:cubicBezTo>
                <a:cubicBezTo>
                  <a:pt x="4747171" y="31586"/>
                  <a:pt x="4655062" y="26168"/>
                  <a:pt x="4378147" y="13716"/>
                </a:cubicBezTo>
                <a:cubicBezTo>
                  <a:pt x="4101232" y="1265"/>
                  <a:pt x="4037646" y="40134"/>
                  <a:pt x="3726637" y="13716"/>
                </a:cubicBezTo>
                <a:cubicBezTo>
                  <a:pt x="3415628" y="-12702"/>
                  <a:pt x="3321756" y="40935"/>
                  <a:pt x="3075127" y="13716"/>
                </a:cubicBezTo>
                <a:cubicBezTo>
                  <a:pt x="2828498" y="-13503"/>
                  <a:pt x="2684733" y="10281"/>
                  <a:pt x="2501798" y="13716"/>
                </a:cubicBezTo>
                <a:cubicBezTo>
                  <a:pt x="2318863" y="17151"/>
                  <a:pt x="2121844" y="-17585"/>
                  <a:pt x="1772107" y="13716"/>
                </a:cubicBezTo>
                <a:cubicBezTo>
                  <a:pt x="1422370" y="45017"/>
                  <a:pt x="1431548" y="27094"/>
                  <a:pt x="1120597" y="13716"/>
                </a:cubicBezTo>
                <a:cubicBezTo>
                  <a:pt x="809646" y="339"/>
                  <a:pt x="246393" y="5166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7818120" h="13716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7446" y="5682"/>
                  <a:pt x="7817517" y="9439"/>
                  <a:pt x="7818120" y="13716"/>
                </a:cubicBezTo>
                <a:cubicBezTo>
                  <a:pt x="7610240" y="34"/>
                  <a:pt x="7521789" y="3149"/>
                  <a:pt x="7401154" y="13716"/>
                </a:cubicBezTo>
                <a:cubicBezTo>
                  <a:pt x="7280519" y="24283"/>
                  <a:pt x="6930719" y="-347"/>
                  <a:pt x="6593281" y="13716"/>
                </a:cubicBezTo>
                <a:cubicBezTo>
                  <a:pt x="6255843" y="27779"/>
                  <a:pt x="6286682" y="-3410"/>
                  <a:pt x="6098134" y="13716"/>
                </a:cubicBezTo>
                <a:cubicBezTo>
                  <a:pt x="5909586" y="30842"/>
                  <a:pt x="5602789" y="44024"/>
                  <a:pt x="5446624" y="13716"/>
                </a:cubicBezTo>
                <a:cubicBezTo>
                  <a:pt x="5290459" y="-16592"/>
                  <a:pt x="4917039" y="17388"/>
                  <a:pt x="4638751" y="13716"/>
                </a:cubicBezTo>
                <a:cubicBezTo>
                  <a:pt x="4360463" y="10044"/>
                  <a:pt x="4304690" y="878"/>
                  <a:pt x="3987241" y="13716"/>
                </a:cubicBezTo>
                <a:cubicBezTo>
                  <a:pt x="3669792" y="26555"/>
                  <a:pt x="3758742" y="27979"/>
                  <a:pt x="3570275" y="13716"/>
                </a:cubicBezTo>
                <a:cubicBezTo>
                  <a:pt x="3381808" y="-547"/>
                  <a:pt x="3267153" y="31628"/>
                  <a:pt x="3075127" y="13716"/>
                </a:cubicBezTo>
                <a:cubicBezTo>
                  <a:pt x="2883101" y="-4196"/>
                  <a:pt x="2665825" y="6401"/>
                  <a:pt x="2267255" y="13716"/>
                </a:cubicBezTo>
                <a:cubicBezTo>
                  <a:pt x="1868685" y="21031"/>
                  <a:pt x="1884698" y="23838"/>
                  <a:pt x="1615745" y="13716"/>
                </a:cubicBezTo>
                <a:cubicBezTo>
                  <a:pt x="1346792" y="3595"/>
                  <a:pt x="1320952" y="5858"/>
                  <a:pt x="1120597" y="13716"/>
                </a:cubicBezTo>
                <a:cubicBezTo>
                  <a:pt x="920242" y="21574"/>
                  <a:pt x="556507" y="46218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94290A-BD18-61A3-648E-4D930A3F90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5969626"/>
              </p:ext>
            </p:extLst>
          </p:nvPr>
        </p:nvGraphicFramePr>
        <p:xfrm>
          <a:off x="628650" y="1671065"/>
          <a:ext cx="7886700" cy="2961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4168866" cy="994173"/>
          </a:xfrm>
        </p:spPr>
        <p:txBody>
          <a:bodyPr>
            <a:normAutofit/>
          </a:bodyPr>
          <a:lstStyle/>
          <a:p>
            <a:pPr marL="0" lvl="0" indent="0">
              <a:lnSpc>
                <a:spcPct val="90000"/>
              </a:lnSpc>
              <a:buNone/>
            </a:pPr>
            <a:r>
              <a:rPr lang="en-US" sz="3100"/>
              <a:t>Components of Tidyverse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0"/>
            <a:ext cx="851299" cy="35849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9218"/>
            <a:ext cx="4168866" cy="3263504"/>
          </a:xfrm>
        </p:spPr>
        <p:txBody>
          <a:bodyPr>
            <a:normAutofit/>
          </a:bodyPr>
          <a:lstStyle/>
          <a:p>
            <a:pPr lvl="0"/>
            <a:r>
              <a:rPr lang="en-US" sz="1700" b="1"/>
              <a:t>readr</a:t>
            </a:r>
            <a:r>
              <a:rPr lang="en-US" sz="1700"/>
              <a:t>:</a:t>
            </a:r>
          </a:p>
          <a:p>
            <a:pPr lvl="1"/>
            <a:r>
              <a:rPr lang="en-US" sz="1700"/>
              <a:t>Purpose: Data import</a:t>
            </a:r>
          </a:p>
          <a:p>
            <a:pPr lvl="1"/>
            <a:r>
              <a:rPr lang="en-US" sz="1700"/>
              <a:t>Functions: read_csv, write_csv, read_delim, etc. imports data into a tibble by default.</a:t>
            </a:r>
          </a:p>
          <a:p>
            <a:pPr lvl="0"/>
            <a:r>
              <a:rPr lang="en-US" sz="1700" b="1"/>
              <a:t>readxl</a:t>
            </a:r>
            <a:r>
              <a:rPr lang="en-US" sz="1700"/>
              <a:t>:</a:t>
            </a:r>
          </a:p>
          <a:p>
            <a:pPr lvl="1"/>
            <a:r>
              <a:rPr lang="en-US" sz="1700"/>
              <a:t>Purpose: Import excel data</a:t>
            </a:r>
          </a:p>
          <a:p>
            <a:pPr lvl="1"/>
            <a:r>
              <a:rPr lang="en-US" sz="1700"/>
              <a:t>Functions: read_excel imports data into a tibble by default.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1968359"/>
            <a:ext cx="609320" cy="609320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684313" y="913898"/>
            <a:ext cx="1790700" cy="17907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0"/>
            <a:ext cx="1736438" cy="1163244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93478" y="998679"/>
            <a:ext cx="0" cy="1198281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54162" y="3084060"/>
            <a:ext cx="889838" cy="1328738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4565205" y="3108841"/>
            <a:ext cx="3062574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15982" y="3722002"/>
            <a:ext cx="1982514" cy="1421498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Essential Tidyverse Functions in dplyr</a:t>
            </a: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3361AF66-045F-0131-2EC8-849C348775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Essential Functions in dplyr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488C6E-0712-38EE-0977-D423CEC330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5051775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Comparison of Tibbles and Data Frames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657593"/>
              </p:ext>
            </p:extLst>
          </p:nvPr>
        </p:nvGraphicFramePr>
        <p:xfrm>
          <a:off x="1337420" y="1350683"/>
          <a:ext cx="6469161" cy="3263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39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87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6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5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Feature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Tibbles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Data Frames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Printing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Displays the first 10 rows, user-friendly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Prints all rows, which can be overwhelming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2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Column Types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Displays column types alongside data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Does not display column types clearly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3525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Row Names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Does not support row names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Can have row names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72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Subsetting Behavior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Maintains tibble structure when subsetting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Converts to vector when single column is selected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2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Design Philosophy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Designed for use with the tidyverse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Traditional structure in base R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7291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Handling of Data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Enforces stricter rules that avoid common errors</a:t>
                      </a:r>
                    </a:p>
                  </a:txBody>
                  <a:tcPr marL="71256" marR="71256" marT="35628" marB="35628"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100"/>
                        <a:t>More flexible but can lead to confusion</a:t>
                      </a:r>
                    </a:p>
                  </a:txBody>
                  <a:tcPr marL="71256" marR="71256" marT="35628" marB="3562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34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803100"/>
            <a:ext cx="2954766" cy="4187344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6000"/>
              <a:t>Load Data Set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849085"/>
            <a:ext cx="0" cy="428818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66E82D8C-F3DA-81FC-FCEE-3CF75AEBCC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66185"/>
              </p:ext>
            </p:extLst>
          </p:nvPr>
        </p:nvGraphicFramePr>
        <p:xfrm>
          <a:off x="3831401" y="803100"/>
          <a:ext cx="4683949" cy="41920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View Data in Spreadsheet Format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700"/>
              <a:t>Features of the View(tibble_df) :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Column Headings : Each column in the data frame is represented as a header in the viewer.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Data Rows : Each row of data corresponds to an observation and is displayed in a horizontal format.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Scrolling : You can scroll through both the rows and columns if your data frame is larger than the viewing area.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Sorting : You can click on column headers to sort the data in ascending or descending order.</a:t>
            </a:r>
          </a:p>
          <a:p>
            <a:pPr lvl="1">
              <a:lnSpc>
                <a:spcPct val="90000"/>
              </a:lnSpc>
            </a:pPr>
            <a:r>
              <a:rPr lang="en-US" sz="1700"/>
              <a:t>Filtering : Depending on the interface, you might be able to filter data directly through the viewer.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Missing Data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/>
            <a:r>
              <a:t>complete.cases(df)</a:t>
            </a:r>
          </a:p>
          <a:p>
            <a:pPr lvl="0"/>
            <a:r>
              <a:t>is.na()</a:t>
            </a:r>
          </a:p>
          <a:p>
            <a:pPr lvl="0"/>
            <a:r>
              <a:t>replace_na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246888"/>
            <a:ext cx="4688333" cy="133731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4100"/>
              <a:t>Basketball Example</a:t>
            </a:r>
          </a:p>
        </p:txBody>
      </p:sp>
      <p:pic>
        <p:nvPicPr>
          <p:cNvPr id="5" name="Picture 4" descr="Basketball going into hoop against sky">
            <a:extLst>
              <a:ext uri="{FF2B5EF4-FFF2-40B4-BE49-F238E27FC236}">
                <a16:creationId xmlns:a16="http://schemas.microsoft.com/office/drawing/2014/main" id="{0F42BA01-83FE-9885-7FC3-2C2AF9080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06" r="40161"/>
          <a:stretch>
            <a:fillRect/>
          </a:stretch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178121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2906" y="4075"/>
                  <a:pt x="3183008" y="9784"/>
                  <a:pt x="3182692" y="13716"/>
                </a:cubicBezTo>
                <a:cubicBezTo>
                  <a:pt x="2947402" y="17868"/>
                  <a:pt x="2876226" y="22619"/>
                  <a:pt x="2609807" y="13716"/>
                </a:cubicBezTo>
                <a:cubicBezTo>
                  <a:pt x="2343389" y="4813"/>
                  <a:pt x="2326689" y="21007"/>
                  <a:pt x="2068750" y="13716"/>
                </a:cubicBezTo>
                <a:cubicBezTo>
                  <a:pt x="1810811" y="6425"/>
                  <a:pt x="1713836" y="43647"/>
                  <a:pt x="1432211" y="13716"/>
                </a:cubicBezTo>
                <a:cubicBezTo>
                  <a:pt x="1150586" y="-16215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2126" y="5320"/>
                  <a:pt x="3182368" y="9001"/>
                  <a:pt x="3182692" y="13716"/>
                </a:cubicBezTo>
                <a:cubicBezTo>
                  <a:pt x="3026065" y="-15421"/>
                  <a:pt x="2775006" y="18495"/>
                  <a:pt x="2546154" y="13716"/>
                </a:cubicBezTo>
                <a:cubicBezTo>
                  <a:pt x="2317302" y="8937"/>
                  <a:pt x="2168173" y="-13085"/>
                  <a:pt x="1845961" y="13716"/>
                </a:cubicBezTo>
                <a:cubicBezTo>
                  <a:pt x="1523749" y="40517"/>
                  <a:pt x="1450078" y="-5416"/>
                  <a:pt x="1304904" y="13716"/>
                </a:cubicBezTo>
                <a:cubicBezTo>
                  <a:pt x="1159730" y="32848"/>
                  <a:pt x="942635" y="-14593"/>
                  <a:pt x="604711" y="13716"/>
                </a:cubicBezTo>
                <a:cubicBezTo>
                  <a:pt x="266787" y="42025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029968"/>
            <a:ext cx="4688333" cy="26128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1700"/>
              <a:t>Example can be found in Murach’s R for Data Analysis Book by Scott McCoy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3"/>
            <a:ext cx="7886700" cy="9941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4100"/>
              <a:t>Key Features of R: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258029"/>
            <a:ext cx="8140446" cy="13716"/>
          </a:xfrm>
          <a:custGeom>
            <a:avLst/>
            <a:gdLst>
              <a:gd name="connsiteX0" fmla="*/ 0 w 8140446"/>
              <a:gd name="connsiteY0" fmla="*/ 0 h 13716"/>
              <a:gd name="connsiteX1" fmla="*/ 434157 w 8140446"/>
              <a:gd name="connsiteY1" fmla="*/ 0 h 13716"/>
              <a:gd name="connsiteX2" fmla="*/ 1193932 w 8140446"/>
              <a:gd name="connsiteY2" fmla="*/ 0 h 13716"/>
              <a:gd name="connsiteX3" fmla="*/ 1628089 w 8140446"/>
              <a:gd name="connsiteY3" fmla="*/ 0 h 13716"/>
              <a:gd name="connsiteX4" fmla="*/ 2225055 w 8140446"/>
              <a:gd name="connsiteY4" fmla="*/ 0 h 13716"/>
              <a:gd name="connsiteX5" fmla="*/ 3066235 w 8140446"/>
              <a:gd name="connsiteY5" fmla="*/ 0 h 13716"/>
              <a:gd name="connsiteX6" fmla="*/ 3744605 w 8140446"/>
              <a:gd name="connsiteY6" fmla="*/ 0 h 13716"/>
              <a:gd name="connsiteX7" fmla="*/ 4504380 w 8140446"/>
              <a:gd name="connsiteY7" fmla="*/ 0 h 13716"/>
              <a:gd name="connsiteX8" fmla="*/ 5101346 w 8140446"/>
              <a:gd name="connsiteY8" fmla="*/ 0 h 13716"/>
              <a:gd name="connsiteX9" fmla="*/ 5779717 w 8140446"/>
              <a:gd name="connsiteY9" fmla="*/ 0 h 13716"/>
              <a:gd name="connsiteX10" fmla="*/ 6620896 w 8140446"/>
              <a:gd name="connsiteY10" fmla="*/ 0 h 13716"/>
              <a:gd name="connsiteX11" fmla="*/ 7136458 w 8140446"/>
              <a:gd name="connsiteY11" fmla="*/ 0 h 13716"/>
              <a:gd name="connsiteX12" fmla="*/ 8140446 w 8140446"/>
              <a:gd name="connsiteY12" fmla="*/ 0 h 13716"/>
              <a:gd name="connsiteX13" fmla="*/ 8140446 w 8140446"/>
              <a:gd name="connsiteY13" fmla="*/ 13716 h 13716"/>
              <a:gd name="connsiteX14" fmla="*/ 7543480 w 8140446"/>
              <a:gd name="connsiteY14" fmla="*/ 13716 h 13716"/>
              <a:gd name="connsiteX15" fmla="*/ 7109323 w 8140446"/>
              <a:gd name="connsiteY15" fmla="*/ 13716 h 13716"/>
              <a:gd name="connsiteX16" fmla="*/ 6430952 w 8140446"/>
              <a:gd name="connsiteY16" fmla="*/ 13716 h 13716"/>
              <a:gd name="connsiteX17" fmla="*/ 5915391 w 8140446"/>
              <a:gd name="connsiteY17" fmla="*/ 13716 h 13716"/>
              <a:gd name="connsiteX18" fmla="*/ 5237020 w 8140446"/>
              <a:gd name="connsiteY18" fmla="*/ 13716 h 13716"/>
              <a:gd name="connsiteX19" fmla="*/ 4558650 w 8140446"/>
              <a:gd name="connsiteY19" fmla="*/ 13716 h 13716"/>
              <a:gd name="connsiteX20" fmla="*/ 3880279 w 8140446"/>
              <a:gd name="connsiteY20" fmla="*/ 13716 h 13716"/>
              <a:gd name="connsiteX21" fmla="*/ 3201909 w 8140446"/>
              <a:gd name="connsiteY21" fmla="*/ 13716 h 13716"/>
              <a:gd name="connsiteX22" fmla="*/ 2604943 w 8140446"/>
              <a:gd name="connsiteY22" fmla="*/ 13716 h 13716"/>
              <a:gd name="connsiteX23" fmla="*/ 1845168 w 8140446"/>
              <a:gd name="connsiteY23" fmla="*/ 13716 h 13716"/>
              <a:gd name="connsiteX24" fmla="*/ 1166797 w 8140446"/>
              <a:gd name="connsiteY24" fmla="*/ 13716 h 13716"/>
              <a:gd name="connsiteX25" fmla="*/ 0 w 8140446"/>
              <a:gd name="connsiteY25" fmla="*/ 13716 h 13716"/>
              <a:gd name="connsiteX26" fmla="*/ 0 w 8140446"/>
              <a:gd name="connsiteY2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3716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543" y="2784"/>
                  <a:pt x="8140462" y="9558"/>
                  <a:pt x="8140446" y="13716"/>
                </a:cubicBezTo>
                <a:cubicBezTo>
                  <a:pt x="7906329" y="-7615"/>
                  <a:pt x="7681180" y="22893"/>
                  <a:pt x="7543480" y="13716"/>
                </a:cubicBezTo>
                <a:cubicBezTo>
                  <a:pt x="7405780" y="4539"/>
                  <a:pt x="7216607" y="-912"/>
                  <a:pt x="7109323" y="13716"/>
                </a:cubicBezTo>
                <a:cubicBezTo>
                  <a:pt x="7002039" y="28344"/>
                  <a:pt x="6576231" y="38120"/>
                  <a:pt x="6430952" y="13716"/>
                </a:cubicBezTo>
                <a:cubicBezTo>
                  <a:pt x="6285673" y="-10688"/>
                  <a:pt x="6138840" y="29949"/>
                  <a:pt x="5915391" y="13716"/>
                </a:cubicBezTo>
                <a:cubicBezTo>
                  <a:pt x="5691942" y="-2517"/>
                  <a:pt x="5459460" y="47094"/>
                  <a:pt x="5237020" y="13716"/>
                </a:cubicBezTo>
                <a:cubicBezTo>
                  <a:pt x="5014580" y="-19662"/>
                  <a:pt x="4747677" y="35877"/>
                  <a:pt x="4558650" y="13716"/>
                </a:cubicBezTo>
                <a:cubicBezTo>
                  <a:pt x="4369623" y="-8445"/>
                  <a:pt x="4146061" y="7996"/>
                  <a:pt x="3880279" y="13716"/>
                </a:cubicBezTo>
                <a:cubicBezTo>
                  <a:pt x="3614497" y="19436"/>
                  <a:pt x="3473808" y="-17480"/>
                  <a:pt x="3201909" y="13716"/>
                </a:cubicBezTo>
                <a:cubicBezTo>
                  <a:pt x="2930010" y="44912"/>
                  <a:pt x="2728175" y="-8002"/>
                  <a:pt x="2604943" y="13716"/>
                </a:cubicBezTo>
                <a:cubicBezTo>
                  <a:pt x="2481711" y="35434"/>
                  <a:pt x="2004334" y="22380"/>
                  <a:pt x="1845168" y="13716"/>
                </a:cubicBezTo>
                <a:cubicBezTo>
                  <a:pt x="1686003" y="5052"/>
                  <a:pt x="1375070" y="33008"/>
                  <a:pt x="1166797" y="13716"/>
                </a:cubicBezTo>
                <a:cubicBezTo>
                  <a:pt x="958524" y="-5576"/>
                  <a:pt x="342846" y="4308"/>
                  <a:pt x="0" y="13716"/>
                </a:cubicBezTo>
                <a:cubicBezTo>
                  <a:pt x="-100" y="9589"/>
                  <a:pt x="468" y="2983"/>
                  <a:pt x="0" y="0"/>
                </a:cubicBezTo>
                <a:close/>
              </a:path>
              <a:path w="8140446" h="13716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39772" y="5682"/>
                  <a:pt x="8139843" y="9439"/>
                  <a:pt x="8140446" y="13716"/>
                </a:cubicBezTo>
                <a:cubicBezTo>
                  <a:pt x="7959314" y="-1227"/>
                  <a:pt x="7870113" y="5865"/>
                  <a:pt x="7706289" y="13716"/>
                </a:cubicBezTo>
                <a:cubicBezTo>
                  <a:pt x="7542465" y="21567"/>
                  <a:pt x="7157940" y="12910"/>
                  <a:pt x="6865109" y="13716"/>
                </a:cubicBezTo>
                <a:cubicBezTo>
                  <a:pt x="6572278" y="14522"/>
                  <a:pt x="6524256" y="33479"/>
                  <a:pt x="6349548" y="13716"/>
                </a:cubicBezTo>
                <a:cubicBezTo>
                  <a:pt x="6174840" y="-6047"/>
                  <a:pt x="5951624" y="-4398"/>
                  <a:pt x="5671177" y="13716"/>
                </a:cubicBezTo>
                <a:cubicBezTo>
                  <a:pt x="5390730" y="31830"/>
                  <a:pt x="5222992" y="55486"/>
                  <a:pt x="4829998" y="13716"/>
                </a:cubicBezTo>
                <a:cubicBezTo>
                  <a:pt x="4437004" y="-28054"/>
                  <a:pt x="4344181" y="34515"/>
                  <a:pt x="4151627" y="13716"/>
                </a:cubicBezTo>
                <a:cubicBezTo>
                  <a:pt x="3959073" y="-7083"/>
                  <a:pt x="3886970" y="28303"/>
                  <a:pt x="3717470" y="13716"/>
                </a:cubicBezTo>
                <a:cubicBezTo>
                  <a:pt x="3547970" y="-871"/>
                  <a:pt x="3451521" y="27300"/>
                  <a:pt x="3201909" y="13716"/>
                </a:cubicBezTo>
                <a:cubicBezTo>
                  <a:pt x="2952297" y="132"/>
                  <a:pt x="2543413" y="1457"/>
                  <a:pt x="2360729" y="13716"/>
                </a:cubicBezTo>
                <a:cubicBezTo>
                  <a:pt x="2178045" y="25975"/>
                  <a:pt x="1906056" y="21275"/>
                  <a:pt x="1682359" y="13716"/>
                </a:cubicBezTo>
                <a:cubicBezTo>
                  <a:pt x="1458662" y="6158"/>
                  <a:pt x="1330405" y="3474"/>
                  <a:pt x="1166797" y="13716"/>
                </a:cubicBezTo>
                <a:cubicBezTo>
                  <a:pt x="1003189" y="23958"/>
                  <a:pt x="278098" y="14961"/>
                  <a:pt x="0" y="13716"/>
                </a:cubicBezTo>
                <a:cubicBezTo>
                  <a:pt x="303" y="7982"/>
                  <a:pt x="182" y="52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47038"/>
            <a:ext cx="7886700" cy="3188970"/>
          </a:xfrm>
        </p:spPr>
        <p:txBody>
          <a:bodyPr>
            <a:normAutofit/>
          </a:bodyPr>
          <a:lstStyle/>
          <a:p>
            <a:pPr lvl="0"/>
            <a:r>
              <a:rPr lang="en-US" sz="1700" b="1"/>
              <a:t>Built-in Statistics Functions</a:t>
            </a:r>
          </a:p>
          <a:p>
            <a:pPr lvl="1"/>
            <a:r>
              <a:rPr lang="en-US" sz="1700"/>
              <a:t>Provides a variety of statistical tests, such as t-tests, ANOVA, etc.</a:t>
            </a:r>
          </a:p>
          <a:p>
            <a:pPr lvl="0"/>
            <a:r>
              <a:rPr lang="en-US" sz="1700" b="1"/>
              <a:t>Visualization Capabilities</a:t>
            </a:r>
          </a:p>
          <a:p>
            <a:pPr lvl="1"/>
            <a:r>
              <a:rPr lang="en-US" sz="1700"/>
              <a:t>Tools like </a:t>
            </a:r>
            <a:r>
              <a:rPr lang="en-US" sz="1700">
                <a:latin typeface="Courier"/>
              </a:rPr>
              <a:t>ggplot2</a:t>
            </a:r>
            <a:r>
              <a:rPr lang="en-US" sz="1700"/>
              <a:t> facilitate high-quality visualizations.</a:t>
            </a:r>
          </a:p>
          <a:p>
            <a:pPr lvl="0"/>
            <a:r>
              <a:rPr lang="en-US" sz="1700" b="1"/>
              <a:t>Expanded Capabilities through Added Libraries</a:t>
            </a:r>
          </a:p>
          <a:p>
            <a:pPr lvl="1"/>
            <a:r>
              <a:rPr lang="en-US" sz="1700"/>
              <a:t>Thousands of packages are available on CRAN.</a:t>
            </a:r>
          </a:p>
          <a:p>
            <a:pPr lvl="0"/>
            <a:r>
              <a:rPr lang="en-US" sz="1700" b="1"/>
              <a:t>Integration with Other Tools, such as SQL</a:t>
            </a:r>
          </a:p>
          <a:p>
            <a:pPr lvl="1"/>
            <a:r>
              <a:rPr lang="en-US" sz="1700"/>
              <a:t>Connects with databases for efficient data manipulation.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73321" y="246888"/>
            <a:ext cx="4688333" cy="1337310"/>
          </a:xfrm>
        </p:spPr>
        <p:txBody>
          <a:bodyPr anchor="b">
            <a:normAutofit/>
          </a:bodyPr>
          <a:lstStyle/>
          <a:p>
            <a:pPr marL="0" lvl="0" indent="0">
              <a:buNone/>
            </a:pPr>
            <a:r>
              <a:rPr lang="en-US" sz="4100"/>
              <a:t>Applications of R:</a:t>
            </a:r>
          </a:p>
        </p:txBody>
      </p:sp>
      <p:pic>
        <p:nvPicPr>
          <p:cNvPr id="5" name="Picture 4" descr="Digital business graph and charts">
            <a:extLst>
              <a:ext uri="{FF2B5EF4-FFF2-40B4-BE49-F238E27FC236}">
                <a16:creationId xmlns:a16="http://schemas.microsoft.com/office/drawing/2014/main" id="{6101A4EA-8D45-6374-EF39-654BCC9D2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794" r="27779" b="-1"/>
          <a:stretch>
            <a:fillRect/>
          </a:stretch>
        </p:blipFill>
        <p:spPr>
          <a:xfrm>
            <a:off x="20" y="10"/>
            <a:ext cx="3492988" cy="51434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3321" y="1781210"/>
            <a:ext cx="3182692" cy="13716"/>
          </a:xfrm>
          <a:custGeom>
            <a:avLst/>
            <a:gdLst>
              <a:gd name="connsiteX0" fmla="*/ 0 w 3182692"/>
              <a:gd name="connsiteY0" fmla="*/ 0 h 13716"/>
              <a:gd name="connsiteX1" fmla="*/ 636538 w 3182692"/>
              <a:gd name="connsiteY1" fmla="*/ 0 h 13716"/>
              <a:gd name="connsiteX2" fmla="*/ 1273077 w 3182692"/>
              <a:gd name="connsiteY2" fmla="*/ 0 h 13716"/>
              <a:gd name="connsiteX3" fmla="*/ 1909615 w 3182692"/>
              <a:gd name="connsiteY3" fmla="*/ 0 h 13716"/>
              <a:gd name="connsiteX4" fmla="*/ 2482500 w 3182692"/>
              <a:gd name="connsiteY4" fmla="*/ 0 h 13716"/>
              <a:gd name="connsiteX5" fmla="*/ 3182692 w 3182692"/>
              <a:gd name="connsiteY5" fmla="*/ 0 h 13716"/>
              <a:gd name="connsiteX6" fmla="*/ 3182692 w 3182692"/>
              <a:gd name="connsiteY6" fmla="*/ 13716 h 13716"/>
              <a:gd name="connsiteX7" fmla="*/ 2609807 w 3182692"/>
              <a:gd name="connsiteY7" fmla="*/ 13716 h 13716"/>
              <a:gd name="connsiteX8" fmla="*/ 2068750 w 3182692"/>
              <a:gd name="connsiteY8" fmla="*/ 13716 h 13716"/>
              <a:gd name="connsiteX9" fmla="*/ 1432211 w 3182692"/>
              <a:gd name="connsiteY9" fmla="*/ 13716 h 13716"/>
              <a:gd name="connsiteX10" fmla="*/ 859327 w 3182692"/>
              <a:gd name="connsiteY10" fmla="*/ 13716 h 13716"/>
              <a:gd name="connsiteX11" fmla="*/ 0 w 3182692"/>
              <a:gd name="connsiteY11" fmla="*/ 13716 h 13716"/>
              <a:gd name="connsiteX12" fmla="*/ 0 w 3182692"/>
              <a:gd name="connsiteY12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3716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07727" y="-28"/>
                  <a:pt x="1273077" y="0"/>
                </a:cubicBezTo>
                <a:cubicBezTo>
                  <a:pt x="1538427" y="28"/>
                  <a:pt x="1698640" y="-12775"/>
                  <a:pt x="1909615" y="0"/>
                </a:cubicBezTo>
                <a:cubicBezTo>
                  <a:pt x="2120590" y="12775"/>
                  <a:pt x="2210293" y="-21823"/>
                  <a:pt x="2482500" y="0"/>
                </a:cubicBezTo>
                <a:cubicBezTo>
                  <a:pt x="2754708" y="21823"/>
                  <a:pt x="3004133" y="-28750"/>
                  <a:pt x="3182692" y="0"/>
                </a:cubicBezTo>
                <a:cubicBezTo>
                  <a:pt x="3182906" y="4075"/>
                  <a:pt x="3183008" y="9784"/>
                  <a:pt x="3182692" y="13716"/>
                </a:cubicBezTo>
                <a:cubicBezTo>
                  <a:pt x="2947402" y="17868"/>
                  <a:pt x="2876226" y="22619"/>
                  <a:pt x="2609807" y="13716"/>
                </a:cubicBezTo>
                <a:cubicBezTo>
                  <a:pt x="2343389" y="4813"/>
                  <a:pt x="2326689" y="21007"/>
                  <a:pt x="2068750" y="13716"/>
                </a:cubicBezTo>
                <a:cubicBezTo>
                  <a:pt x="1810811" y="6425"/>
                  <a:pt x="1713836" y="43647"/>
                  <a:pt x="1432211" y="13716"/>
                </a:cubicBezTo>
                <a:cubicBezTo>
                  <a:pt x="1150586" y="-16215"/>
                  <a:pt x="982765" y="-825"/>
                  <a:pt x="859327" y="13716"/>
                </a:cubicBezTo>
                <a:cubicBezTo>
                  <a:pt x="735889" y="28257"/>
                  <a:pt x="254183" y="30659"/>
                  <a:pt x="0" y="13716"/>
                </a:cubicBezTo>
                <a:cubicBezTo>
                  <a:pt x="-535" y="8247"/>
                  <a:pt x="-201" y="2959"/>
                  <a:pt x="0" y="0"/>
                </a:cubicBezTo>
                <a:close/>
              </a:path>
              <a:path w="3182692" h="13716" stroke="0" extrusionOk="0">
                <a:moveTo>
                  <a:pt x="0" y="0"/>
                </a:moveTo>
                <a:cubicBezTo>
                  <a:pt x="243108" y="-22426"/>
                  <a:pt x="387854" y="22949"/>
                  <a:pt x="572885" y="0"/>
                </a:cubicBezTo>
                <a:cubicBezTo>
                  <a:pt x="757916" y="-22949"/>
                  <a:pt x="923707" y="6797"/>
                  <a:pt x="1113942" y="0"/>
                </a:cubicBezTo>
                <a:cubicBezTo>
                  <a:pt x="1304177" y="-6797"/>
                  <a:pt x="1495991" y="20627"/>
                  <a:pt x="1686827" y="0"/>
                </a:cubicBezTo>
                <a:cubicBezTo>
                  <a:pt x="1877663" y="-20627"/>
                  <a:pt x="2170182" y="-20672"/>
                  <a:pt x="2323365" y="0"/>
                </a:cubicBezTo>
                <a:cubicBezTo>
                  <a:pt x="2476548" y="20672"/>
                  <a:pt x="2919164" y="6097"/>
                  <a:pt x="3182692" y="0"/>
                </a:cubicBezTo>
                <a:cubicBezTo>
                  <a:pt x="3182126" y="5320"/>
                  <a:pt x="3182368" y="9001"/>
                  <a:pt x="3182692" y="13716"/>
                </a:cubicBezTo>
                <a:cubicBezTo>
                  <a:pt x="3026065" y="-15421"/>
                  <a:pt x="2775006" y="18495"/>
                  <a:pt x="2546154" y="13716"/>
                </a:cubicBezTo>
                <a:cubicBezTo>
                  <a:pt x="2317302" y="8937"/>
                  <a:pt x="2168173" y="-13085"/>
                  <a:pt x="1845961" y="13716"/>
                </a:cubicBezTo>
                <a:cubicBezTo>
                  <a:pt x="1523749" y="40517"/>
                  <a:pt x="1450078" y="-5416"/>
                  <a:pt x="1304904" y="13716"/>
                </a:cubicBezTo>
                <a:cubicBezTo>
                  <a:pt x="1159730" y="32848"/>
                  <a:pt x="942635" y="-14593"/>
                  <a:pt x="604711" y="13716"/>
                </a:cubicBezTo>
                <a:cubicBezTo>
                  <a:pt x="266787" y="42025"/>
                  <a:pt x="141927" y="-12967"/>
                  <a:pt x="0" y="13716"/>
                </a:cubicBezTo>
                <a:cubicBezTo>
                  <a:pt x="58" y="7834"/>
                  <a:pt x="453" y="5833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3321" y="2029968"/>
            <a:ext cx="4688333" cy="2612898"/>
          </a:xfrm>
        </p:spPr>
        <p:txBody>
          <a:bodyPr>
            <a:normAutofit/>
          </a:bodyPr>
          <a:lstStyle/>
          <a:p>
            <a:pPr lvl="0"/>
            <a:r>
              <a:rPr lang="en-US" sz="1700" b="1"/>
              <a:t>Data Science</a:t>
            </a:r>
          </a:p>
          <a:p>
            <a:pPr lvl="0"/>
            <a:r>
              <a:rPr lang="en-US" sz="1700" b="1"/>
              <a:t>Statistics</a:t>
            </a:r>
          </a:p>
          <a:p>
            <a:pPr lvl="0"/>
            <a:r>
              <a:rPr lang="en-US" sz="1700" b="1"/>
              <a:t>Academic Research</a:t>
            </a:r>
          </a:p>
          <a:p>
            <a:pPr lvl="0"/>
            <a:r>
              <a:rPr lang="en-US" sz="1700" b="1"/>
              <a:t>Business Analytics</a:t>
            </a:r>
          </a:p>
          <a:p>
            <a:pPr lvl="0"/>
            <a:r>
              <a:rPr lang="en-US" sz="1700" b="1"/>
              <a:t>Bioinformatics</a:t>
            </a:r>
          </a:p>
          <a:p>
            <a:pPr lvl="0"/>
            <a:r>
              <a:rPr lang="en-US" sz="1700" b="1"/>
              <a:t>Finance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800"/>
              <a:t>RStudio Environment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lvl="0"/>
            <a:r>
              <a:rPr lang="en-US" sz="1700" b="1"/>
              <a:t>Source Pane</a:t>
            </a:r>
          </a:p>
          <a:p>
            <a:pPr lvl="1"/>
            <a:r>
              <a:rPr lang="en-US" sz="1700"/>
              <a:t>Top left corner</a:t>
            </a:r>
          </a:p>
          <a:p>
            <a:pPr lvl="1"/>
            <a:r>
              <a:rPr lang="en-US" sz="1700"/>
              <a:t>Used for writing and editing R scripts and RMarkdown documents.</a:t>
            </a:r>
          </a:p>
          <a:p>
            <a:pPr lvl="0"/>
            <a:r>
              <a:rPr lang="en-US" sz="1700" b="1"/>
              <a:t>Console Pane</a:t>
            </a:r>
          </a:p>
          <a:p>
            <a:pPr lvl="1"/>
            <a:r>
              <a:rPr lang="en-US" sz="1700"/>
              <a:t>Bottom left corner</a:t>
            </a:r>
          </a:p>
          <a:p>
            <a:pPr lvl="1"/>
            <a:r>
              <a:rPr lang="en-US" sz="1700"/>
              <a:t>Executes R commands interactively.</a:t>
            </a:r>
          </a:p>
          <a:p>
            <a:pPr lvl="0"/>
            <a:r>
              <a:rPr lang="en-US" sz="1700" b="1"/>
              <a:t>Environment/History Pane</a:t>
            </a:r>
          </a:p>
          <a:p>
            <a:pPr lvl="1"/>
            <a:r>
              <a:rPr lang="en-US" sz="1700"/>
              <a:t>Top right corner</a:t>
            </a:r>
          </a:p>
          <a:p>
            <a:pPr lvl="1"/>
            <a:r>
              <a:rPr lang="en-US" sz="1700" b="1"/>
              <a:t>Environment Tab</a:t>
            </a:r>
            <a:r>
              <a:rPr lang="en-US" sz="1700"/>
              <a:t>: Displays variables and objects in memory.</a:t>
            </a:r>
          </a:p>
          <a:p>
            <a:pPr lvl="1"/>
            <a:r>
              <a:rPr lang="en-US" sz="1700" b="1"/>
              <a:t>History Tab</a:t>
            </a:r>
            <a:r>
              <a:rPr lang="en-US" sz="1700"/>
              <a:t>: Shows command history for the current session.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11480"/>
            <a:ext cx="2700645" cy="407365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800"/>
              <a:t>RStudio Environment (continued)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07987" y="2444036"/>
            <a:ext cx="3360420" cy="13716"/>
          </a:xfrm>
          <a:custGeom>
            <a:avLst/>
            <a:gdLst>
              <a:gd name="connsiteX0" fmla="*/ 0 w 3360420"/>
              <a:gd name="connsiteY0" fmla="*/ 0 h 13716"/>
              <a:gd name="connsiteX1" fmla="*/ 638480 w 3360420"/>
              <a:gd name="connsiteY1" fmla="*/ 0 h 13716"/>
              <a:gd name="connsiteX2" fmla="*/ 1310564 w 3360420"/>
              <a:gd name="connsiteY2" fmla="*/ 0 h 13716"/>
              <a:gd name="connsiteX3" fmla="*/ 2016252 w 3360420"/>
              <a:gd name="connsiteY3" fmla="*/ 0 h 13716"/>
              <a:gd name="connsiteX4" fmla="*/ 2721940 w 3360420"/>
              <a:gd name="connsiteY4" fmla="*/ 0 h 13716"/>
              <a:gd name="connsiteX5" fmla="*/ 3360420 w 3360420"/>
              <a:gd name="connsiteY5" fmla="*/ 0 h 13716"/>
              <a:gd name="connsiteX6" fmla="*/ 3360420 w 3360420"/>
              <a:gd name="connsiteY6" fmla="*/ 13716 h 13716"/>
              <a:gd name="connsiteX7" fmla="*/ 2621128 w 3360420"/>
              <a:gd name="connsiteY7" fmla="*/ 13716 h 13716"/>
              <a:gd name="connsiteX8" fmla="*/ 1881835 w 3360420"/>
              <a:gd name="connsiteY8" fmla="*/ 13716 h 13716"/>
              <a:gd name="connsiteX9" fmla="*/ 1209751 w 3360420"/>
              <a:gd name="connsiteY9" fmla="*/ 13716 h 13716"/>
              <a:gd name="connsiteX10" fmla="*/ 0 w 3360420"/>
              <a:gd name="connsiteY10" fmla="*/ 13716 h 13716"/>
              <a:gd name="connsiteX11" fmla="*/ 0 w 3360420"/>
              <a:gd name="connsiteY11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360420" h="13716" fill="none" extrusionOk="0">
                <a:moveTo>
                  <a:pt x="0" y="0"/>
                </a:moveTo>
                <a:cubicBezTo>
                  <a:pt x="173390" y="25775"/>
                  <a:pt x="488191" y="-28129"/>
                  <a:pt x="638480" y="0"/>
                </a:cubicBezTo>
                <a:cubicBezTo>
                  <a:pt x="788769" y="28129"/>
                  <a:pt x="1174965" y="-28957"/>
                  <a:pt x="1310564" y="0"/>
                </a:cubicBezTo>
                <a:cubicBezTo>
                  <a:pt x="1446163" y="28957"/>
                  <a:pt x="1725466" y="-34787"/>
                  <a:pt x="2016252" y="0"/>
                </a:cubicBezTo>
                <a:cubicBezTo>
                  <a:pt x="2307038" y="34787"/>
                  <a:pt x="2437945" y="-15142"/>
                  <a:pt x="2721940" y="0"/>
                </a:cubicBezTo>
                <a:cubicBezTo>
                  <a:pt x="3005935" y="15142"/>
                  <a:pt x="3141795" y="-10480"/>
                  <a:pt x="3360420" y="0"/>
                </a:cubicBezTo>
                <a:cubicBezTo>
                  <a:pt x="3359940" y="2989"/>
                  <a:pt x="3359779" y="10166"/>
                  <a:pt x="3360420" y="13716"/>
                </a:cubicBezTo>
                <a:cubicBezTo>
                  <a:pt x="3047302" y="-18841"/>
                  <a:pt x="2960325" y="10240"/>
                  <a:pt x="2621128" y="13716"/>
                </a:cubicBezTo>
                <a:cubicBezTo>
                  <a:pt x="2281931" y="17192"/>
                  <a:pt x="2176842" y="26844"/>
                  <a:pt x="1881835" y="13716"/>
                </a:cubicBezTo>
                <a:cubicBezTo>
                  <a:pt x="1586828" y="588"/>
                  <a:pt x="1449984" y="-8996"/>
                  <a:pt x="1209751" y="13716"/>
                </a:cubicBezTo>
                <a:cubicBezTo>
                  <a:pt x="969518" y="36428"/>
                  <a:pt x="318488" y="55902"/>
                  <a:pt x="0" y="13716"/>
                </a:cubicBezTo>
                <a:cubicBezTo>
                  <a:pt x="182" y="9317"/>
                  <a:pt x="482" y="5285"/>
                  <a:pt x="0" y="0"/>
                </a:cubicBezTo>
                <a:close/>
              </a:path>
              <a:path w="3360420" h="13716" stroke="0" extrusionOk="0">
                <a:moveTo>
                  <a:pt x="0" y="0"/>
                </a:moveTo>
                <a:cubicBezTo>
                  <a:pt x="152211" y="-10113"/>
                  <a:pt x="493092" y="-25529"/>
                  <a:pt x="638480" y="0"/>
                </a:cubicBezTo>
                <a:cubicBezTo>
                  <a:pt x="783868" y="25529"/>
                  <a:pt x="1051824" y="-19092"/>
                  <a:pt x="1209751" y="0"/>
                </a:cubicBezTo>
                <a:cubicBezTo>
                  <a:pt x="1367678" y="19092"/>
                  <a:pt x="1729599" y="16071"/>
                  <a:pt x="1949044" y="0"/>
                </a:cubicBezTo>
                <a:cubicBezTo>
                  <a:pt x="2168489" y="-16071"/>
                  <a:pt x="2323758" y="-4710"/>
                  <a:pt x="2587523" y="0"/>
                </a:cubicBezTo>
                <a:cubicBezTo>
                  <a:pt x="2851288" y="4710"/>
                  <a:pt x="3195571" y="-8175"/>
                  <a:pt x="3360420" y="0"/>
                </a:cubicBezTo>
                <a:cubicBezTo>
                  <a:pt x="3359928" y="2764"/>
                  <a:pt x="3360118" y="8747"/>
                  <a:pt x="3360420" y="13716"/>
                </a:cubicBezTo>
                <a:cubicBezTo>
                  <a:pt x="3025528" y="-15604"/>
                  <a:pt x="2845368" y="35037"/>
                  <a:pt x="2688336" y="13716"/>
                </a:cubicBezTo>
                <a:cubicBezTo>
                  <a:pt x="2531304" y="-7605"/>
                  <a:pt x="2279760" y="-9642"/>
                  <a:pt x="1949044" y="13716"/>
                </a:cubicBezTo>
                <a:cubicBezTo>
                  <a:pt x="1618328" y="37074"/>
                  <a:pt x="1624903" y="7505"/>
                  <a:pt x="1377772" y="13716"/>
                </a:cubicBezTo>
                <a:cubicBezTo>
                  <a:pt x="1130641" y="19927"/>
                  <a:pt x="973925" y="-19083"/>
                  <a:pt x="705688" y="13716"/>
                </a:cubicBezTo>
                <a:cubicBezTo>
                  <a:pt x="437451" y="46515"/>
                  <a:pt x="236989" y="-13738"/>
                  <a:pt x="0" y="13716"/>
                </a:cubicBezTo>
                <a:cubicBezTo>
                  <a:pt x="614" y="9981"/>
                  <a:pt x="600" y="5402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414068"/>
            <a:ext cx="4668251" cy="4073652"/>
          </a:xfrm>
        </p:spPr>
        <p:txBody>
          <a:bodyPr anchor="ctr">
            <a:normAutofit/>
          </a:bodyPr>
          <a:lstStyle/>
          <a:p>
            <a:pPr lvl="0"/>
            <a:r>
              <a:rPr lang="en-US" sz="1700" b="1"/>
              <a:t>Files/Plots/Packages/Help/Viewer Pane</a:t>
            </a:r>
          </a:p>
          <a:p>
            <a:pPr lvl="1"/>
            <a:r>
              <a:rPr lang="en-US" sz="1700"/>
              <a:t>Bottom right corner</a:t>
            </a:r>
          </a:p>
          <a:p>
            <a:pPr lvl="1"/>
            <a:r>
              <a:rPr lang="en-US" sz="1700" b="1"/>
              <a:t>Files Tab</a:t>
            </a:r>
            <a:r>
              <a:rPr lang="en-US" sz="1700"/>
              <a:t>: Navigate and manage files in the working directory.</a:t>
            </a:r>
          </a:p>
          <a:p>
            <a:pPr lvl="1"/>
            <a:r>
              <a:rPr lang="en-US" sz="1700" b="1"/>
              <a:t>Plots Tab</a:t>
            </a:r>
            <a:r>
              <a:rPr lang="en-US" sz="1700"/>
              <a:t>: Displays visual outputs and allows interaction with plots.</a:t>
            </a:r>
          </a:p>
          <a:p>
            <a:pPr lvl="1"/>
            <a:r>
              <a:rPr lang="en-US" sz="1700" b="1"/>
              <a:t>Packages Tab</a:t>
            </a:r>
            <a:r>
              <a:rPr lang="en-US" sz="1700"/>
              <a:t>: Lists installed packages; enables installation and loading.</a:t>
            </a:r>
          </a:p>
          <a:p>
            <a:pPr lvl="1"/>
            <a:r>
              <a:rPr lang="en-US" sz="1700" b="1"/>
              <a:t>Help Tab</a:t>
            </a:r>
            <a:r>
              <a:rPr lang="en-US" sz="1700"/>
              <a:t>: Access to R documentation and function help.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51435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865179"/>
            <a:ext cx="2400300" cy="334587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100">
                <a:solidFill>
                  <a:srgbClr val="FFFFFF"/>
                </a:solidFill>
              </a:rPr>
              <a:t>What is RMarkdown?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1841609"/>
            <a:ext cx="3062575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443508"/>
            <a:ext cx="5179868" cy="4189214"/>
          </a:xfrm>
        </p:spPr>
        <p:txBody>
          <a:bodyPr anchor="ctr">
            <a:normAutofit/>
          </a:bodyPr>
          <a:lstStyle/>
          <a:p>
            <a:pPr lvl="0"/>
            <a:r>
              <a:t>RMarkdown is an authoring format that allows you to combine text, code, and output in a single document.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Key Features of RMarkdown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6B721106-9E00-DEBB-4351-69A5224B5D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9122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44897"/>
            <a:ext cx="7886700" cy="75344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>
                <a:solidFill>
                  <a:srgbClr val="FFFFFF"/>
                </a:solidFill>
              </a:rPr>
              <a:t>How to Use RMarkdown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190977"/>
            <a:ext cx="8274756" cy="3576285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ADA1CF74-F30F-EE26-C7D0-4B5DA00CDC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7350291"/>
              </p:ext>
            </p:extLst>
          </p:nvPr>
        </p:nvGraphicFramePr>
        <p:xfrm>
          <a:off x="628650" y="1350683"/>
          <a:ext cx="7886700" cy="3263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1520</Words>
  <Application>Microsoft Office PowerPoint</Application>
  <PresentationFormat>On-screen Show (16:9)</PresentationFormat>
  <Paragraphs>183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Courier</vt:lpstr>
      <vt:lpstr>Office Theme</vt:lpstr>
      <vt:lpstr>Introduction to R</vt:lpstr>
      <vt:lpstr>What is R?</vt:lpstr>
      <vt:lpstr>Key Features of R:</vt:lpstr>
      <vt:lpstr>Applications of R:</vt:lpstr>
      <vt:lpstr>RStudio Environment</vt:lpstr>
      <vt:lpstr>RStudio Environment (continued)</vt:lpstr>
      <vt:lpstr>What is RMarkdown?</vt:lpstr>
      <vt:lpstr>Key Features of RMarkdown</vt:lpstr>
      <vt:lpstr>How to Use RMarkdown</vt:lpstr>
      <vt:lpstr>Format Header in RMarkdown</vt:lpstr>
      <vt:lpstr>Example Header</vt:lpstr>
      <vt:lpstr>Vectors</vt:lpstr>
      <vt:lpstr>Working with Vectors</vt:lpstr>
      <vt:lpstr>Indexing</vt:lpstr>
      <vt:lpstr>Working with Vector Operators</vt:lpstr>
      <vt:lpstr>Dataframes</vt:lpstr>
      <vt:lpstr>Logical Operators</vt:lpstr>
      <vt:lpstr>Logical Operators Application</vt:lpstr>
      <vt:lpstr>Tidyverse</vt:lpstr>
      <vt:lpstr>Core Components of Tidyverse</vt:lpstr>
      <vt:lpstr>Components of Tidyverse</vt:lpstr>
      <vt:lpstr>Essential Tidyverse Functions in dplyr</vt:lpstr>
      <vt:lpstr>Essential Functions in dplyr</vt:lpstr>
      <vt:lpstr>Comparison of Tibbles and Data Frames</vt:lpstr>
      <vt:lpstr>Load Data Set</vt:lpstr>
      <vt:lpstr>View Data in Spreadsheet Format</vt:lpstr>
      <vt:lpstr>Missing Data</vt:lpstr>
      <vt:lpstr>Basketball Example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Caroline Hutchings</dc:creator>
  <cp:keywords/>
  <cp:lastModifiedBy>Hutchings, Caroline</cp:lastModifiedBy>
  <cp:revision>1</cp:revision>
  <dcterms:created xsi:type="dcterms:W3CDTF">2025-05-24T21:45:05Z</dcterms:created>
  <dcterms:modified xsi:type="dcterms:W3CDTF">2025-05-24T22:04:27Z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May 24, 2025</vt:lpwstr>
  </property>
  <property fmtid="{D5CDD505-2E9C-101B-9397-08002B2CF9AE}" pid="3" name="output">
    <vt:lpwstr/>
  </property>
</Properties>
</file>