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2" r:id="rId8"/>
    <p:sldId id="261" r:id="rId9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7CB6209-37B9-438B-8BDB-136314E2A5A6}" v="344" dt="2023-03-08T15:21:42.8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minik Jezow" userId="8adea65b4cd48083" providerId="Windows Live" clId="Web-{E7CB6209-37B9-438B-8BDB-136314E2A5A6}"/>
    <pc:docChg chg="addSld modSld">
      <pc:chgData name="Dminik Jezow" userId="8adea65b4cd48083" providerId="Windows Live" clId="Web-{E7CB6209-37B9-438B-8BDB-136314E2A5A6}" dt="2023-03-08T15:21:42.346" v="322" actId="20577"/>
      <pc:docMkLst>
        <pc:docMk/>
      </pc:docMkLst>
      <pc:sldChg chg="modSp">
        <pc:chgData name="Dminik Jezow" userId="8adea65b4cd48083" providerId="Windows Live" clId="Web-{E7CB6209-37B9-438B-8BDB-136314E2A5A6}" dt="2023-03-08T14:49:04.689" v="193" actId="20577"/>
        <pc:sldMkLst>
          <pc:docMk/>
          <pc:sldMk cId="109857222" sldId="256"/>
        </pc:sldMkLst>
        <pc:spChg chg="mod">
          <ac:chgData name="Dminik Jezow" userId="8adea65b4cd48083" providerId="Windows Live" clId="Web-{E7CB6209-37B9-438B-8BDB-136314E2A5A6}" dt="2023-03-08T14:49:04.689" v="193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Dminik Jezow" userId="8adea65b4cd48083" providerId="Windows Live" clId="Web-{E7CB6209-37B9-438B-8BDB-136314E2A5A6}" dt="2023-03-08T14:34:27.269" v="30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modSp new">
        <pc:chgData name="Dminik Jezow" userId="8adea65b4cd48083" providerId="Windows Live" clId="Web-{E7CB6209-37B9-438B-8BDB-136314E2A5A6}" dt="2023-03-08T14:51:09.476" v="198" actId="20577"/>
        <pc:sldMkLst>
          <pc:docMk/>
          <pc:sldMk cId="1141485922" sldId="257"/>
        </pc:sldMkLst>
        <pc:spChg chg="mod">
          <ac:chgData name="Dminik Jezow" userId="8adea65b4cd48083" providerId="Windows Live" clId="Web-{E7CB6209-37B9-438B-8BDB-136314E2A5A6}" dt="2023-03-08T14:51:09.476" v="198" actId="20577"/>
          <ac:spMkLst>
            <pc:docMk/>
            <pc:sldMk cId="1141485922" sldId="257"/>
            <ac:spMk id="2" creationId="{A3796372-A7ED-E4A5-0184-7E7E9BF60EE4}"/>
          </ac:spMkLst>
        </pc:spChg>
        <pc:spChg chg="mod">
          <ac:chgData name="Dminik Jezow" userId="8adea65b4cd48083" providerId="Windows Live" clId="Web-{E7CB6209-37B9-438B-8BDB-136314E2A5A6}" dt="2023-03-08T14:49:48.066" v="197" actId="20577"/>
          <ac:spMkLst>
            <pc:docMk/>
            <pc:sldMk cId="1141485922" sldId="257"/>
            <ac:spMk id="3" creationId="{9564D3CA-2E0F-9167-EC9D-81931E9FD8F6}"/>
          </ac:spMkLst>
        </pc:spChg>
      </pc:sldChg>
      <pc:sldChg chg="modSp new">
        <pc:chgData name="Dminik Jezow" userId="8adea65b4cd48083" providerId="Windows Live" clId="Web-{E7CB6209-37B9-438B-8BDB-136314E2A5A6}" dt="2023-03-08T14:56:45.477" v="269" actId="20577"/>
        <pc:sldMkLst>
          <pc:docMk/>
          <pc:sldMk cId="4187279131" sldId="258"/>
        </pc:sldMkLst>
        <pc:spChg chg="mod">
          <ac:chgData name="Dminik Jezow" userId="8adea65b4cd48083" providerId="Windows Live" clId="Web-{E7CB6209-37B9-438B-8BDB-136314E2A5A6}" dt="2023-03-08T14:51:49.103" v="222" actId="20577"/>
          <ac:spMkLst>
            <pc:docMk/>
            <pc:sldMk cId="4187279131" sldId="258"/>
            <ac:spMk id="2" creationId="{ADA663CF-27DE-7719-EB80-83A0129CDAC4}"/>
          </ac:spMkLst>
        </pc:spChg>
        <pc:spChg chg="mod">
          <ac:chgData name="Dminik Jezow" userId="8adea65b4cd48083" providerId="Windows Live" clId="Web-{E7CB6209-37B9-438B-8BDB-136314E2A5A6}" dt="2023-03-08T14:56:45.477" v="269" actId="20577"/>
          <ac:spMkLst>
            <pc:docMk/>
            <pc:sldMk cId="4187279131" sldId="258"/>
            <ac:spMk id="3" creationId="{159077AB-B6F5-98A3-3CC6-2F610F1102CA}"/>
          </ac:spMkLst>
        </pc:spChg>
      </pc:sldChg>
      <pc:sldChg chg="addSp delSp modSp new mod modClrScheme chgLayout">
        <pc:chgData name="Dminik Jezow" userId="8adea65b4cd48083" providerId="Windows Live" clId="Web-{E7CB6209-37B9-438B-8BDB-136314E2A5A6}" dt="2023-03-08T15:19:33.360" v="316"/>
        <pc:sldMkLst>
          <pc:docMk/>
          <pc:sldMk cId="2733047713" sldId="259"/>
        </pc:sldMkLst>
        <pc:spChg chg="mod ord">
          <ac:chgData name="Dminik Jezow" userId="8adea65b4cd48083" providerId="Windows Live" clId="Web-{E7CB6209-37B9-438B-8BDB-136314E2A5A6}" dt="2023-03-08T14:57:40.808" v="278" actId="20577"/>
          <ac:spMkLst>
            <pc:docMk/>
            <pc:sldMk cId="2733047713" sldId="259"/>
            <ac:spMk id="2" creationId="{A8F39057-89B5-9F66-6388-9C6FFFDACB28}"/>
          </ac:spMkLst>
        </pc:spChg>
        <pc:spChg chg="del mod ord">
          <ac:chgData name="Dminik Jezow" userId="8adea65b4cd48083" providerId="Windows Live" clId="Web-{E7CB6209-37B9-438B-8BDB-136314E2A5A6}" dt="2023-03-08T15:16:27.639" v="279"/>
          <ac:spMkLst>
            <pc:docMk/>
            <pc:sldMk cId="2733047713" sldId="259"/>
            <ac:spMk id="3" creationId="{BB00B7EE-C649-C014-E006-885F20FA1802}"/>
          </ac:spMkLst>
        </pc:spChg>
        <pc:spChg chg="add del mod ord">
          <ac:chgData name="Dminik Jezow" userId="8adea65b4cd48083" providerId="Windows Live" clId="Web-{E7CB6209-37B9-438B-8BDB-136314E2A5A6}" dt="2023-03-08T15:19:25.485" v="315"/>
          <ac:spMkLst>
            <pc:docMk/>
            <pc:sldMk cId="2733047713" sldId="259"/>
            <ac:spMk id="4" creationId="{4DA379D2-71C8-E5E5-BA35-73FE7D93B870}"/>
          </ac:spMkLst>
        </pc:spChg>
        <pc:spChg chg="add del mod">
          <ac:chgData name="Dminik Jezow" userId="8adea65b4cd48083" providerId="Windows Live" clId="Web-{E7CB6209-37B9-438B-8BDB-136314E2A5A6}" dt="2023-03-08T15:19:33.360" v="316"/>
          <ac:spMkLst>
            <pc:docMk/>
            <pc:sldMk cId="2733047713" sldId="259"/>
            <ac:spMk id="7" creationId="{CECF84B3-FF73-2EA9-980F-E1E966A03691}"/>
          </ac:spMkLst>
        </pc:spChg>
        <pc:picChg chg="add del mod ord">
          <ac:chgData name="Dminik Jezow" userId="8adea65b4cd48083" providerId="Windows Live" clId="Web-{E7CB6209-37B9-438B-8BDB-136314E2A5A6}" dt="2023-03-08T15:16:36.420" v="280"/>
          <ac:picMkLst>
            <pc:docMk/>
            <pc:sldMk cId="2733047713" sldId="259"/>
            <ac:picMk id="5" creationId="{2EAAA745-6F54-68E2-1B16-6AE6CC31A626}"/>
          </ac:picMkLst>
        </pc:picChg>
        <pc:picChg chg="add del mod ord">
          <ac:chgData name="Dminik Jezow" userId="8adea65b4cd48083" providerId="Windows Live" clId="Web-{E7CB6209-37B9-438B-8BDB-136314E2A5A6}" dt="2023-03-08T15:19:17.969" v="314"/>
          <ac:picMkLst>
            <pc:docMk/>
            <pc:sldMk cId="2733047713" sldId="259"/>
            <ac:picMk id="8" creationId="{39EF6AE8-F73D-E5C8-C37D-95493B551BC6}"/>
          </ac:picMkLst>
        </pc:picChg>
        <pc:picChg chg="add mod ord">
          <ac:chgData name="Dminik Jezow" userId="8adea65b4cd48083" providerId="Windows Live" clId="Web-{E7CB6209-37B9-438B-8BDB-136314E2A5A6}" dt="2023-03-08T15:19:25.485" v="315"/>
          <ac:picMkLst>
            <pc:docMk/>
            <pc:sldMk cId="2733047713" sldId="259"/>
            <ac:picMk id="9" creationId="{3626FE60-670B-6BDB-15E7-95E409872E9F}"/>
          </ac:picMkLst>
        </pc:picChg>
        <pc:picChg chg="add mod ord">
          <ac:chgData name="Dminik Jezow" userId="8adea65b4cd48083" providerId="Windows Live" clId="Web-{E7CB6209-37B9-438B-8BDB-136314E2A5A6}" dt="2023-03-08T15:19:33.360" v="316"/>
          <ac:picMkLst>
            <pc:docMk/>
            <pc:sldMk cId="2733047713" sldId="259"/>
            <ac:picMk id="10" creationId="{47FFAC0B-E3EB-8183-E92A-812F6BF02E28}"/>
          </ac:picMkLst>
        </pc:picChg>
      </pc:sldChg>
      <pc:sldChg chg="addSp delSp modSp add replId">
        <pc:chgData name="Dminik Jezow" userId="8adea65b4cd48083" providerId="Windows Live" clId="Web-{E7CB6209-37B9-438B-8BDB-136314E2A5A6}" dt="2023-03-08T15:18:31.390" v="306" actId="1076"/>
        <pc:sldMkLst>
          <pc:docMk/>
          <pc:sldMk cId="3156601772" sldId="260"/>
        </pc:sldMkLst>
        <pc:spChg chg="mod">
          <ac:chgData name="Dminik Jezow" userId="8adea65b4cd48083" providerId="Windows Live" clId="Web-{E7CB6209-37B9-438B-8BDB-136314E2A5A6}" dt="2023-03-08T15:17:32.905" v="291" actId="20577"/>
          <ac:spMkLst>
            <pc:docMk/>
            <pc:sldMk cId="3156601772" sldId="260"/>
            <ac:spMk id="2" creationId="{A8F39057-89B5-9F66-6388-9C6FFFDACB28}"/>
          </ac:spMkLst>
        </pc:spChg>
        <pc:spChg chg="add del">
          <ac:chgData name="Dminik Jezow" userId="8adea65b4cd48083" providerId="Windows Live" clId="Web-{E7CB6209-37B9-438B-8BDB-136314E2A5A6}" dt="2023-03-08T15:17:57.093" v="294"/>
          <ac:spMkLst>
            <pc:docMk/>
            <pc:sldMk cId="3156601772" sldId="260"/>
            <ac:spMk id="4" creationId="{4DA379D2-71C8-E5E5-BA35-73FE7D93B870}"/>
          </ac:spMkLst>
        </pc:spChg>
        <pc:spChg chg="del">
          <ac:chgData name="Dminik Jezow" userId="8adea65b4cd48083" providerId="Windows Live" clId="Web-{E7CB6209-37B9-438B-8BDB-136314E2A5A6}" dt="2023-03-08T15:18:01.093" v="295"/>
          <ac:spMkLst>
            <pc:docMk/>
            <pc:sldMk cId="3156601772" sldId="260"/>
            <ac:spMk id="7" creationId="{CECF84B3-FF73-2EA9-980F-E1E966A03691}"/>
          </ac:spMkLst>
        </pc:spChg>
        <pc:picChg chg="add del mod ord">
          <ac:chgData name="Dminik Jezow" userId="8adea65b4cd48083" providerId="Windows Live" clId="Web-{E7CB6209-37B9-438B-8BDB-136314E2A5A6}" dt="2023-03-08T15:17:53.937" v="293"/>
          <ac:picMkLst>
            <pc:docMk/>
            <pc:sldMk cId="3156601772" sldId="260"/>
            <ac:picMk id="3" creationId="{8D1A853F-0449-E57B-E0AE-716FF5788A34}"/>
          </ac:picMkLst>
        </pc:picChg>
        <pc:picChg chg="add mod ord">
          <ac:chgData name="Dminik Jezow" userId="8adea65b4cd48083" providerId="Windows Live" clId="Web-{E7CB6209-37B9-438B-8BDB-136314E2A5A6}" dt="2023-03-08T15:18:31.390" v="306" actId="1076"/>
          <ac:picMkLst>
            <pc:docMk/>
            <pc:sldMk cId="3156601772" sldId="260"/>
            <ac:picMk id="5" creationId="{34377530-6FE3-E4C4-2EBD-165D50FF3268}"/>
          </ac:picMkLst>
        </pc:picChg>
        <pc:picChg chg="add mod ord">
          <ac:chgData name="Dminik Jezow" userId="8adea65b4cd48083" providerId="Windows Live" clId="Web-{E7CB6209-37B9-438B-8BDB-136314E2A5A6}" dt="2023-03-08T15:18:28.328" v="305" actId="1076"/>
          <ac:picMkLst>
            <pc:docMk/>
            <pc:sldMk cId="3156601772" sldId="260"/>
            <ac:picMk id="6" creationId="{5830CBA6-DDA1-DFE3-6E4E-A0132BB415CA}"/>
          </ac:picMkLst>
        </pc:picChg>
        <pc:picChg chg="add del mod">
          <ac:chgData name="Dminik Jezow" userId="8adea65b4cd48083" providerId="Windows Live" clId="Web-{E7CB6209-37B9-438B-8BDB-136314E2A5A6}" dt="2023-03-08T15:18:25.812" v="304"/>
          <ac:picMkLst>
            <pc:docMk/>
            <pc:sldMk cId="3156601772" sldId="260"/>
            <ac:picMk id="8" creationId="{482023F4-A649-0513-F6B4-8F5AC33EFC66}"/>
          </ac:picMkLst>
        </pc:picChg>
      </pc:sldChg>
      <pc:sldChg chg="addSp delSp modSp add mod replId modClrScheme chgLayout">
        <pc:chgData name="Dminik Jezow" userId="8adea65b4cd48083" providerId="Windows Live" clId="Web-{E7CB6209-37B9-438B-8BDB-136314E2A5A6}" dt="2023-03-08T15:21:42.346" v="322" actId="20577"/>
        <pc:sldMkLst>
          <pc:docMk/>
          <pc:sldMk cId="3270551347" sldId="261"/>
        </pc:sldMkLst>
        <pc:spChg chg="mod ord">
          <ac:chgData name="Dminik Jezow" userId="8adea65b4cd48083" providerId="Windows Live" clId="Web-{E7CB6209-37B9-438B-8BDB-136314E2A5A6}" dt="2023-03-08T15:21:42.346" v="322" actId="20577"/>
          <ac:spMkLst>
            <pc:docMk/>
            <pc:sldMk cId="3270551347" sldId="261"/>
            <ac:spMk id="2" creationId="{A8F39057-89B5-9F66-6388-9C6FFFDACB28}"/>
          </ac:spMkLst>
        </pc:spChg>
        <pc:spChg chg="del">
          <ac:chgData name="Dminik Jezow" userId="8adea65b4cd48083" providerId="Windows Live" clId="Web-{E7CB6209-37B9-438B-8BDB-136314E2A5A6}" dt="2023-03-08T15:17:13.999" v="286"/>
          <ac:spMkLst>
            <pc:docMk/>
            <pc:sldMk cId="3270551347" sldId="261"/>
            <ac:spMk id="4" creationId="{4DA379D2-71C8-E5E5-BA35-73FE7D93B870}"/>
          </ac:spMkLst>
        </pc:spChg>
        <pc:spChg chg="del mod ord">
          <ac:chgData name="Dminik Jezow" userId="8adea65b4cd48083" providerId="Windows Live" clId="Web-{E7CB6209-37B9-438B-8BDB-136314E2A5A6}" dt="2023-03-08T15:17:17.858" v="287"/>
          <ac:spMkLst>
            <pc:docMk/>
            <pc:sldMk cId="3270551347" sldId="261"/>
            <ac:spMk id="7" creationId="{CECF84B3-FF73-2EA9-980F-E1E966A03691}"/>
          </ac:spMkLst>
        </pc:spChg>
        <pc:picChg chg="add mod ord">
          <ac:chgData name="Dminik Jezow" userId="8adea65b4cd48083" providerId="Windows Live" clId="Web-{E7CB6209-37B9-438B-8BDB-136314E2A5A6}" dt="2023-03-08T15:17:17.858" v="287"/>
          <ac:picMkLst>
            <pc:docMk/>
            <pc:sldMk cId="3270551347" sldId="261"/>
            <ac:picMk id="3" creationId="{0CE363A9-42BC-FC03-CC3F-55B793BDD09E}"/>
          </ac:picMkLst>
        </pc:picChg>
      </pc:sldChg>
      <pc:sldChg chg="addSp delSp modSp add replId">
        <pc:chgData name="Dminik Jezow" userId="8adea65b4cd48083" providerId="Windows Live" clId="Web-{E7CB6209-37B9-438B-8BDB-136314E2A5A6}" dt="2023-03-08T15:18:53.703" v="311"/>
        <pc:sldMkLst>
          <pc:docMk/>
          <pc:sldMk cId="259995989" sldId="262"/>
        </pc:sldMkLst>
        <pc:spChg chg="add del mod">
          <ac:chgData name="Dminik Jezow" userId="8adea65b4cd48083" providerId="Windows Live" clId="Web-{E7CB6209-37B9-438B-8BDB-136314E2A5A6}" dt="2023-03-08T15:18:44.797" v="310"/>
          <ac:spMkLst>
            <pc:docMk/>
            <pc:sldMk cId="259995989" sldId="262"/>
            <ac:spMk id="4" creationId="{E5E1FA77-22D6-D907-B26D-9EF48F23554F}"/>
          </ac:spMkLst>
        </pc:spChg>
        <pc:spChg chg="add del mod">
          <ac:chgData name="Dminik Jezow" userId="8adea65b4cd48083" providerId="Windows Live" clId="Web-{E7CB6209-37B9-438B-8BDB-136314E2A5A6}" dt="2023-03-08T15:18:53.703" v="311"/>
          <ac:spMkLst>
            <pc:docMk/>
            <pc:sldMk cId="259995989" sldId="262"/>
            <ac:spMk id="8" creationId="{58DC268E-E594-DF7F-19EF-A28B04BAEC07}"/>
          </ac:spMkLst>
        </pc:spChg>
        <pc:picChg chg="del">
          <ac:chgData name="Dminik Jezow" userId="8adea65b4cd48083" providerId="Windows Live" clId="Web-{E7CB6209-37B9-438B-8BDB-136314E2A5A6}" dt="2023-03-08T15:18:39.859" v="309"/>
          <ac:picMkLst>
            <pc:docMk/>
            <pc:sldMk cId="259995989" sldId="262"/>
            <ac:picMk id="5" creationId="{34377530-6FE3-E4C4-2EBD-165D50FF3268}"/>
          </ac:picMkLst>
        </pc:picChg>
        <pc:picChg chg="del">
          <ac:chgData name="Dminik Jezow" userId="8adea65b4cd48083" providerId="Windows Live" clId="Web-{E7CB6209-37B9-438B-8BDB-136314E2A5A6}" dt="2023-03-08T15:18:39.172" v="308"/>
          <ac:picMkLst>
            <pc:docMk/>
            <pc:sldMk cId="259995989" sldId="262"/>
            <ac:picMk id="6" creationId="{5830CBA6-DDA1-DFE3-6E4E-A0132BB415CA}"/>
          </ac:picMkLst>
        </pc:picChg>
        <pc:picChg chg="add mod ord">
          <ac:chgData name="Dminik Jezow" userId="8adea65b4cd48083" providerId="Windows Live" clId="Web-{E7CB6209-37B9-438B-8BDB-136314E2A5A6}" dt="2023-03-08T15:18:44.797" v="310"/>
          <ac:picMkLst>
            <pc:docMk/>
            <pc:sldMk cId="259995989" sldId="262"/>
            <ac:picMk id="9" creationId="{7D82262D-5841-67B8-7A79-B803E0DD1CEF}"/>
          </ac:picMkLst>
        </pc:picChg>
        <pc:picChg chg="add mod ord">
          <ac:chgData name="Dminik Jezow" userId="8adea65b4cd48083" providerId="Windows Live" clId="Web-{E7CB6209-37B9-438B-8BDB-136314E2A5A6}" dt="2023-03-08T15:18:53.703" v="311"/>
          <ac:picMkLst>
            <pc:docMk/>
            <pc:sldMk cId="259995989" sldId="262"/>
            <ac:picMk id="10" creationId="{E7274CAF-F44F-7FBA-FACB-C2B4462CF3DD}"/>
          </ac:picMkLst>
        </pc:picChg>
      </pc:sldChg>
      <pc:sldChg chg="addSp delSp modSp add replId">
        <pc:chgData name="Dminik Jezow" userId="8adea65b4cd48083" providerId="Windows Live" clId="Web-{E7CB6209-37B9-438B-8BDB-136314E2A5A6}" dt="2023-03-08T15:19:57.485" v="320"/>
        <pc:sldMkLst>
          <pc:docMk/>
          <pc:sldMk cId="2678999334" sldId="263"/>
        </pc:sldMkLst>
        <pc:spChg chg="add del">
          <ac:chgData name="Dminik Jezow" userId="8adea65b4cd48083" providerId="Windows Live" clId="Web-{E7CB6209-37B9-438B-8BDB-136314E2A5A6}" dt="2023-03-08T15:19:52.532" v="319"/>
          <ac:spMkLst>
            <pc:docMk/>
            <pc:sldMk cId="2678999334" sldId="263"/>
            <ac:spMk id="4" creationId="{4DA379D2-71C8-E5E5-BA35-73FE7D93B870}"/>
          </ac:spMkLst>
        </pc:spChg>
        <pc:spChg chg="del">
          <ac:chgData name="Dminik Jezow" userId="8adea65b4cd48083" providerId="Windows Live" clId="Web-{E7CB6209-37B9-438B-8BDB-136314E2A5A6}" dt="2023-03-08T15:19:57.485" v="320"/>
          <ac:spMkLst>
            <pc:docMk/>
            <pc:sldMk cId="2678999334" sldId="263"/>
            <ac:spMk id="7" creationId="{CECF84B3-FF73-2EA9-980F-E1E966A03691}"/>
          </ac:spMkLst>
        </pc:spChg>
        <pc:picChg chg="add del mod ord">
          <ac:chgData name="Dminik Jezow" userId="8adea65b4cd48083" providerId="Windows Live" clId="Web-{E7CB6209-37B9-438B-8BDB-136314E2A5A6}" dt="2023-03-08T15:19:44.313" v="318"/>
          <ac:picMkLst>
            <pc:docMk/>
            <pc:sldMk cId="2678999334" sldId="263"/>
            <ac:picMk id="3" creationId="{595EAA14-8488-2ADF-F15C-B8EF2C8A786B}"/>
          </ac:picMkLst>
        </pc:picChg>
        <pc:picChg chg="add mod ord">
          <ac:chgData name="Dminik Jezow" userId="8adea65b4cd48083" providerId="Windows Live" clId="Web-{E7CB6209-37B9-438B-8BDB-136314E2A5A6}" dt="2023-03-08T15:19:52.532" v="319"/>
          <ac:picMkLst>
            <pc:docMk/>
            <pc:sldMk cId="2678999334" sldId="263"/>
            <ac:picMk id="5" creationId="{39AD4857-5536-BA9B-D4F4-30BDE5D6B127}"/>
          </ac:picMkLst>
        </pc:picChg>
        <pc:picChg chg="add mod ord">
          <ac:chgData name="Dminik Jezow" userId="8adea65b4cd48083" providerId="Windows Live" clId="Web-{E7CB6209-37B9-438B-8BDB-136314E2A5A6}" dt="2023-03-08T15:19:57.485" v="320"/>
          <ac:picMkLst>
            <pc:docMk/>
            <pc:sldMk cId="2678999334" sldId="263"/>
            <ac:picMk id="6" creationId="{3892EA1A-9A6E-F117-D88E-C099FFE9794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08/03/2023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08/03/2023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08/03/2023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08/03/2023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08/03/2023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08/03/2023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08/03/2023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08/03/2023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08/03/2023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08/03/2023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08/03/2023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GB" smtClean="0"/>
              <a:t>08/03/2023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90414" y="1280018"/>
            <a:ext cx="9144000" cy="2387600"/>
          </a:xfrm>
        </p:spPr>
        <p:txBody>
          <a:bodyPr/>
          <a:lstStyle/>
          <a:p>
            <a:r>
              <a:rPr lang="pl-PL" dirty="0">
                <a:cs typeface="Calibri Light"/>
              </a:rPr>
              <a:t>Badanie realizacji zad2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cs typeface="Calibri"/>
              </a:rPr>
              <a:t>F(x) = (x - 1)</a:t>
            </a:r>
            <a:r>
              <a:rPr lang="en-GB" baseline="30000" dirty="0">
                <a:cs typeface="Calibri"/>
              </a:rPr>
              <a:t>8</a:t>
            </a:r>
            <a:endParaRPr lang="en-GB" baseline="30000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96372-A7ED-E4A5-0184-7E7E9BF60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cs typeface="Calibri Light"/>
              </a:rPr>
              <a:t>Wskaźnik uwarunkowania zadania</a:t>
            </a:r>
            <a:endParaRPr lang="pl-P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64D3CA-2E0F-9167-EC9D-81931E9FD8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pl-PL" dirty="0">
                <a:cs typeface="Calibri" panose="020F0502020204030204"/>
              </a:rPr>
              <a:t>f(x) = (x - 1)</a:t>
            </a:r>
            <a:r>
              <a:rPr lang="pl-PL" baseline="30000" dirty="0">
                <a:cs typeface="Calibri" panose="020F0502020204030204"/>
              </a:rPr>
              <a:t>8</a:t>
            </a:r>
            <a:endParaRPr lang="pl-PL" dirty="0">
              <a:cs typeface="Calibri" panose="020F0502020204030204"/>
            </a:endParaRPr>
          </a:p>
          <a:p>
            <a:pPr marL="0" indent="0" algn="ctr">
              <a:buNone/>
            </a:pPr>
            <a:r>
              <a:rPr lang="pl-PL" dirty="0" err="1">
                <a:cs typeface="Calibri" panose="020F0502020204030204"/>
              </a:rPr>
              <a:t>cond</a:t>
            </a:r>
            <a:r>
              <a:rPr lang="pl-PL" dirty="0">
                <a:cs typeface="Calibri" panose="020F0502020204030204"/>
              </a:rPr>
              <a:t>(</a:t>
            </a:r>
            <a:r>
              <a:rPr lang="pl-PL" dirty="0">
                <a:ea typeface="+mn-lt"/>
                <a:cs typeface="+mn-lt"/>
              </a:rPr>
              <a:t>f(x)</a:t>
            </a:r>
            <a:r>
              <a:rPr lang="pl-PL" dirty="0">
                <a:cs typeface="Calibri" panose="020F0502020204030204"/>
              </a:rPr>
              <a:t>) = |x f'(x) / f(x)| = |8x / x - 1|</a:t>
            </a:r>
          </a:p>
          <a:p>
            <a:pPr marL="0" indent="0" algn="ctr">
              <a:buNone/>
            </a:pPr>
            <a:r>
              <a:rPr lang="pl-PL" dirty="0">
                <a:ea typeface="+mn-lt"/>
                <a:cs typeface="+mn-lt"/>
              </a:rPr>
              <a:t>x = (1 + 2 * 10</a:t>
            </a:r>
            <a:r>
              <a:rPr lang="pl-PL" baseline="30000" dirty="0">
                <a:ea typeface="+mn-lt"/>
                <a:cs typeface="+mn-lt"/>
              </a:rPr>
              <a:t>−4</a:t>
            </a:r>
            <a:r>
              <a:rPr lang="pl-PL" dirty="0">
                <a:ea typeface="+mn-lt"/>
                <a:cs typeface="+mn-lt"/>
              </a:rPr>
              <a:t>) ⇒ </a:t>
            </a:r>
            <a:r>
              <a:rPr lang="pl-PL" dirty="0" err="1">
                <a:ea typeface="+mn-lt"/>
                <a:cs typeface="+mn-lt"/>
              </a:rPr>
              <a:t>cond</a:t>
            </a:r>
            <a:r>
              <a:rPr lang="pl-PL" dirty="0">
                <a:ea typeface="+mn-lt"/>
                <a:cs typeface="+mn-lt"/>
              </a:rPr>
              <a:t>(f (x)) ≈ 10</a:t>
            </a:r>
            <a:r>
              <a:rPr lang="pl-PL" baseline="30000" dirty="0">
                <a:ea typeface="+mn-lt"/>
                <a:cs typeface="+mn-lt"/>
              </a:rPr>
              <a:t>3</a:t>
            </a:r>
          </a:p>
          <a:p>
            <a:pPr marL="0" indent="0" algn="ctr">
              <a:buNone/>
            </a:pPr>
            <a:r>
              <a:rPr lang="pl-PL" dirty="0">
                <a:cs typeface="Calibri" panose="020F0502020204030204"/>
              </a:rPr>
              <a:t>(krok który badamy)</a:t>
            </a:r>
          </a:p>
        </p:txBody>
      </p:sp>
    </p:spTree>
    <p:extLst>
      <p:ext uri="{BB962C8B-B14F-4D97-AF65-F5344CB8AC3E}">
        <p14:creationId xmlns:p14="http://schemas.microsoft.com/office/powerpoint/2010/main" val="1141485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663CF-27DE-7719-EB80-83A0129CD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cs typeface="Calibri Light"/>
              </a:rPr>
              <a:t>Algorytmy</a:t>
            </a:r>
            <a:r>
              <a:rPr lang="en-GB" dirty="0">
                <a:cs typeface="Calibri Light"/>
              </a:rPr>
              <a:t> </a:t>
            </a:r>
            <a:r>
              <a:rPr lang="en-GB" dirty="0" err="1">
                <a:cs typeface="Calibri Light"/>
              </a:rPr>
              <a:t>realizujące</a:t>
            </a:r>
            <a:r>
              <a:rPr lang="en-GB" dirty="0">
                <a:cs typeface="Calibri Light"/>
              </a:rPr>
              <a:t> </a:t>
            </a:r>
            <a:r>
              <a:rPr lang="en-GB" dirty="0" err="1">
                <a:cs typeface="Calibri Light"/>
              </a:rPr>
              <a:t>zadanie</a:t>
            </a:r>
            <a:endParaRPr lang="en-GB" dirty="0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9077AB-B6F5-98A3-3CC6-2F610F1102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ea typeface="+mn-lt"/>
                <a:cs typeface="+mn-lt"/>
              </a:rPr>
              <a:t>f1(x) = x</a:t>
            </a:r>
            <a:r>
              <a:rPr lang="en-GB" baseline="30000" dirty="0">
                <a:ea typeface="+mn-lt"/>
                <a:cs typeface="+mn-lt"/>
              </a:rPr>
              <a:t>8 </a:t>
            </a:r>
            <a:r>
              <a:rPr lang="en-GB" dirty="0">
                <a:ea typeface="+mn-lt"/>
                <a:cs typeface="+mn-lt"/>
              </a:rPr>
              <a:t>- 8x</a:t>
            </a:r>
            <a:r>
              <a:rPr lang="en-GB" baseline="30000" dirty="0">
                <a:ea typeface="+mn-lt"/>
                <a:cs typeface="+mn-lt"/>
              </a:rPr>
              <a:t>7 </a:t>
            </a:r>
            <a:r>
              <a:rPr lang="en-GB" dirty="0">
                <a:ea typeface="+mn-lt"/>
                <a:cs typeface="+mn-lt"/>
              </a:rPr>
              <a:t>+ 28x</a:t>
            </a:r>
            <a:r>
              <a:rPr lang="en-GB" baseline="30000" dirty="0">
                <a:ea typeface="+mn-lt"/>
                <a:cs typeface="+mn-lt"/>
              </a:rPr>
              <a:t>6 </a:t>
            </a:r>
            <a:r>
              <a:rPr lang="en-GB" dirty="0">
                <a:ea typeface="+mn-lt"/>
                <a:cs typeface="+mn-lt"/>
              </a:rPr>
              <a:t>- 56x</a:t>
            </a:r>
            <a:r>
              <a:rPr lang="en-GB" baseline="30000" dirty="0">
                <a:ea typeface="+mn-lt"/>
                <a:cs typeface="+mn-lt"/>
              </a:rPr>
              <a:t>5 </a:t>
            </a:r>
            <a:r>
              <a:rPr lang="en-GB" dirty="0">
                <a:ea typeface="+mn-lt"/>
                <a:cs typeface="+mn-lt"/>
              </a:rPr>
              <a:t>+ 70x</a:t>
            </a:r>
            <a:r>
              <a:rPr lang="en-GB" baseline="30000" dirty="0">
                <a:ea typeface="+mn-lt"/>
                <a:cs typeface="+mn-lt"/>
              </a:rPr>
              <a:t>4 </a:t>
            </a:r>
            <a:r>
              <a:rPr lang="en-GB" dirty="0">
                <a:ea typeface="+mn-lt"/>
                <a:cs typeface="+mn-lt"/>
              </a:rPr>
              <a:t>- 56x</a:t>
            </a:r>
            <a:r>
              <a:rPr lang="en-GB" baseline="30000" dirty="0">
                <a:ea typeface="+mn-lt"/>
                <a:cs typeface="+mn-lt"/>
              </a:rPr>
              <a:t>3 </a:t>
            </a:r>
            <a:r>
              <a:rPr lang="en-GB" dirty="0">
                <a:ea typeface="+mn-lt"/>
                <a:cs typeface="+mn-lt"/>
              </a:rPr>
              <a:t>+ 28x</a:t>
            </a:r>
            <a:r>
              <a:rPr lang="en-GB" baseline="30000" dirty="0">
                <a:ea typeface="+mn-lt"/>
                <a:cs typeface="+mn-lt"/>
              </a:rPr>
              <a:t>2 </a:t>
            </a:r>
            <a:r>
              <a:rPr lang="en-GB" dirty="0">
                <a:ea typeface="+mn-lt"/>
                <a:cs typeface="+mn-lt"/>
              </a:rPr>
              <a:t>- 8x + 1</a:t>
            </a:r>
          </a:p>
          <a:p>
            <a:r>
              <a:rPr lang="en-GB" dirty="0">
                <a:ea typeface="+mn-lt"/>
                <a:cs typeface="+mn-lt"/>
              </a:rPr>
              <a:t>f2(x) = (((((((x - 8)x + 28)x - 56)x+ 70)x - 56)x +28)x - 8)x + 1</a:t>
            </a:r>
          </a:p>
          <a:p>
            <a:r>
              <a:rPr lang="en-GB" dirty="0">
                <a:ea typeface="+mn-lt"/>
                <a:cs typeface="+mn-lt"/>
              </a:rPr>
              <a:t>f3(x) = (x – 1)</a:t>
            </a:r>
            <a:r>
              <a:rPr lang="en-GB" baseline="30000" dirty="0">
                <a:ea typeface="+mn-lt"/>
                <a:cs typeface="+mn-lt"/>
              </a:rPr>
              <a:t>8 </a:t>
            </a:r>
          </a:p>
          <a:p>
            <a:r>
              <a:rPr lang="en-GB" dirty="0">
                <a:ea typeface="+mn-lt"/>
                <a:cs typeface="+mn-lt"/>
              </a:rPr>
              <a:t>f4(x) = e</a:t>
            </a:r>
            <a:r>
              <a:rPr lang="en-GB" baseline="30000" dirty="0">
                <a:ea typeface="+mn-lt"/>
                <a:cs typeface="+mn-lt"/>
              </a:rPr>
              <a:t>(8ln(abs(x-1)))</a:t>
            </a:r>
            <a:r>
              <a:rPr lang="en-GB" dirty="0">
                <a:ea typeface="+mn-lt"/>
                <a:cs typeface="+mn-lt"/>
              </a:rPr>
              <a:t> , x ≠ 1 </a:t>
            </a:r>
            <a:endParaRPr lang="en-GB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87279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39057-89B5-9F66-6388-9C6FFFDAC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Calibri Light"/>
              </a:rPr>
              <a:t>Float32</a:t>
            </a:r>
            <a:endParaRPr lang="en-GB" dirty="0"/>
          </a:p>
        </p:txBody>
      </p:sp>
      <p:pic>
        <p:nvPicPr>
          <p:cNvPr id="9" name="Picture 9" descr="Chart, scatter chart&#10;&#10;Description automatically generated">
            <a:extLst>
              <a:ext uri="{FF2B5EF4-FFF2-40B4-BE49-F238E27FC236}">
                <a16:creationId xmlns:a16="http://schemas.microsoft.com/office/drawing/2014/main" id="{3626FE60-670B-6BDB-15E7-95E409872E9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274094"/>
            <a:ext cx="5181600" cy="3454400"/>
          </a:xfrm>
        </p:spPr>
      </p:pic>
      <p:pic>
        <p:nvPicPr>
          <p:cNvPr id="10" name="Picture 10" descr="Chart, scatter chart&#10;&#10;Description automatically generated">
            <a:extLst>
              <a:ext uri="{FF2B5EF4-FFF2-40B4-BE49-F238E27FC236}">
                <a16:creationId xmlns:a16="http://schemas.microsoft.com/office/drawing/2014/main" id="{47FFAC0B-E3EB-8183-E92A-812F6BF02E2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838200" y="2274094"/>
            <a:ext cx="5181600" cy="3454400"/>
          </a:xfrm>
        </p:spPr>
      </p:pic>
    </p:spTree>
    <p:extLst>
      <p:ext uri="{BB962C8B-B14F-4D97-AF65-F5344CB8AC3E}">
        <p14:creationId xmlns:p14="http://schemas.microsoft.com/office/powerpoint/2010/main" val="2733047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39057-89B5-9F66-6388-9C6FFFDAC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Calibri Light"/>
              </a:rPr>
              <a:t>Float32</a:t>
            </a:r>
            <a:endParaRPr lang="en-GB" dirty="0"/>
          </a:p>
        </p:txBody>
      </p:sp>
      <p:pic>
        <p:nvPicPr>
          <p:cNvPr id="5" name="Picture 5" descr="Chart, histogram&#10;&#10;Description automatically generated">
            <a:extLst>
              <a:ext uri="{FF2B5EF4-FFF2-40B4-BE49-F238E27FC236}">
                <a16:creationId xmlns:a16="http://schemas.microsoft.com/office/drawing/2014/main" id="{39AD4857-5536-BA9B-D4F4-30BDE5D6B12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274094"/>
            <a:ext cx="5181600" cy="3454400"/>
          </a:xfrm>
        </p:spPr>
      </p:pic>
      <p:pic>
        <p:nvPicPr>
          <p:cNvPr id="6" name="Picture 7" descr="Chart, histogram&#10;&#10;Description automatically generated">
            <a:extLst>
              <a:ext uri="{FF2B5EF4-FFF2-40B4-BE49-F238E27FC236}">
                <a16:creationId xmlns:a16="http://schemas.microsoft.com/office/drawing/2014/main" id="{3892EA1A-9A6E-F117-D88E-C099FFE9794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838200" y="2274094"/>
            <a:ext cx="5181600" cy="3454400"/>
          </a:xfrm>
        </p:spPr>
      </p:pic>
    </p:spTree>
    <p:extLst>
      <p:ext uri="{BB962C8B-B14F-4D97-AF65-F5344CB8AC3E}">
        <p14:creationId xmlns:p14="http://schemas.microsoft.com/office/powerpoint/2010/main" val="2678999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39057-89B5-9F66-6388-9C6FFFDAC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Calibri Light"/>
              </a:rPr>
              <a:t>Float64</a:t>
            </a:r>
          </a:p>
        </p:txBody>
      </p:sp>
      <p:pic>
        <p:nvPicPr>
          <p:cNvPr id="5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34377530-6FE3-E4C4-2EBD-165D50FF326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913407" y="2072811"/>
            <a:ext cx="5181600" cy="3454400"/>
          </a:xfrm>
        </p:spPr>
      </p:pic>
      <p:pic>
        <p:nvPicPr>
          <p:cNvPr id="6" name="Picture 7" descr="Chart, scatter chart&#10;&#10;Description automatically generated">
            <a:extLst>
              <a:ext uri="{FF2B5EF4-FFF2-40B4-BE49-F238E27FC236}">
                <a16:creationId xmlns:a16="http://schemas.microsoft.com/office/drawing/2014/main" id="{5830CBA6-DDA1-DFE3-6E4E-A0132BB415C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349370" y="2072811"/>
            <a:ext cx="5181600" cy="3454400"/>
          </a:xfrm>
        </p:spPr>
      </p:pic>
    </p:spTree>
    <p:extLst>
      <p:ext uri="{BB962C8B-B14F-4D97-AF65-F5344CB8AC3E}">
        <p14:creationId xmlns:p14="http://schemas.microsoft.com/office/powerpoint/2010/main" val="31566017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39057-89B5-9F66-6388-9C6FFFDAC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Calibri Light"/>
              </a:rPr>
              <a:t>Float64</a:t>
            </a:r>
          </a:p>
        </p:txBody>
      </p:sp>
      <p:pic>
        <p:nvPicPr>
          <p:cNvPr id="9" name="Picture 9" descr="Chart, histogram&#10;&#10;Description automatically generated">
            <a:extLst>
              <a:ext uri="{FF2B5EF4-FFF2-40B4-BE49-F238E27FC236}">
                <a16:creationId xmlns:a16="http://schemas.microsoft.com/office/drawing/2014/main" id="{7D82262D-5841-67B8-7A79-B803E0DD1CE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274094"/>
            <a:ext cx="5181600" cy="3454400"/>
          </a:xfrm>
        </p:spPr>
      </p:pic>
      <p:pic>
        <p:nvPicPr>
          <p:cNvPr id="10" name="Picture 10" descr="Chart, histogram&#10;&#10;Description automatically generated">
            <a:extLst>
              <a:ext uri="{FF2B5EF4-FFF2-40B4-BE49-F238E27FC236}">
                <a16:creationId xmlns:a16="http://schemas.microsoft.com/office/drawing/2014/main" id="{E7274CAF-F44F-7FBA-FACB-C2B4462CF3D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2274094"/>
            <a:ext cx="5181600" cy="3454400"/>
          </a:xfrm>
        </p:spPr>
      </p:pic>
    </p:spTree>
    <p:extLst>
      <p:ext uri="{BB962C8B-B14F-4D97-AF65-F5344CB8AC3E}">
        <p14:creationId xmlns:p14="http://schemas.microsoft.com/office/powerpoint/2010/main" val="2599959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39057-89B5-9F66-6388-9C6FFFDAC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cs typeface="Calibri Light"/>
              </a:rPr>
              <a:t>BigFloat</a:t>
            </a:r>
          </a:p>
        </p:txBody>
      </p:sp>
      <p:pic>
        <p:nvPicPr>
          <p:cNvPr id="3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0CE363A9-42BC-FC03-CC3F-55B793BDD0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38500" y="2096294"/>
            <a:ext cx="5715000" cy="3810000"/>
          </a:xfrm>
        </p:spPr>
      </p:pic>
    </p:spTree>
    <p:extLst>
      <p:ext uri="{BB962C8B-B14F-4D97-AF65-F5344CB8AC3E}">
        <p14:creationId xmlns:p14="http://schemas.microsoft.com/office/powerpoint/2010/main" val="32705513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Badanie realizacji zad2</vt:lpstr>
      <vt:lpstr>Wskaźnik uwarunkowania zadania</vt:lpstr>
      <vt:lpstr>Algorytmy realizujące zadanie</vt:lpstr>
      <vt:lpstr>Float32</vt:lpstr>
      <vt:lpstr>Float32</vt:lpstr>
      <vt:lpstr>Float64</vt:lpstr>
      <vt:lpstr>Float64</vt:lpstr>
      <vt:lpstr>BigFloat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zad</dc:title>
  <dc:creator/>
  <cp:lastModifiedBy/>
  <cp:revision>126</cp:revision>
  <dcterms:created xsi:type="dcterms:W3CDTF">2023-03-08T14:30:24Z</dcterms:created>
  <dcterms:modified xsi:type="dcterms:W3CDTF">2023-03-08T15:21:50Z</dcterms:modified>
</cp:coreProperties>
</file>