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2839ec9e2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22839ec9e2_2_3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2839ec9e2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22839ec9e2_2_3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2839ec9e2_2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22839ec9e2_2_3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2839ec9e2_2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22839ec9e2_2_3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2839ec9e2_2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22839ec9e2_2_3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4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58" name="Google Shape;58;p1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1251970" y="889862"/>
            <a:ext cx="6636259" cy="3358450"/>
            <a:chOff x="1669293" y="1186483"/>
            <a:chExt cx="8848345" cy="4477933"/>
          </a:xfrm>
        </p:grpSpPr>
        <p:sp>
          <p:nvSpPr>
            <p:cNvPr id="78" name="Google Shape;78;p1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4"/>
          <p:cNvSpPr txBox="1"/>
          <p:nvPr>
            <p:ph type="ctrTitle"/>
          </p:nvPr>
        </p:nvSpPr>
        <p:spPr>
          <a:xfrm>
            <a:off x="1319427" y="1556628"/>
            <a:ext cx="6509936" cy="1311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71450" spcFirstLastPara="1" rIns="171450" wrap="square" tIns="1714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100"/>
              <a:buFont typeface="Calibri"/>
              <a:buNone/>
              <a:defRPr sz="41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1319428" y="2929700"/>
            <a:ext cx="6505070" cy="9919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 sz="14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/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8" name="Google Shape;88;p1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110" name="Google Shape;110;p1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>
            <p:ph type="title"/>
          </p:nvPr>
        </p:nvSpPr>
        <p:spPr>
          <a:xfrm>
            <a:off x="666473" y="1762444"/>
            <a:ext cx="2624234" cy="1842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450" lIns="171450" spcFirstLastPara="1" rIns="171450" wrap="square" tIns="17145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3838835" y="602390"/>
            <a:ext cx="4711405" cy="393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/>
            </a:lvl1pPr>
            <a:lvl2pPr indent="-3238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2pPr>
            <a:lvl3pPr indent="-3238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5pPr>
            <a:lvl6pPr indent="-3238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6pPr>
            <a:lvl7pPr indent="-3238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7pPr>
            <a:lvl8pPr indent="-3238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8pPr>
            <a:lvl9pPr indent="-3238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120" name="Google Shape;120;p1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2444659" y="889862"/>
            <a:ext cx="4249609" cy="3358450"/>
            <a:chOff x="3259545" y="1186483"/>
            <a:chExt cx="5666145" cy="4477933"/>
          </a:xfrm>
        </p:grpSpPr>
        <p:sp>
          <p:nvSpPr>
            <p:cNvPr id="140" name="Google Shape;140;p16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 txBox="1"/>
          <p:nvPr>
            <p:ph type="title"/>
          </p:nvPr>
        </p:nvSpPr>
        <p:spPr>
          <a:xfrm>
            <a:off x="2508162" y="1556048"/>
            <a:ext cx="4117668" cy="12670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71450" spcFirstLastPara="1" rIns="171450" wrap="square" tIns="17145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300"/>
              <a:buFont typeface="Calibri"/>
              <a:buNone/>
              <a:defRPr sz="33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2508161" y="2885138"/>
            <a:ext cx="4117667" cy="1037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7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150" name="Google Shape;150;p1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172" name="Google Shape;172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7"/>
          <p:cNvSpPr txBox="1"/>
          <p:nvPr>
            <p:ph type="title"/>
          </p:nvPr>
        </p:nvSpPr>
        <p:spPr>
          <a:xfrm>
            <a:off x="666750" y="1754752"/>
            <a:ext cx="2625621" cy="1852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3840659" y="602390"/>
            <a:ext cx="4702193" cy="17869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/>
            </a:lvl1pPr>
            <a:lvl2pPr indent="-3238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2pPr>
            <a:lvl3pPr indent="-3238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5pPr>
            <a:lvl6pPr indent="-3238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6pPr>
            <a:lvl7pPr indent="-3238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7pPr>
            <a:lvl8pPr indent="-3238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8pPr>
            <a:lvl9pPr indent="-3238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2" type="body"/>
          </p:nvPr>
        </p:nvSpPr>
        <p:spPr>
          <a:xfrm>
            <a:off x="3838835" y="2754122"/>
            <a:ext cx="4704017" cy="17876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/>
            </a:lvl1pPr>
            <a:lvl2pPr indent="-3238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2pPr>
            <a:lvl3pPr indent="-3238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5pPr>
            <a:lvl6pPr indent="-3238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6pPr>
            <a:lvl7pPr indent="-3238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7pPr>
            <a:lvl8pPr indent="-3238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8pPr>
            <a:lvl9pPr indent="-3238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183" name="Google Shape;183;p1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05" name="Google Shape;205;p1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8"/>
          <p:cNvSpPr txBox="1"/>
          <p:nvPr>
            <p:ph type="title"/>
          </p:nvPr>
        </p:nvSpPr>
        <p:spPr>
          <a:xfrm>
            <a:off x="666751" y="1772936"/>
            <a:ext cx="2625621" cy="184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3843853" y="602389"/>
            <a:ext cx="4698816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9pPr>
          </a:lstStyle>
          <a:p/>
        </p:txBody>
      </p:sp>
      <p:sp>
        <p:nvSpPr>
          <p:cNvPr id="210" name="Google Shape;210;p18"/>
          <p:cNvSpPr txBox="1"/>
          <p:nvPr>
            <p:ph idx="2" type="body"/>
          </p:nvPr>
        </p:nvSpPr>
        <p:spPr>
          <a:xfrm>
            <a:off x="3843979" y="1116739"/>
            <a:ext cx="4698263" cy="1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/>
            </a:lvl1pPr>
            <a:lvl2pPr indent="-3238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2pPr>
            <a:lvl3pPr indent="-3238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5pPr>
            <a:lvl6pPr indent="-3238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6pPr>
            <a:lvl7pPr indent="-3238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7pPr>
            <a:lvl8pPr indent="-3238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8pPr>
            <a:lvl9pPr indent="-3238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3" type="body"/>
          </p:nvPr>
        </p:nvSpPr>
        <p:spPr>
          <a:xfrm>
            <a:off x="3838990" y="2749415"/>
            <a:ext cx="4698311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1200"/>
            </a:lvl9pPr>
          </a:lstStyle>
          <a:p/>
        </p:txBody>
      </p:sp>
      <p:sp>
        <p:nvSpPr>
          <p:cNvPr id="212" name="Google Shape;212;p18"/>
          <p:cNvSpPr txBox="1"/>
          <p:nvPr>
            <p:ph idx="4" type="body"/>
          </p:nvPr>
        </p:nvSpPr>
        <p:spPr>
          <a:xfrm>
            <a:off x="3838835" y="3263765"/>
            <a:ext cx="4699191" cy="12780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/>
            </a:lvl1pPr>
            <a:lvl2pPr indent="-3238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2pPr>
            <a:lvl3pPr indent="-3238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5pPr>
            <a:lvl6pPr indent="-3238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6pPr>
            <a:lvl7pPr indent="-3238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7pPr>
            <a:lvl8pPr indent="-3238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8pPr>
            <a:lvl9pPr indent="-3238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9pPr>
          </a:lstStyle>
          <a:p/>
        </p:txBody>
      </p:sp>
      <p:sp>
        <p:nvSpPr>
          <p:cNvPr id="213" name="Google Shape;213;p18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218" name="Google Shape;218;p1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40" name="Google Shape;240;p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9"/>
          <p:cNvSpPr txBox="1"/>
          <p:nvPr>
            <p:ph type="title"/>
          </p:nvPr>
        </p:nvSpPr>
        <p:spPr>
          <a:xfrm>
            <a:off x="666474" y="1762444"/>
            <a:ext cx="2625897" cy="1842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450" lIns="171450" spcFirstLastPara="1" rIns="171450" wrap="square" tIns="17145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20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1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253" name="Google Shape;253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75" name="Google Shape;275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1"/>
          <p:cNvSpPr txBox="1"/>
          <p:nvPr>
            <p:ph type="title"/>
          </p:nvPr>
        </p:nvSpPr>
        <p:spPr>
          <a:xfrm>
            <a:off x="666473" y="1764020"/>
            <a:ext cx="2625898" cy="9174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71450" spcFirstLastPara="1" rIns="171450" wrap="square" tIns="17145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400"/>
              <a:buFont typeface="Calibri"/>
              <a:buNone/>
              <a:defRPr sz="2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3832487" y="602107"/>
            <a:ext cx="4706276" cy="393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/>
            </a:lvl1pPr>
            <a:lvl2pPr indent="-3238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2pPr>
            <a:lvl3pPr indent="-3238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5pPr>
            <a:lvl6pPr indent="-3238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6pPr>
            <a:lvl7pPr indent="-3238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7pPr>
            <a:lvl8pPr indent="-3238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8pPr>
            <a:lvl9pPr indent="-3238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idx="2" type="body"/>
          </p:nvPr>
        </p:nvSpPr>
        <p:spPr>
          <a:xfrm>
            <a:off x="666473" y="2685140"/>
            <a:ext cx="2625898" cy="915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81" name="Google Shape;281;p21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21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21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286" name="Google Shape;286;p2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2"/>
          <p:cNvGrpSpPr/>
          <p:nvPr/>
        </p:nvGrpSpPr>
        <p:grpSpPr>
          <a:xfrm>
            <a:off x="604002" y="1273748"/>
            <a:ext cx="4456155" cy="2602816"/>
            <a:chOff x="805336" y="1698331"/>
            <a:chExt cx="5941540" cy="3470421"/>
          </a:xfrm>
        </p:grpSpPr>
        <p:sp>
          <p:nvSpPr>
            <p:cNvPr id="306" name="Google Shape;306;p22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2"/>
          <p:cNvSpPr/>
          <p:nvPr>
            <p:ph idx="2" type="pic"/>
          </p:nvPr>
        </p:nvSpPr>
        <p:spPr>
          <a:xfrm>
            <a:off x="5657633" y="0"/>
            <a:ext cx="3486367" cy="51435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310" name="Google Shape;310;p22"/>
          <p:cNvSpPr txBox="1"/>
          <p:nvPr>
            <p:ph type="title"/>
          </p:nvPr>
        </p:nvSpPr>
        <p:spPr>
          <a:xfrm>
            <a:off x="664082" y="1770191"/>
            <a:ext cx="4332484" cy="8835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71450" spcFirstLastPara="1" rIns="171450" wrap="square" tIns="17145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700"/>
              <a:buFont typeface="Calibri"/>
              <a:buNone/>
              <a:defRPr sz="27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22"/>
          <p:cNvSpPr txBox="1"/>
          <p:nvPr>
            <p:ph idx="1" type="body"/>
          </p:nvPr>
        </p:nvSpPr>
        <p:spPr>
          <a:xfrm>
            <a:off x="664082" y="2658759"/>
            <a:ext cx="4332484" cy="955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2" name="Google Shape;312;p22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22"/>
          <p:cNvSpPr txBox="1"/>
          <p:nvPr>
            <p:ph idx="11" type="ftr"/>
          </p:nvPr>
        </p:nvSpPr>
        <p:spPr>
          <a:xfrm>
            <a:off x="603504" y="4670298"/>
            <a:ext cx="445665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22"/>
          <p:cNvSpPr txBox="1"/>
          <p:nvPr>
            <p:ph idx="12" type="sldNum"/>
          </p:nvPr>
        </p:nvSpPr>
        <p:spPr>
          <a:xfrm>
            <a:off x="4371283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17" name="Google Shape;317;p2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339" name="Google Shape;339;p2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23"/>
          <p:cNvSpPr txBox="1"/>
          <p:nvPr>
            <p:ph type="title"/>
          </p:nvPr>
        </p:nvSpPr>
        <p:spPr>
          <a:xfrm>
            <a:off x="666474" y="1762444"/>
            <a:ext cx="2625897" cy="184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450" lIns="171450" spcFirstLastPara="1" rIns="171450" wrap="square" tIns="17145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 rot="5400000">
            <a:off x="4214217" y="214310"/>
            <a:ext cx="3942817" cy="47062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/>
            </a:lvl1pPr>
            <a:lvl2pPr indent="-3238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2pPr>
            <a:lvl3pPr indent="-3238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5pPr>
            <a:lvl6pPr indent="-3238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6pPr>
            <a:lvl7pPr indent="-3238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7pPr>
            <a:lvl8pPr indent="-3238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8pPr>
            <a:lvl9pPr indent="-3238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5" name="Google Shape;345;p23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6" name="Google Shape;346;p23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349" name="Google Shape;349;p2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24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371" name="Google Shape;371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4"/>
          <p:cNvSpPr txBox="1"/>
          <p:nvPr>
            <p:ph type="title"/>
          </p:nvPr>
        </p:nvSpPr>
        <p:spPr>
          <a:xfrm rot="5400000">
            <a:off x="6247360" y="1370661"/>
            <a:ext cx="1842332" cy="2625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450" lIns="171450" spcFirstLastPara="1" rIns="171450" wrap="square" tIns="1714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 rot="5400000">
            <a:off x="981305" y="219588"/>
            <a:ext cx="3942977" cy="47014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  <a:defRPr/>
            </a:lvl1pPr>
            <a:lvl2pPr indent="-3238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2pPr>
            <a:lvl3pPr indent="-3238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5pPr>
            <a:lvl6pPr indent="-3238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6pPr>
            <a:lvl7pPr indent="-3238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7pPr>
            <a:lvl8pPr indent="-3238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8pPr>
            <a:lvl9pPr indent="-3238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/>
            </a:lvl9pPr>
          </a:lstStyle>
          <a:p/>
        </p:txBody>
      </p:sp>
      <p:sp>
        <p:nvSpPr>
          <p:cNvPr id="376" name="Google Shape;376;p24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7" name="Google Shape;377;p24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8" name="Google Shape;378;p24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8371" y="1768793"/>
            <a:ext cx="2624000" cy="1842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450" lIns="171450" spcFirstLastPara="1" rIns="171450" wrap="square" tIns="17145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76237" y="596039"/>
            <a:ext cx="4462527" cy="39428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ctrTitle"/>
          </p:nvPr>
        </p:nvSpPr>
        <p:spPr>
          <a:xfrm>
            <a:off x="1319427" y="1556628"/>
            <a:ext cx="6509936" cy="1311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71450" spcFirstLastPara="1" rIns="171450" wrap="square" tIns="17145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100"/>
              <a:buFont typeface="Calibri"/>
              <a:buNone/>
            </a:pPr>
            <a:r>
              <a:rPr lang="en"/>
              <a:t>Beyond QWERTY: Form Filling Project</a:t>
            </a:r>
            <a:endParaRPr/>
          </a:p>
        </p:txBody>
      </p:sp>
      <p:sp>
        <p:nvSpPr>
          <p:cNvPr id="384" name="Google Shape;384;p25"/>
          <p:cNvSpPr txBox="1"/>
          <p:nvPr>
            <p:ph idx="1" type="subTitle"/>
          </p:nvPr>
        </p:nvSpPr>
        <p:spPr>
          <a:xfrm>
            <a:off x="1319428" y="2929700"/>
            <a:ext cx="6505070" cy="9919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/>
              <a:t>Claris isidore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type="title"/>
          </p:nvPr>
        </p:nvSpPr>
        <p:spPr>
          <a:xfrm>
            <a:off x="666473" y="1762444"/>
            <a:ext cx="2624234" cy="1842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450" lIns="171450" spcFirstLastPara="1" rIns="171450" wrap="square" tIns="17145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90" name="Google Shape;390;p26"/>
          <p:cNvSpPr txBox="1"/>
          <p:nvPr>
            <p:ph idx="1" type="body"/>
          </p:nvPr>
        </p:nvSpPr>
        <p:spPr>
          <a:xfrm>
            <a:off x="3838835" y="602390"/>
            <a:ext cx="4711405" cy="393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Objective: Simplify form-filling using voice input with real-time transcription.</a:t>
            </a:r>
            <a:endParaRPr/>
          </a:p>
          <a:p>
            <a:pPr indent="-889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Key Features:</a:t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- Transcribing support using Whisper AI.</a:t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- Seamless integration with frontend forms.</a:t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- Designed for accessibility and efficiency.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/>
          <p:nvPr>
            <p:ph type="title"/>
          </p:nvPr>
        </p:nvSpPr>
        <p:spPr>
          <a:xfrm>
            <a:off x="666473" y="1762444"/>
            <a:ext cx="2624234" cy="1842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450" lIns="171450" spcFirstLastPara="1" rIns="171450" wrap="square" tIns="17145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</a:pPr>
            <a:r>
              <a:rPr lang="en">
                <a:solidFill>
                  <a:srgbClr val="FFFEFF"/>
                </a:solidFill>
              </a:rPr>
              <a:t>Technologies Used</a:t>
            </a:r>
            <a:endParaRPr/>
          </a:p>
        </p:txBody>
      </p:sp>
      <p:sp>
        <p:nvSpPr>
          <p:cNvPr id="396" name="Google Shape;396;p27"/>
          <p:cNvSpPr txBox="1"/>
          <p:nvPr>
            <p:ph idx="1" type="body"/>
          </p:nvPr>
        </p:nvSpPr>
        <p:spPr>
          <a:xfrm>
            <a:off x="3838835" y="602390"/>
            <a:ext cx="4711405" cy="393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Frontend :- HTML, CSS, JavaScript for a user-friendly interface.</a:t>
            </a:r>
            <a:endParaRPr/>
          </a:p>
          <a:p>
            <a:pPr indent="-889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Backend:- Flask (Python) for server-side operations.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Voice Processing: OpenAI’s Whisper model for audio transcription.</a:t>
            </a:r>
            <a:endParaRPr/>
          </a:p>
          <a:p>
            <a:pPr indent="-889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841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APIs and Libraries:-</a:t>
            </a:r>
            <a:endParaRPr/>
          </a:p>
          <a:p>
            <a:pPr indent="-17145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</a:pPr>
            <a:r>
              <a:rPr lang="en"/>
              <a:t>MediaRecorder API for capturing audio.</a:t>
            </a:r>
            <a:endParaRPr/>
          </a:p>
          <a:p>
            <a:pPr indent="-17145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</a:pPr>
            <a:r>
              <a:rPr lang="en"/>
              <a:t>Fetch API for HTTP communication.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/>
          <p:nvPr>
            <p:ph type="title"/>
          </p:nvPr>
        </p:nvSpPr>
        <p:spPr>
          <a:xfrm>
            <a:off x="666473" y="1762444"/>
            <a:ext cx="2624234" cy="1842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450" lIns="171450" spcFirstLastPara="1" rIns="171450" wrap="square" tIns="17145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</a:pPr>
            <a:r>
              <a:rPr lang="en">
                <a:solidFill>
                  <a:srgbClr val="FFFEFF"/>
                </a:solidFill>
              </a:rPr>
              <a:t>Functionality Workflow</a:t>
            </a:r>
            <a:endParaRPr/>
          </a:p>
        </p:txBody>
      </p:sp>
      <p:sp>
        <p:nvSpPr>
          <p:cNvPr id="402" name="Google Shape;402;p28"/>
          <p:cNvSpPr txBox="1"/>
          <p:nvPr>
            <p:ph idx="1" type="body"/>
          </p:nvPr>
        </p:nvSpPr>
        <p:spPr>
          <a:xfrm>
            <a:off x="3838835" y="602390"/>
            <a:ext cx="4711405" cy="393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1. User initiates recording via the web interface.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/>
              <a:t>2. Audio is recorded using MediaRecorder API.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/>
              <a:t>3. The audio file is sent to the backend for processing.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/>
              <a:t>4. Whisper model transcribes audio to text.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/>
              <a:t>5. Transcribed text is sent back to populate form fields.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ctrTitle"/>
          </p:nvPr>
        </p:nvSpPr>
        <p:spPr>
          <a:xfrm>
            <a:off x="1319427" y="1556628"/>
            <a:ext cx="6509936" cy="1311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71450" spcFirstLastPara="1" rIns="171450" wrap="square" tIns="17145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100"/>
              <a:buFont typeface="Calibri"/>
              <a:buNone/>
            </a:pPr>
            <a:r>
              <a:rPr lang="en"/>
              <a:t>Thankyou</a:t>
            </a:r>
            <a:endParaRPr/>
          </a:p>
        </p:txBody>
      </p:sp>
      <p:sp>
        <p:nvSpPr>
          <p:cNvPr id="408" name="Google Shape;408;p29"/>
          <p:cNvSpPr txBox="1"/>
          <p:nvPr>
            <p:ph idx="1" type="subTitle"/>
          </p:nvPr>
        </p:nvSpPr>
        <p:spPr>
          <a:xfrm>
            <a:off x="1319428" y="2929700"/>
            <a:ext cx="6505070" cy="9919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