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72" r:id="rId2"/>
    <p:sldId id="273" r:id="rId3"/>
    <p:sldId id="256" r:id="rId4"/>
    <p:sldId id="270" r:id="rId5"/>
    <p:sldId id="266" r:id="rId6"/>
    <p:sldId id="260" r:id="rId7"/>
    <p:sldId id="257" r:id="rId8"/>
    <p:sldId id="258" r:id="rId9"/>
    <p:sldId id="261" r:id="rId10"/>
    <p:sldId id="263" r:id="rId11"/>
    <p:sldId id="264" r:id="rId12"/>
    <p:sldId id="265" r:id="rId13"/>
    <p:sldId id="262"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7FDBAE-523B-125C-2AED-94264204B407}" v="235" dt="2019-12-30T12:07:25.255"/>
    <p1510:client id="{0409DD04-9CC4-3AE4-4CAA-E29DEBF84B31}" v="647" dt="2019-12-29T07:35:49.355"/>
    <p1510:client id="{14C7E90A-DA10-C723-5367-C94860D0B9EE}" v="68" dt="2020-01-05T12:19:04.981"/>
    <p1510:client id="{1736B731-2130-CBBB-5FA1-D34F3EBF3A38}" v="336" dt="2020-01-01T08:05:42.911"/>
    <p1510:client id="{1FFD4E49-1B3D-4AEC-AC74-C05B3075505E}" v="732" dt="2019-12-28T13:19:10.101"/>
    <p1510:client id="{2F511E06-EB3C-021A-7462-3B510A40B7E9}" v="4" dt="2019-12-30T12:08:38.049"/>
    <p1510:client id="{3CA40DF3-A618-8825-4768-C7183A1A3309}" v="321" dt="2019-12-29T07:36:17.001"/>
    <p1510:client id="{9507760F-CCE6-526A-6C7A-5465827516A2}" v="57" dt="2019-12-29T07:59:17.313"/>
    <p1510:client id="{951023CE-0CC9-455F-BA20-960B93123337}" v="4" dt="2019-12-28T13:38:49.248"/>
    <p1510:client id="{995461F5-4A3F-46F4-BCA6-DD758AF89D97}" v="1104" dt="2019-12-29T04:21:05.220"/>
    <p1510:client id="{A66994E6-E378-2B17-BA97-65EB574AD6B4}" v="26" dt="2019-12-28T08:34:14.454"/>
    <p1510:client id="{B244EB5A-2135-1B3D-DEC9-250B8C7A8A27}" v="1653" dt="2019-12-28T15:58:46.803"/>
    <p1510:client id="{B4035AAA-AEBD-E19D-0009-940C2FAF8B22}" v="167" dt="2020-01-05T08:40:23.910"/>
    <p1510:client id="{B5F19E7F-B1DA-B37F-45EB-302EC406C7B3}" v="3" dt="2019-12-31T03:50:25.963"/>
    <p1510:client id="{B847C071-1E84-C46F-A75F-C0AF84C4FCEF}" v="493" dt="2019-12-29T13:09:38.188"/>
    <p1510:client id="{D05B98E8-9461-0FA8-CE97-62179EAB4C15}" v="2" dt="2020-01-04T03:40:36.152"/>
    <p1510:client id="{D65E8B79-E102-F9AB-7246-B0165292B095}" v="11" dt="2020-01-05T09:09:26.667"/>
    <p1510:client id="{DED9026F-FA73-5C8D-977A-4A825C5B91CB}" v="195" dt="2019-12-28T14:04:44.904"/>
    <p1510:client id="{F0E2E6B1-536E-4ADE-99C6-F9FB3EEEA8A5}" v="162" dt="2019-12-29T09:17:53.898"/>
    <p1510:client id="{F4D73C82-8AB8-5E31-B3F3-3CD2348E273A}" v="212" dt="2019-12-29T07:19:56.6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G YI" userId="S::h1510020@nushigh.edu.sg::0c730da0-d85e-44be-a5fe-5a2dba88817a" providerId="AD" clId="Web-{3CA40DF3-A618-8825-4768-C7183A1A3309}"/>
    <pc:docChg chg="addSld modSld">
      <pc:chgData name="CHENG YI" userId="S::h1510020@nushigh.edu.sg::0c730da0-d85e-44be-a5fe-5a2dba88817a" providerId="AD" clId="Web-{3CA40DF3-A618-8825-4768-C7183A1A3309}" dt="2019-12-29T07:37:10.507" v="354"/>
      <pc:docMkLst>
        <pc:docMk/>
      </pc:docMkLst>
      <pc:sldChg chg="addSp delSp modSp mod setBg setClrOvrMap">
        <pc:chgData name="CHENG YI" userId="S::h1510020@nushigh.edu.sg::0c730da0-d85e-44be-a5fe-5a2dba88817a" providerId="AD" clId="Web-{3CA40DF3-A618-8825-4768-C7183A1A3309}" dt="2019-12-29T07:31:02.187" v="166"/>
        <pc:sldMkLst>
          <pc:docMk/>
          <pc:sldMk cId="109857222" sldId="256"/>
        </pc:sldMkLst>
        <pc:spChg chg="mod ord">
          <ac:chgData name="CHENG YI" userId="S::h1510020@nushigh.edu.sg::0c730da0-d85e-44be-a5fe-5a2dba88817a" providerId="AD" clId="Web-{3CA40DF3-A618-8825-4768-C7183A1A3309}" dt="2019-12-29T07:31:02.187" v="166"/>
          <ac:spMkLst>
            <pc:docMk/>
            <pc:sldMk cId="109857222" sldId="256"/>
            <ac:spMk id="2" creationId="{00000000-0000-0000-0000-000000000000}"/>
          </ac:spMkLst>
        </pc:spChg>
        <pc:spChg chg="mod">
          <ac:chgData name="CHENG YI" userId="S::h1510020@nushigh.edu.sg::0c730da0-d85e-44be-a5fe-5a2dba88817a" providerId="AD" clId="Web-{3CA40DF3-A618-8825-4768-C7183A1A3309}" dt="2019-12-29T07:31:02.187" v="166"/>
          <ac:spMkLst>
            <pc:docMk/>
            <pc:sldMk cId="109857222" sldId="256"/>
            <ac:spMk id="3" creationId="{00000000-0000-0000-0000-000000000000}"/>
          </ac:spMkLst>
        </pc:spChg>
        <pc:spChg chg="add del">
          <ac:chgData name="CHENG YI" userId="S::h1510020@nushigh.edu.sg::0c730da0-d85e-44be-a5fe-5a2dba88817a" providerId="AD" clId="Web-{3CA40DF3-A618-8825-4768-C7183A1A3309}" dt="2019-12-29T07:30:56.202" v="159"/>
          <ac:spMkLst>
            <pc:docMk/>
            <pc:sldMk cId="109857222" sldId="256"/>
            <ac:spMk id="5" creationId="{559AE206-7EBA-4D33-8BC9-9D8158553F0E}"/>
          </ac:spMkLst>
        </pc:spChg>
        <pc:spChg chg="add del">
          <ac:chgData name="CHENG YI" userId="S::h1510020@nushigh.edu.sg::0c730da0-d85e-44be-a5fe-5a2dba88817a" providerId="AD" clId="Web-{3CA40DF3-A618-8825-4768-C7183A1A3309}" dt="2019-12-29T07:30:56.202" v="159"/>
          <ac:spMkLst>
            <pc:docMk/>
            <pc:sldMk cId="109857222" sldId="256"/>
            <ac:spMk id="6" creationId="{6437D937-A7F1-4011-92B4-328E5BE1B166}"/>
          </ac:spMkLst>
        </pc:spChg>
        <pc:spChg chg="add del">
          <ac:chgData name="CHENG YI" userId="S::h1510020@nushigh.edu.sg::0c730da0-d85e-44be-a5fe-5a2dba88817a" providerId="AD" clId="Web-{3CA40DF3-A618-8825-4768-C7183A1A3309}" dt="2019-12-29T07:30:58.781" v="161"/>
          <ac:spMkLst>
            <pc:docMk/>
            <pc:sldMk cId="109857222" sldId="256"/>
            <ac:spMk id="7" creationId="{2A8AA5BC-4F7A-4226-8F99-6D824B226A97}"/>
          </ac:spMkLst>
        </pc:spChg>
        <pc:spChg chg="add del">
          <ac:chgData name="CHENG YI" userId="S::h1510020@nushigh.edu.sg::0c730da0-d85e-44be-a5fe-5a2dba88817a" providerId="AD" clId="Web-{3CA40DF3-A618-8825-4768-C7183A1A3309}" dt="2019-12-29T07:30:54.796" v="157"/>
          <ac:spMkLst>
            <pc:docMk/>
            <pc:sldMk cId="109857222" sldId="256"/>
            <ac:spMk id="8" creationId="{23962611-DFD5-4092-AAFD-559E3DFCE2C9}"/>
          </ac:spMkLst>
        </pc:spChg>
        <pc:spChg chg="add del">
          <ac:chgData name="CHENG YI" userId="S::h1510020@nushigh.edu.sg::0c730da0-d85e-44be-a5fe-5a2dba88817a" providerId="AD" clId="Web-{3CA40DF3-A618-8825-4768-C7183A1A3309}" dt="2019-12-29T07:30:58.781" v="161"/>
          <ac:spMkLst>
            <pc:docMk/>
            <pc:sldMk cId="109857222" sldId="256"/>
            <ac:spMk id="9" creationId="{3E5445C6-DD42-4979-86FF-03730E8C6DB0}"/>
          </ac:spMkLst>
        </pc:spChg>
        <pc:spChg chg="add del">
          <ac:chgData name="CHENG YI" userId="S::h1510020@nushigh.edu.sg::0c730da0-d85e-44be-a5fe-5a2dba88817a" providerId="AD" clId="Web-{3CA40DF3-A618-8825-4768-C7183A1A3309}" dt="2019-12-29T07:30:56.202" v="159"/>
          <ac:spMkLst>
            <pc:docMk/>
            <pc:sldMk cId="109857222" sldId="256"/>
            <ac:spMk id="12" creationId="{B672F332-AF08-46C6-94F0-77684310D7B7}"/>
          </ac:spMkLst>
        </pc:spChg>
        <pc:spChg chg="add del">
          <ac:chgData name="CHENG YI" userId="S::h1510020@nushigh.edu.sg::0c730da0-d85e-44be-a5fe-5a2dba88817a" providerId="AD" clId="Web-{3CA40DF3-A618-8825-4768-C7183A1A3309}" dt="2019-12-29T07:30:59.843" v="163"/>
          <ac:spMkLst>
            <pc:docMk/>
            <pc:sldMk cId="109857222" sldId="256"/>
            <ac:spMk id="13" creationId="{51D98CAC-3EFF-4342-BD5A-6C0E8CAB4C1A}"/>
          </ac:spMkLst>
        </pc:spChg>
        <pc:spChg chg="add del">
          <ac:chgData name="CHENG YI" userId="S::h1510020@nushigh.edu.sg::0c730da0-d85e-44be-a5fe-5a2dba88817a" providerId="AD" clId="Web-{3CA40DF3-A618-8825-4768-C7183A1A3309}" dt="2019-12-29T07:30:56.202" v="159"/>
          <ac:spMkLst>
            <pc:docMk/>
            <pc:sldMk cId="109857222" sldId="256"/>
            <ac:spMk id="14" creationId="{34244EF8-D73A-40E1-BE73-D46E6B4B04ED}"/>
          </ac:spMkLst>
        </pc:spChg>
        <pc:spChg chg="add del">
          <ac:chgData name="CHENG YI" userId="S::h1510020@nushigh.edu.sg::0c730da0-d85e-44be-a5fe-5a2dba88817a" providerId="AD" clId="Web-{3CA40DF3-A618-8825-4768-C7183A1A3309}" dt="2019-12-29T07:31:02.171" v="165"/>
          <ac:spMkLst>
            <pc:docMk/>
            <pc:sldMk cId="109857222" sldId="256"/>
            <ac:spMk id="15" creationId="{B4D3D850-2041-4B7C-AED9-54DA385B14F7}"/>
          </ac:spMkLst>
        </pc:spChg>
        <pc:spChg chg="add del">
          <ac:chgData name="CHENG YI" userId="S::h1510020@nushigh.edu.sg::0c730da0-d85e-44be-a5fe-5a2dba88817a" providerId="AD" clId="Web-{3CA40DF3-A618-8825-4768-C7183A1A3309}" dt="2019-12-29T07:30:56.202" v="159"/>
          <ac:spMkLst>
            <pc:docMk/>
            <pc:sldMk cId="109857222" sldId="256"/>
            <ac:spMk id="16" creationId="{AB84D7E8-4ECB-42D7-ADBF-01689B0F24AE}"/>
          </ac:spMkLst>
        </pc:spChg>
        <pc:spChg chg="add">
          <ac:chgData name="CHENG YI" userId="S::h1510020@nushigh.edu.sg::0c730da0-d85e-44be-a5fe-5a2dba88817a" providerId="AD" clId="Web-{3CA40DF3-A618-8825-4768-C7183A1A3309}" dt="2019-12-29T07:31:02.187" v="166"/>
          <ac:spMkLst>
            <pc:docMk/>
            <pc:sldMk cId="109857222" sldId="256"/>
            <ac:spMk id="19" creationId="{CDA1A2E9-63FE-408D-A803-8E306ECAB4B3}"/>
          </ac:spMkLst>
        </pc:spChg>
        <pc:spChg chg="add del">
          <ac:chgData name="CHENG YI" userId="S::h1510020@nushigh.edu.sg::0c730da0-d85e-44be-a5fe-5a2dba88817a" providerId="AD" clId="Web-{3CA40DF3-A618-8825-4768-C7183A1A3309}" dt="2019-12-29T07:31:02.171" v="165"/>
          <ac:spMkLst>
            <pc:docMk/>
            <pc:sldMk cId="109857222" sldId="256"/>
            <ac:spMk id="20" creationId="{60A80B01-7FDA-4264-BAC7-CA797D49642F}"/>
          </ac:spMkLst>
        </pc:spChg>
        <pc:spChg chg="add">
          <ac:chgData name="CHENG YI" userId="S::h1510020@nushigh.edu.sg::0c730da0-d85e-44be-a5fe-5a2dba88817a" providerId="AD" clId="Web-{3CA40DF3-A618-8825-4768-C7183A1A3309}" dt="2019-12-29T07:31:02.187" v="166"/>
          <ac:spMkLst>
            <pc:docMk/>
            <pc:sldMk cId="109857222" sldId="256"/>
            <ac:spMk id="21" creationId="{1A882A9F-F4E9-4E23-8F0B-20B5DF42EAA9}"/>
          </ac:spMkLst>
        </pc:spChg>
        <pc:spChg chg="add del">
          <ac:chgData name="CHENG YI" userId="S::h1510020@nushigh.edu.sg::0c730da0-d85e-44be-a5fe-5a2dba88817a" providerId="AD" clId="Web-{3CA40DF3-A618-8825-4768-C7183A1A3309}" dt="2019-12-29T07:31:02.171" v="165"/>
          <ac:spMkLst>
            <pc:docMk/>
            <pc:sldMk cId="109857222" sldId="256"/>
            <ac:spMk id="22" creationId="{449E75B4-6C35-495B-850B-28CDE6E39ED0}"/>
          </ac:spMkLst>
        </pc:spChg>
        <pc:spChg chg="add del">
          <ac:chgData name="CHENG YI" userId="S::h1510020@nushigh.edu.sg::0c730da0-d85e-44be-a5fe-5a2dba88817a" providerId="AD" clId="Web-{3CA40DF3-A618-8825-4768-C7183A1A3309}" dt="2019-12-29T07:31:02.171" v="165"/>
          <ac:spMkLst>
            <pc:docMk/>
            <pc:sldMk cId="109857222" sldId="256"/>
            <ac:spMk id="23" creationId="{4B7A2B20-C280-41CF-965D-FA68DA2BD679}"/>
          </ac:spMkLst>
        </pc:spChg>
        <pc:spChg chg="add del">
          <ac:chgData name="CHENG YI" userId="S::h1510020@nushigh.edu.sg::0c730da0-d85e-44be-a5fe-5a2dba88817a" providerId="AD" clId="Web-{3CA40DF3-A618-8825-4768-C7183A1A3309}" dt="2019-12-29T07:31:02.171" v="165"/>
          <ac:spMkLst>
            <pc:docMk/>
            <pc:sldMk cId="109857222" sldId="256"/>
            <ac:spMk id="24" creationId="{0EB2D58A-B2F2-4B07-9595-4FED1037FF80}"/>
          </ac:spMkLst>
        </pc:spChg>
        <pc:spChg chg="add del">
          <ac:chgData name="CHENG YI" userId="S::h1510020@nushigh.edu.sg::0c730da0-d85e-44be-a5fe-5a2dba88817a" providerId="AD" clId="Web-{3CA40DF3-A618-8825-4768-C7183A1A3309}" dt="2019-12-29T07:31:02.171" v="165"/>
          <ac:spMkLst>
            <pc:docMk/>
            <pc:sldMk cId="109857222" sldId="256"/>
            <ac:spMk id="25" creationId="{5CF218E6-E246-4EBB-BA8D-DB65AB59A70E}"/>
          </ac:spMkLst>
        </pc:spChg>
        <pc:spChg chg="add del">
          <ac:chgData name="CHENG YI" userId="S::h1510020@nushigh.edu.sg::0c730da0-d85e-44be-a5fe-5a2dba88817a" providerId="AD" clId="Web-{3CA40DF3-A618-8825-4768-C7183A1A3309}" dt="2019-12-29T07:31:02.171" v="165"/>
          <ac:spMkLst>
            <pc:docMk/>
            <pc:sldMk cId="109857222" sldId="256"/>
            <ac:spMk id="26" creationId="{DEB95C3F-0968-4E23-80BD-35CE22E83376}"/>
          </ac:spMkLst>
        </pc:spChg>
        <pc:spChg chg="add del">
          <ac:chgData name="CHENG YI" userId="S::h1510020@nushigh.edu.sg::0c730da0-d85e-44be-a5fe-5a2dba88817a" providerId="AD" clId="Web-{3CA40DF3-A618-8825-4768-C7183A1A3309}" dt="2019-12-29T07:31:02.171" v="165"/>
          <ac:spMkLst>
            <pc:docMk/>
            <pc:sldMk cId="109857222" sldId="256"/>
            <ac:spMk id="27" creationId="{13B9D26D-939B-4838-886B-07E227F3A303}"/>
          </ac:spMkLst>
        </pc:spChg>
        <pc:spChg chg="add del">
          <ac:chgData name="CHENG YI" userId="S::h1510020@nushigh.edu.sg::0c730da0-d85e-44be-a5fe-5a2dba88817a" providerId="AD" clId="Web-{3CA40DF3-A618-8825-4768-C7183A1A3309}" dt="2019-12-29T07:31:02.171" v="165"/>
          <ac:spMkLst>
            <pc:docMk/>
            <pc:sldMk cId="109857222" sldId="256"/>
            <ac:spMk id="28" creationId="{16E9C92B-1893-4BFE-B7CF-905EB3F87DAF}"/>
          </ac:spMkLst>
        </pc:spChg>
        <pc:spChg chg="add">
          <ac:chgData name="CHENG YI" userId="S::h1510020@nushigh.edu.sg::0c730da0-d85e-44be-a5fe-5a2dba88817a" providerId="AD" clId="Web-{3CA40DF3-A618-8825-4768-C7183A1A3309}" dt="2019-12-29T07:31:02.187" v="166"/>
          <ac:spMkLst>
            <pc:docMk/>
            <pc:sldMk cId="109857222" sldId="256"/>
            <ac:spMk id="29" creationId="{FBE9F90C-C163-435B-9A68-D15C92D1CF2B}"/>
          </ac:spMkLst>
        </pc:spChg>
        <pc:spChg chg="add">
          <ac:chgData name="CHENG YI" userId="S::h1510020@nushigh.edu.sg::0c730da0-d85e-44be-a5fe-5a2dba88817a" providerId="AD" clId="Web-{3CA40DF3-A618-8825-4768-C7183A1A3309}" dt="2019-12-29T07:31:02.187" v="166"/>
          <ac:spMkLst>
            <pc:docMk/>
            <pc:sldMk cId="109857222" sldId="256"/>
            <ac:spMk id="30" creationId="{42280AB2-77A5-4CB7-AF7D-1795CA8DC7BC}"/>
          </ac:spMkLst>
        </pc:spChg>
        <pc:grpChg chg="add del">
          <ac:chgData name="CHENG YI" userId="S::h1510020@nushigh.edu.sg::0c730da0-d85e-44be-a5fe-5a2dba88817a" providerId="AD" clId="Web-{3CA40DF3-A618-8825-4768-C7183A1A3309}" dt="2019-12-29T07:31:02.171" v="165"/>
          <ac:grpSpMkLst>
            <pc:docMk/>
            <pc:sldMk cId="109857222" sldId="256"/>
            <ac:grpSpMk id="17" creationId="{8F428E7C-CF72-4177-B907-662EDCB35B02}"/>
          </ac:grpSpMkLst>
        </pc:grpChg>
        <pc:picChg chg="add del">
          <ac:chgData name="CHENG YI" userId="S::h1510020@nushigh.edu.sg::0c730da0-d85e-44be-a5fe-5a2dba88817a" providerId="AD" clId="Web-{3CA40DF3-A618-8825-4768-C7183A1A3309}" dt="2019-12-29T07:30:54.796" v="157"/>
          <ac:picMkLst>
            <pc:docMk/>
            <pc:sldMk cId="109857222" sldId="256"/>
            <ac:picMk id="10" creationId="{2270F1FA-0425-408F-9861-80BF5AFB276D}"/>
          </ac:picMkLst>
        </pc:picChg>
        <pc:cxnChg chg="add del">
          <ac:chgData name="CHENG YI" userId="S::h1510020@nushigh.edu.sg::0c730da0-d85e-44be-a5fe-5a2dba88817a" providerId="AD" clId="Web-{3CA40DF3-A618-8825-4768-C7183A1A3309}" dt="2019-12-29T07:30:58.781" v="161"/>
          <ac:cxnSpMkLst>
            <pc:docMk/>
            <pc:sldMk cId="109857222" sldId="256"/>
            <ac:cxnSpMk id="11" creationId="{45000665-DFC7-417E-8FD7-516A0F15C975}"/>
          </ac:cxnSpMkLst>
        </pc:cxnChg>
        <pc:cxnChg chg="add del">
          <ac:chgData name="CHENG YI" userId="S::h1510020@nushigh.edu.sg::0c730da0-d85e-44be-a5fe-5a2dba88817a" providerId="AD" clId="Web-{3CA40DF3-A618-8825-4768-C7183A1A3309}" dt="2019-12-29T07:30:56.202" v="159"/>
          <ac:cxnSpMkLst>
            <pc:docMk/>
            <pc:sldMk cId="109857222" sldId="256"/>
            <ac:cxnSpMk id="18" creationId="{9E8E38ED-369A-44C2-B635-0BED0E48A6E8}"/>
          </ac:cxnSpMkLst>
        </pc:cxnChg>
      </pc:sldChg>
      <pc:sldChg chg="addSp delSp modSp mod setBg">
        <pc:chgData name="CHENG YI" userId="S::h1510020@nushigh.edu.sg::0c730da0-d85e-44be-a5fe-5a2dba88817a" providerId="AD" clId="Web-{3CA40DF3-A618-8825-4768-C7183A1A3309}" dt="2019-12-29T07:32:07.156" v="254"/>
        <pc:sldMkLst>
          <pc:docMk/>
          <pc:sldMk cId="3654139497" sldId="257"/>
        </pc:sldMkLst>
        <pc:spChg chg="mod">
          <ac:chgData name="CHENG YI" userId="S::h1510020@nushigh.edu.sg::0c730da0-d85e-44be-a5fe-5a2dba88817a" providerId="AD" clId="Web-{3CA40DF3-A618-8825-4768-C7183A1A3309}" dt="2019-12-29T07:32:07.156" v="254"/>
          <ac:spMkLst>
            <pc:docMk/>
            <pc:sldMk cId="3654139497" sldId="257"/>
            <ac:spMk id="2" creationId="{6C41E8A7-4DF3-489E-A1BA-5DEAFAA2AE52}"/>
          </ac:spMkLst>
        </pc:spChg>
        <pc:spChg chg="del">
          <ac:chgData name="CHENG YI" userId="S::h1510020@nushigh.edu.sg::0c730da0-d85e-44be-a5fe-5a2dba88817a" providerId="AD" clId="Web-{3CA40DF3-A618-8825-4768-C7183A1A3309}" dt="2019-12-29T07:32:07.156" v="254"/>
          <ac:spMkLst>
            <pc:docMk/>
            <pc:sldMk cId="3654139497" sldId="257"/>
            <ac:spMk id="3" creationId="{8F9A3F75-B103-45AA-BB19-9889BD4961AB}"/>
          </ac:spMkLst>
        </pc:spChg>
        <pc:spChg chg="add">
          <ac:chgData name="CHENG YI" userId="S::h1510020@nushigh.edu.sg::0c730da0-d85e-44be-a5fe-5a2dba88817a" providerId="AD" clId="Web-{3CA40DF3-A618-8825-4768-C7183A1A3309}" dt="2019-12-29T07:32:07.156" v="254"/>
          <ac:spMkLst>
            <pc:docMk/>
            <pc:sldMk cId="3654139497" sldId="257"/>
            <ac:spMk id="10" creationId="{46C2E80F-49A6-4372-B103-219D417A55ED}"/>
          </ac:spMkLst>
        </pc:spChg>
        <pc:graphicFrameChg chg="add">
          <ac:chgData name="CHENG YI" userId="S::h1510020@nushigh.edu.sg::0c730da0-d85e-44be-a5fe-5a2dba88817a" providerId="AD" clId="Web-{3CA40DF3-A618-8825-4768-C7183A1A3309}" dt="2019-12-29T07:32:07.156" v="254"/>
          <ac:graphicFrameMkLst>
            <pc:docMk/>
            <pc:sldMk cId="3654139497" sldId="257"/>
            <ac:graphicFrameMk id="5" creationId="{4780C38D-6EA7-4D0C-AF15-0B210DABB418}"/>
          </ac:graphicFrameMkLst>
        </pc:graphicFrameChg>
      </pc:sldChg>
      <pc:sldChg chg="addSp modSp mod setBg setClrOvrMap">
        <pc:chgData name="CHENG YI" userId="S::h1510020@nushigh.edu.sg::0c730da0-d85e-44be-a5fe-5a2dba88817a" providerId="AD" clId="Web-{3CA40DF3-A618-8825-4768-C7183A1A3309}" dt="2019-12-29T07:32:19.828" v="255"/>
        <pc:sldMkLst>
          <pc:docMk/>
          <pc:sldMk cId="4034818278" sldId="258"/>
        </pc:sldMkLst>
        <pc:spChg chg="mod">
          <ac:chgData name="CHENG YI" userId="S::h1510020@nushigh.edu.sg::0c730da0-d85e-44be-a5fe-5a2dba88817a" providerId="AD" clId="Web-{3CA40DF3-A618-8825-4768-C7183A1A3309}" dt="2019-12-29T07:32:19.828" v="255"/>
          <ac:spMkLst>
            <pc:docMk/>
            <pc:sldMk cId="4034818278" sldId="258"/>
            <ac:spMk id="2" creationId="{871A732E-5AF2-4531-8140-F6A97DFE01CA}"/>
          </ac:spMkLst>
        </pc:spChg>
        <pc:spChg chg="mod">
          <ac:chgData name="CHENG YI" userId="S::h1510020@nushigh.edu.sg::0c730da0-d85e-44be-a5fe-5a2dba88817a" providerId="AD" clId="Web-{3CA40DF3-A618-8825-4768-C7183A1A3309}" dt="2019-12-29T07:32:19.828" v="255"/>
          <ac:spMkLst>
            <pc:docMk/>
            <pc:sldMk cId="4034818278" sldId="258"/>
            <ac:spMk id="3" creationId="{60F5C641-8228-4837-8534-6FEC9FD99695}"/>
          </ac:spMkLst>
        </pc:spChg>
        <pc:spChg chg="add">
          <ac:chgData name="CHENG YI" userId="S::h1510020@nushigh.edu.sg::0c730da0-d85e-44be-a5fe-5a2dba88817a" providerId="AD" clId="Web-{3CA40DF3-A618-8825-4768-C7183A1A3309}" dt="2019-12-29T07:32:19.828" v="255"/>
          <ac:spMkLst>
            <pc:docMk/>
            <pc:sldMk cId="4034818278" sldId="258"/>
            <ac:spMk id="8" creationId="{87A57295-2710-4920-B99A-4D1FA03A62BD}"/>
          </ac:spMkLst>
        </pc:spChg>
        <pc:spChg chg="add">
          <ac:chgData name="CHENG YI" userId="S::h1510020@nushigh.edu.sg::0c730da0-d85e-44be-a5fe-5a2dba88817a" providerId="AD" clId="Web-{3CA40DF3-A618-8825-4768-C7183A1A3309}" dt="2019-12-29T07:32:19.828" v="255"/>
          <ac:spMkLst>
            <pc:docMk/>
            <pc:sldMk cId="4034818278" sldId="258"/>
            <ac:spMk id="10" creationId="{78067929-4D33-4306-9E2F-67C49CDDB5DE}"/>
          </ac:spMkLst>
        </pc:spChg>
        <pc:cxnChg chg="add">
          <ac:chgData name="CHENG YI" userId="S::h1510020@nushigh.edu.sg::0c730da0-d85e-44be-a5fe-5a2dba88817a" providerId="AD" clId="Web-{3CA40DF3-A618-8825-4768-C7183A1A3309}" dt="2019-12-29T07:32:19.828" v="255"/>
          <ac:cxnSpMkLst>
            <pc:docMk/>
            <pc:sldMk cId="4034818278" sldId="258"/>
            <ac:cxnSpMk id="12" creationId="{2D72A2C9-F3CA-4216-8BAD-FA4C970C3C4E}"/>
          </ac:cxnSpMkLst>
        </pc:cxnChg>
      </pc:sldChg>
      <pc:sldChg chg="addSp delSp modSp mod setBg setClrOvrMap">
        <pc:chgData name="CHENG YI" userId="S::h1510020@nushigh.edu.sg::0c730da0-d85e-44be-a5fe-5a2dba88817a" providerId="AD" clId="Web-{3CA40DF3-A618-8825-4768-C7183A1A3309}" dt="2019-12-29T07:36:21.970" v="351"/>
        <pc:sldMkLst>
          <pc:docMk/>
          <pc:sldMk cId="135073407" sldId="259"/>
        </pc:sldMkLst>
        <pc:spChg chg="mod">
          <ac:chgData name="CHENG YI" userId="S::h1510020@nushigh.edu.sg::0c730da0-d85e-44be-a5fe-5a2dba88817a" providerId="AD" clId="Web-{3CA40DF3-A618-8825-4768-C7183A1A3309}" dt="2019-12-29T07:36:21.970" v="351"/>
          <ac:spMkLst>
            <pc:docMk/>
            <pc:sldMk cId="135073407" sldId="259"/>
            <ac:spMk id="2" creationId="{ED605AD5-D45C-4814-BA18-6857A2E75F5B}"/>
          </ac:spMkLst>
        </pc:spChg>
        <pc:spChg chg="mod">
          <ac:chgData name="CHENG YI" userId="S::h1510020@nushigh.edu.sg::0c730da0-d85e-44be-a5fe-5a2dba88817a" providerId="AD" clId="Web-{3CA40DF3-A618-8825-4768-C7183A1A3309}" dt="2019-12-29T07:36:21.970" v="351"/>
          <ac:spMkLst>
            <pc:docMk/>
            <pc:sldMk cId="135073407" sldId="259"/>
            <ac:spMk id="3" creationId="{E7449206-B834-4A9B-8BF4-D0172C4A53B8}"/>
          </ac:spMkLst>
        </pc:spChg>
        <pc:spChg chg="add del">
          <ac:chgData name="CHENG YI" userId="S::h1510020@nushigh.edu.sg::0c730da0-d85e-44be-a5fe-5a2dba88817a" providerId="AD" clId="Web-{3CA40DF3-A618-8825-4768-C7183A1A3309}" dt="2019-12-29T07:36:21.970" v="351"/>
          <ac:spMkLst>
            <pc:docMk/>
            <pc:sldMk cId="135073407" sldId="259"/>
            <ac:spMk id="8" creationId="{8D70B121-56F4-4848-B38B-182089D909FA}"/>
          </ac:spMkLst>
        </pc:spChg>
        <pc:spChg chg="add">
          <ac:chgData name="CHENG YI" userId="S::h1510020@nushigh.edu.sg::0c730da0-d85e-44be-a5fe-5a2dba88817a" providerId="AD" clId="Web-{3CA40DF3-A618-8825-4768-C7183A1A3309}" dt="2019-12-29T07:36:21.970" v="351"/>
          <ac:spMkLst>
            <pc:docMk/>
            <pc:sldMk cId="135073407" sldId="259"/>
            <ac:spMk id="15" creationId="{87A57295-2710-4920-B99A-4D1FA03A62BD}"/>
          </ac:spMkLst>
        </pc:spChg>
        <pc:spChg chg="add">
          <ac:chgData name="CHENG YI" userId="S::h1510020@nushigh.edu.sg::0c730da0-d85e-44be-a5fe-5a2dba88817a" providerId="AD" clId="Web-{3CA40DF3-A618-8825-4768-C7183A1A3309}" dt="2019-12-29T07:36:21.970" v="351"/>
          <ac:spMkLst>
            <pc:docMk/>
            <pc:sldMk cId="135073407" sldId="259"/>
            <ac:spMk id="17" creationId="{78067929-4D33-4306-9E2F-67C49CDDB5DE}"/>
          </ac:spMkLst>
        </pc:spChg>
        <pc:cxnChg chg="add del">
          <ac:chgData name="CHENG YI" userId="S::h1510020@nushigh.edu.sg::0c730da0-d85e-44be-a5fe-5a2dba88817a" providerId="AD" clId="Web-{3CA40DF3-A618-8825-4768-C7183A1A3309}" dt="2019-12-29T07:36:21.970" v="351"/>
          <ac:cxnSpMkLst>
            <pc:docMk/>
            <pc:sldMk cId="135073407" sldId="259"/>
            <ac:cxnSpMk id="10" creationId="{2D72A2C9-F3CA-4216-8BAD-FA4C970C3C4E}"/>
          </ac:cxnSpMkLst>
        </pc:cxnChg>
        <pc:cxnChg chg="add">
          <ac:chgData name="CHENG YI" userId="S::h1510020@nushigh.edu.sg::0c730da0-d85e-44be-a5fe-5a2dba88817a" providerId="AD" clId="Web-{3CA40DF3-A618-8825-4768-C7183A1A3309}" dt="2019-12-29T07:36:21.970" v="351"/>
          <ac:cxnSpMkLst>
            <pc:docMk/>
            <pc:sldMk cId="135073407" sldId="259"/>
            <ac:cxnSpMk id="19" creationId="{2D72A2C9-F3CA-4216-8BAD-FA4C970C3C4E}"/>
          </ac:cxnSpMkLst>
        </pc:cxnChg>
      </pc:sldChg>
      <pc:sldChg chg="addSp modSp mod setBg setClrOvrMap">
        <pc:chgData name="CHENG YI" userId="S::h1510020@nushigh.edu.sg::0c730da0-d85e-44be-a5fe-5a2dba88817a" providerId="AD" clId="Web-{3CA40DF3-A618-8825-4768-C7183A1A3309}" dt="2019-12-29T07:31:45.562" v="251" actId="20577"/>
        <pc:sldMkLst>
          <pc:docMk/>
          <pc:sldMk cId="2931654350" sldId="260"/>
        </pc:sldMkLst>
        <pc:spChg chg="mod">
          <ac:chgData name="CHENG YI" userId="S::h1510020@nushigh.edu.sg::0c730da0-d85e-44be-a5fe-5a2dba88817a" providerId="AD" clId="Web-{3CA40DF3-A618-8825-4768-C7183A1A3309}" dt="2019-12-29T07:31:23.765" v="167"/>
          <ac:spMkLst>
            <pc:docMk/>
            <pc:sldMk cId="2931654350" sldId="260"/>
            <ac:spMk id="2" creationId="{FB26F3A4-9BD0-4D69-89F2-712C229C8B86}"/>
          </ac:spMkLst>
        </pc:spChg>
        <pc:spChg chg="add mod">
          <ac:chgData name="CHENG YI" userId="S::h1510020@nushigh.edu.sg::0c730da0-d85e-44be-a5fe-5a2dba88817a" providerId="AD" clId="Web-{3CA40DF3-A618-8825-4768-C7183A1A3309}" dt="2019-12-29T07:31:45.562" v="251" actId="20577"/>
          <ac:spMkLst>
            <pc:docMk/>
            <pc:sldMk cId="2931654350" sldId="260"/>
            <ac:spMk id="8" creationId="{233FFF79-EEB1-4B11-BB57-E0016700CD7E}"/>
          </ac:spMkLst>
        </pc:spChg>
        <pc:spChg chg="add">
          <ac:chgData name="CHENG YI" userId="S::h1510020@nushigh.edu.sg::0c730da0-d85e-44be-a5fe-5a2dba88817a" providerId="AD" clId="Web-{3CA40DF3-A618-8825-4768-C7183A1A3309}" dt="2019-12-29T07:31:23.765" v="167"/>
          <ac:spMkLst>
            <pc:docMk/>
            <pc:sldMk cId="2931654350" sldId="260"/>
            <ac:spMk id="11" creationId="{9B76D444-2756-434F-AE61-96D69830C13E}"/>
          </ac:spMkLst>
        </pc:spChg>
        <pc:picChg chg="mod">
          <ac:chgData name="CHENG YI" userId="S::h1510020@nushigh.edu.sg::0c730da0-d85e-44be-a5fe-5a2dba88817a" providerId="AD" clId="Web-{3CA40DF3-A618-8825-4768-C7183A1A3309}" dt="2019-12-29T07:31:23.765" v="167"/>
          <ac:picMkLst>
            <pc:docMk/>
            <pc:sldMk cId="2931654350" sldId="260"/>
            <ac:picMk id="4" creationId="{1B0DF257-37A8-4A3C-9033-394B07953AFA}"/>
          </ac:picMkLst>
        </pc:picChg>
        <pc:cxnChg chg="add">
          <ac:chgData name="CHENG YI" userId="S::h1510020@nushigh.edu.sg::0c730da0-d85e-44be-a5fe-5a2dba88817a" providerId="AD" clId="Web-{3CA40DF3-A618-8825-4768-C7183A1A3309}" dt="2019-12-29T07:31:23.765" v="167"/>
          <ac:cxnSpMkLst>
            <pc:docMk/>
            <pc:sldMk cId="2931654350" sldId="260"/>
            <ac:cxnSpMk id="13" creationId="{EDF5FE34-0A41-407A-8D94-10FCF68F1D0B}"/>
          </ac:cxnSpMkLst>
        </pc:cxnChg>
      </pc:sldChg>
      <pc:sldChg chg="addSp modSp mod setBg setClrOvrMap">
        <pc:chgData name="CHENG YI" userId="S::h1510020@nushigh.edu.sg::0c730da0-d85e-44be-a5fe-5a2dba88817a" providerId="AD" clId="Web-{3CA40DF3-A618-8825-4768-C7183A1A3309}" dt="2019-12-29T07:32:28.031" v="256"/>
        <pc:sldMkLst>
          <pc:docMk/>
          <pc:sldMk cId="3118841641" sldId="261"/>
        </pc:sldMkLst>
        <pc:spChg chg="mod">
          <ac:chgData name="CHENG YI" userId="S::h1510020@nushigh.edu.sg::0c730da0-d85e-44be-a5fe-5a2dba88817a" providerId="AD" clId="Web-{3CA40DF3-A618-8825-4768-C7183A1A3309}" dt="2019-12-29T07:32:28.031" v="256"/>
          <ac:spMkLst>
            <pc:docMk/>
            <pc:sldMk cId="3118841641" sldId="261"/>
            <ac:spMk id="2" creationId="{45E59210-A414-4998-AC4D-670EC688A517}"/>
          </ac:spMkLst>
        </pc:spChg>
        <pc:spChg chg="mod">
          <ac:chgData name="CHENG YI" userId="S::h1510020@nushigh.edu.sg::0c730da0-d85e-44be-a5fe-5a2dba88817a" providerId="AD" clId="Web-{3CA40DF3-A618-8825-4768-C7183A1A3309}" dt="2019-12-29T07:32:28.031" v="256"/>
          <ac:spMkLst>
            <pc:docMk/>
            <pc:sldMk cId="3118841641" sldId="261"/>
            <ac:spMk id="3" creationId="{4E44E0E0-EB0C-41E5-957A-83CB75A93B97}"/>
          </ac:spMkLst>
        </pc:spChg>
        <pc:spChg chg="add">
          <ac:chgData name="CHENG YI" userId="S::h1510020@nushigh.edu.sg::0c730da0-d85e-44be-a5fe-5a2dba88817a" providerId="AD" clId="Web-{3CA40DF3-A618-8825-4768-C7183A1A3309}" dt="2019-12-29T07:32:28.031" v="256"/>
          <ac:spMkLst>
            <pc:docMk/>
            <pc:sldMk cId="3118841641" sldId="261"/>
            <ac:spMk id="8" creationId="{87A57295-2710-4920-B99A-4D1FA03A62BD}"/>
          </ac:spMkLst>
        </pc:spChg>
        <pc:spChg chg="add">
          <ac:chgData name="CHENG YI" userId="S::h1510020@nushigh.edu.sg::0c730da0-d85e-44be-a5fe-5a2dba88817a" providerId="AD" clId="Web-{3CA40DF3-A618-8825-4768-C7183A1A3309}" dt="2019-12-29T07:32:28.031" v="256"/>
          <ac:spMkLst>
            <pc:docMk/>
            <pc:sldMk cId="3118841641" sldId="261"/>
            <ac:spMk id="10" creationId="{78067929-4D33-4306-9E2F-67C49CDDB5DE}"/>
          </ac:spMkLst>
        </pc:spChg>
        <pc:cxnChg chg="add">
          <ac:chgData name="CHENG YI" userId="S::h1510020@nushigh.edu.sg::0c730da0-d85e-44be-a5fe-5a2dba88817a" providerId="AD" clId="Web-{3CA40DF3-A618-8825-4768-C7183A1A3309}" dt="2019-12-29T07:32:28.031" v="256"/>
          <ac:cxnSpMkLst>
            <pc:docMk/>
            <pc:sldMk cId="3118841641" sldId="261"/>
            <ac:cxnSpMk id="12" creationId="{2D72A2C9-F3CA-4216-8BAD-FA4C970C3C4E}"/>
          </ac:cxnSpMkLst>
        </pc:cxnChg>
      </pc:sldChg>
      <pc:sldChg chg="addSp delSp modSp mod setBg">
        <pc:chgData name="CHENG YI" userId="S::h1510020@nushigh.edu.sg::0c730da0-d85e-44be-a5fe-5a2dba88817a" providerId="AD" clId="Web-{3CA40DF3-A618-8825-4768-C7183A1A3309}" dt="2019-12-29T07:35:53.626" v="343" actId="20577"/>
        <pc:sldMkLst>
          <pc:docMk/>
          <pc:sldMk cId="1394665915" sldId="262"/>
        </pc:sldMkLst>
        <pc:spChg chg="mod">
          <ac:chgData name="CHENG YI" userId="S::h1510020@nushigh.edu.sg::0c730da0-d85e-44be-a5fe-5a2dba88817a" providerId="AD" clId="Web-{3CA40DF3-A618-8825-4768-C7183A1A3309}" dt="2019-12-29T07:35:33.220" v="338"/>
          <ac:spMkLst>
            <pc:docMk/>
            <pc:sldMk cId="1394665915" sldId="262"/>
            <ac:spMk id="2" creationId="{59834A57-98DB-414D-9EB5-4E4B252BD17D}"/>
          </ac:spMkLst>
        </pc:spChg>
        <pc:spChg chg="mod ord">
          <ac:chgData name="CHENG YI" userId="S::h1510020@nushigh.edu.sg::0c730da0-d85e-44be-a5fe-5a2dba88817a" providerId="AD" clId="Web-{3CA40DF3-A618-8825-4768-C7183A1A3309}" dt="2019-12-29T07:35:53.626" v="343" actId="20577"/>
          <ac:spMkLst>
            <pc:docMk/>
            <pc:sldMk cId="1394665915" sldId="262"/>
            <ac:spMk id="3" creationId="{80E8E654-2CA5-44B6-B33D-FDC93B1AC487}"/>
          </ac:spMkLst>
        </pc:spChg>
        <pc:spChg chg="add del">
          <ac:chgData name="CHENG YI" userId="S::h1510020@nushigh.edu.sg::0c730da0-d85e-44be-a5fe-5a2dba88817a" providerId="AD" clId="Web-{3CA40DF3-A618-8825-4768-C7183A1A3309}" dt="2019-12-29T07:35:27.814" v="331"/>
          <ac:spMkLst>
            <pc:docMk/>
            <pc:sldMk cId="1394665915" sldId="262"/>
            <ac:spMk id="6" creationId="{6EFFF4A2-EB01-4738-9824-8D9A72A51BB9}"/>
          </ac:spMkLst>
        </pc:spChg>
        <pc:spChg chg="add del">
          <ac:chgData name="CHENG YI" userId="S::h1510020@nushigh.edu.sg::0c730da0-d85e-44be-a5fe-5a2dba88817a" providerId="AD" clId="Web-{3CA40DF3-A618-8825-4768-C7183A1A3309}" dt="2019-12-29T07:35:29.454" v="333"/>
          <ac:spMkLst>
            <pc:docMk/>
            <pc:sldMk cId="1394665915" sldId="262"/>
            <ac:spMk id="7" creationId="{73C994B4-9721-4148-9EEC-6793CECDE8DD}"/>
          </ac:spMkLst>
        </pc:spChg>
        <pc:spChg chg="add del">
          <ac:chgData name="CHENG YI" userId="S::h1510020@nushigh.edu.sg::0c730da0-d85e-44be-a5fe-5a2dba88817a" providerId="AD" clId="Web-{3CA40DF3-A618-8825-4768-C7183A1A3309}" dt="2019-12-29T07:35:29.454" v="333"/>
          <ac:spMkLst>
            <pc:docMk/>
            <pc:sldMk cId="1394665915" sldId="262"/>
            <ac:spMk id="8" creationId="{F9D95E49-763A-4886-B038-82F734740554}"/>
          </ac:spMkLst>
        </pc:spChg>
        <pc:spChg chg="add del">
          <ac:chgData name="CHENG YI" userId="S::h1510020@nushigh.edu.sg::0c730da0-d85e-44be-a5fe-5a2dba88817a" providerId="AD" clId="Web-{3CA40DF3-A618-8825-4768-C7183A1A3309}" dt="2019-12-29T07:35:26.345" v="329"/>
          <ac:spMkLst>
            <pc:docMk/>
            <pc:sldMk cId="1394665915" sldId="262"/>
            <ac:spMk id="9" creationId="{81AEB8A9-B768-4E30-BA55-D919E6687343}"/>
          </ac:spMkLst>
        </pc:spChg>
        <pc:spChg chg="add del">
          <ac:chgData name="CHENG YI" userId="S::h1510020@nushigh.edu.sg::0c730da0-d85e-44be-a5fe-5a2dba88817a" providerId="AD" clId="Web-{3CA40DF3-A618-8825-4768-C7183A1A3309}" dt="2019-12-29T07:35:29.454" v="333"/>
          <ac:spMkLst>
            <pc:docMk/>
            <pc:sldMk cId="1394665915" sldId="262"/>
            <ac:spMk id="10" creationId="{7072C7DA-0D16-473C-B416-D84445D8A1AD}"/>
          </ac:spMkLst>
        </pc:spChg>
        <pc:spChg chg="add del">
          <ac:chgData name="CHENG YI" userId="S::h1510020@nushigh.edu.sg::0c730da0-d85e-44be-a5fe-5a2dba88817a" providerId="AD" clId="Web-{3CA40DF3-A618-8825-4768-C7183A1A3309}" dt="2019-12-29T07:35:27.814" v="331"/>
          <ac:spMkLst>
            <pc:docMk/>
            <pc:sldMk cId="1394665915" sldId="262"/>
            <ac:spMk id="11" creationId="{23D97D8B-CFC5-431A-AA32-93C4522A6EE6}"/>
          </ac:spMkLst>
        </pc:spChg>
        <pc:spChg chg="add del">
          <ac:chgData name="CHENG YI" userId="S::h1510020@nushigh.edu.sg::0c730da0-d85e-44be-a5fe-5a2dba88817a" providerId="AD" clId="Web-{3CA40DF3-A618-8825-4768-C7183A1A3309}" dt="2019-12-29T07:35:30.564" v="335"/>
          <ac:spMkLst>
            <pc:docMk/>
            <pc:sldMk cId="1394665915" sldId="262"/>
            <ac:spMk id="12" creationId="{42A5316D-ED2F-4F89-B4B4-8D9240B1A348}"/>
          </ac:spMkLst>
        </pc:spChg>
        <pc:spChg chg="add del">
          <ac:chgData name="CHENG YI" userId="S::h1510020@nushigh.edu.sg::0c730da0-d85e-44be-a5fe-5a2dba88817a" providerId="AD" clId="Web-{3CA40DF3-A618-8825-4768-C7183A1A3309}" dt="2019-12-29T07:35:33.204" v="337"/>
          <ac:spMkLst>
            <pc:docMk/>
            <pc:sldMk cId="1394665915" sldId="262"/>
            <ac:spMk id="14" creationId="{66E48AFA-8884-4F68-A44F-D2C1E8609C5A}"/>
          </ac:spMkLst>
        </pc:spChg>
        <pc:spChg chg="add del">
          <ac:chgData name="CHENG YI" userId="S::h1510020@nushigh.edu.sg::0c730da0-d85e-44be-a5fe-5a2dba88817a" providerId="AD" clId="Web-{3CA40DF3-A618-8825-4768-C7183A1A3309}" dt="2019-12-29T07:35:29.454" v="333"/>
          <ac:spMkLst>
            <pc:docMk/>
            <pc:sldMk cId="1394665915" sldId="262"/>
            <ac:spMk id="15" creationId="{79712DE8-94E0-4F45-81D9-37AF7A32F4D6}"/>
          </ac:spMkLst>
        </pc:spChg>
        <pc:spChg chg="add del">
          <ac:chgData name="CHENG YI" userId="S::h1510020@nushigh.edu.sg::0c730da0-d85e-44be-a5fe-5a2dba88817a" providerId="AD" clId="Web-{3CA40DF3-A618-8825-4768-C7183A1A3309}" dt="2019-12-29T07:35:33.204" v="337"/>
          <ac:spMkLst>
            <pc:docMk/>
            <pc:sldMk cId="1394665915" sldId="262"/>
            <ac:spMk id="16" creationId="{969D19A6-08CB-498C-93EC-3FFB021FC68A}"/>
          </ac:spMkLst>
        </pc:spChg>
        <pc:spChg chg="add">
          <ac:chgData name="CHENG YI" userId="S::h1510020@nushigh.edu.sg::0c730da0-d85e-44be-a5fe-5a2dba88817a" providerId="AD" clId="Web-{3CA40DF3-A618-8825-4768-C7183A1A3309}" dt="2019-12-29T07:35:33.220" v="338"/>
          <ac:spMkLst>
            <pc:docMk/>
            <pc:sldMk cId="1394665915" sldId="262"/>
            <ac:spMk id="18" creationId="{81AEB8A9-B768-4E30-BA55-D919E6687343}"/>
          </ac:spMkLst>
        </pc:spChg>
        <pc:grpChg chg="add del">
          <ac:chgData name="CHENG YI" userId="S::h1510020@nushigh.edu.sg::0c730da0-d85e-44be-a5fe-5a2dba88817a" providerId="AD" clId="Web-{3CA40DF3-A618-8825-4768-C7183A1A3309}" dt="2019-12-29T07:35:27.814" v="331"/>
          <ac:grpSpMkLst>
            <pc:docMk/>
            <pc:sldMk cId="1394665915" sldId="262"/>
            <ac:grpSpMk id="13" creationId="{F91EAA54-AC0A-4AEF-ACE5-B1DD3DC8173B}"/>
          </ac:grpSpMkLst>
        </pc:grpChg>
        <pc:picChg chg="mod ord">
          <ac:chgData name="CHENG YI" userId="S::h1510020@nushigh.edu.sg::0c730da0-d85e-44be-a5fe-5a2dba88817a" providerId="AD" clId="Web-{3CA40DF3-A618-8825-4768-C7183A1A3309}" dt="2019-12-29T07:35:33.220" v="338"/>
          <ac:picMkLst>
            <pc:docMk/>
            <pc:sldMk cId="1394665915" sldId="262"/>
            <ac:picMk id="4" creationId="{681F3D1F-5F5F-4538-84D1-8018E0D2549F}"/>
          </ac:picMkLst>
        </pc:picChg>
        <pc:cxnChg chg="add del">
          <ac:chgData name="CHENG YI" userId="S::h1510020@nushigh.edu.sg::0c730da0-d85e-44be-a5fe-5a2dba88817a" providerId="AD" clId="Web-{3CA40DF3-A618-8825-4768-C7183A1A3309}" dt="2019-12-29T07:35:29.454" v="333"/>
          <ac:cxnSpMkLst>
            <pc:docMk/>
            <pc:sldMk cId="1394665915" sldId="262"/>
            <ac:cxnSpMk id="17" creationId="{BA0504EE-683F-4FE2-A169-83C71FAA35CB}"/>
          </ac:cxnSpMkLst>
        </pc:cxnChg>
        <pc:cxnChg chg="add del">
          <ac:chgData name="CHENG YI" userId="S::h1510020@nushigh.edu.sg::0c730da0-d85e-44be-a5fe-5a2dba88817a" providerId="AD" clId="Web-{3CA40DF3-A618-8825-4768-C7183A1A3309}" dt="2019-12-29T07:35:29.454" v="333"/>
          <ac:cxnSpMkLst>
            <pc:docMk/>
            <pc:sldMk cId="1394665915" sldId="262"/>
            <ac:cxnSpMk id="19" creationId="{80A61CFF-0E76-478B-B02B-73692D891E7C}"/>
          </ac:cxnSpMkLst>
        </pc:cxnChg>
      </pc:sldChg>
      <pc:sldChg chg="addSp delSp modSp mod setBg setClrOvrMap">
        <pc:chgData name="CHENG YI" userId="S::h1510020@nushigh.edu.sg::0c730da0-d85e-44be-a5fe-5a2dba88817a" providerId="AD" clId="Web-{3CA40DF3-A618-8825-4768-C7183A1A3309}" dt="2019-12-29T07:30:45.343" v="155"/>
        <pc:sldMkLst>
          <pc:docMk/>
          <pc:sldMk cId="2810394108" sldId="266"/>
        </pc:sldMkLst>
        <pc:spChg chg="mod">
          <ac:chgData name="CHENG YI" userId="S::h1510020@nushigh.edu.sg::0c730da0-d85e-44be-a5fe-5a2dba88817a" providerId="AD" clId="Web-{3CA40DF3-A618-8825-4768-C7183A1A3309}" dt="2019-12-29T07:30:45.343" v="155"/>
          <ac:spMkLst>
            <pc:docMk/>
            <pc:sldMk cId="2810394108" sldId="266"/>
            <ac:spMk id="2" creationId="{9982E6BB-9A04-424D-8B99-028D065AF79A}"/>
          </ac:spMkLst>
        </pc:spChg>
        <pc:spChg chg="add del mod">
          <ac:chgData name="CHENG YI" userId="S::h1510020@nushigh.edu.sg::0c730da0-d85e-44be-a5fe-5a2dba88817a" providerId="AD" clId="Web-{3CA40DF3-A618-8825-4768-C7183A1A3309}" dt="2019-12-29T07:30:45.343" v="155"/>
          <ac:spMkLst>
            <pc:docMk/>
            <pc:sldMk cId="2810394108" sldId="266"/>
            <ac:spMk id="3" creationId="{8E8002D0-53D0-4A37-902F-4433465A91D2}"/>
          </ac:spMkLst>
        </pc:spChg>
        <pc:spChg chg="add del">
          <ac:chgData name="CHENG YI" userId="S::h1510020@nushigh.edu.sg::0c730da0-d85e-44be-a5fe-5a2dba88817a" providerId="AD" clId="Web-{3CA40DF3-A618-8825-4768-C7183A1A3309}" dt="2019-12-29T07:30:44.031" v="152"/>
          <ac:spMkLst>
            <pc:docMk/>
            <pc:sldMk cId="2810394108" sldId="266"/>
            <ac:spMk id="8" creationId="{EA67B5B4-3A24-436E-B663-1B2EBFF8A0CD}"/>
          </ac:spMkLst>
        </pc:spChg>
        <pc:spChg chg="add del">
          <ac:chgData name="CHENG YI" userId="S::h1510020@nushigh.edu.sg::0c730da0-d85e-44be-a5fe-5a2dba88817a" providerId="AD" clId="Web-{3CA40DF3-A618-8825-4768-C7183A1A3309}" dt="2019-12-29T07:30:45.296" v="154"/>
          <ac:spMkLst>
            <pc:docMk/>
            <pc:sldMk cId="2810394108" sldId="266"/>
            <ac:spMk id="9" creationId="{46C2E80F-49A6-4372-B103-219D417A55ED}"/>
          </ac:spMkLst>
        </pc:spChg>
        <pc:spChg chg="add del">
          <ac:chgData name="CHENG YI" userId="S::h1510020@nushigh.edu.sg::0c730da0-d85e-44be-a5fe-5a2dba88817a" providerId="AD" clId="Web-{3CA40DF3-A618-8825-4768-C7183A1A3309}" dt="2019-12-29T07:30:44.031" v="152"/>
          <ac:spMkLst>
            <pc:docMk/>
            <pc:sldMk cId="2810394108" sldId="266"/>
            <ac:spMk id="10" creationId="{987FDF89-C993-41F4-A1B8-DBAFF16008A9}"/>
          </ac:spMkLst>
        </pc:spChg>
        <pc:spChg chg="add del">
          <ac:chgData name="CHENG YI" userId="S::h1510020@nushigh.edu.sg::0c730da0-d85e-44be-a5fe-5a2dba88817a" providerId="AD" clId="Web-{3CA40DF3-A618-8825-4768-C7183A1A3309}" dt="2019-12-29T07:30:44.031" v="152"/>
          <ac:spMkLst>
            <pc:docMk/>
            <pc:sldMk cId="2810394108" sldId="266"/>
            <ac:spMk id="12" creationId="{D1D7179B-FF7C-482F-B3D9-2BE9ED1139F9}"/>
          </ac:spMkLst>
        </pc:spChg>
        <pc:spChg chg="add">
          <ac:chgData name="CHENG YI" userId="S::h1510020@nushigh.edu.sg::0c730da0-d85e-44be-a5fe-5a2dba88817a" providerId="AD" clId="Web-{3CA40DF3-A618-8825-4768-C7183A1A3309}" dt="2019-12-29T07:30:45.343" v="155"/>
          <ac:spMkLst>
            <pc:docMk/>
            <pc:sldMk cId="2810394108" sldId="266"/>
            <ac:spMk id="13" creationId="{46C2E80F-49A6-4372-B103-219D417A55ED}"/>
          </ac:spMkLst>
        </pc:spChg>
        <pc:graphicFrameChg chg="add del">
          <ac:chgData name="CHENG YI" userId="S::h1510020@nushigh.edu.sg::0c730da0-d85e-44be-a5fe-5a2dba88817a" providerId="AD" clId="Web-{3CA40DF3-A618-8825-4768-C7183A1A3309}" dt="2019-12-29T07:30:31.530" v="146"/>
          <ac:graphicFrameMkLst>
            <pc:docMk/>
            <pc:sldMk cId="2810394108" sldId="266"/>
            <ac:graphicFrameMk id="5" creationId="{57A65737-D95A-48B0-9D38-C9002B34B946}"/>
          </ac:graphicFrameMkLst>
        </pc:graphicFrameChg>
        <pc:graphicFrameChg chg="add del">
          <ac:chgData name="CHENG YI" userId="S::h1510020@nushigh.edu.sg::0c730da0-d85e-44be-a5fe-5a2dba88817a" providerId="AD" clId="Web-{3CA40DF3-A618-8825-4768-C7183A1A3309}" dt="2019-12-29T07:30:34.265" v="148"/>
          <ac:graphicFrameMkLst>
            <pc:docMk/>
            <pc:sldMk cId="2810394108" sldId="266"/>
            <ac:graphicFrameMk id="6" creationId="{7E50B99B-FF04-42D9-8A7A-6C266DDDEC03}"/>
          </ac:graphicFrameMkLst>
        </pc:graphicFrameChg>
        <pc:graphicFrameChg chg="add del">
          <ac:chgData name="CHENG YI" userId="S::h1510020@nushigh.edu.sg::0c730da0-d85e-44be-a5fe-5a2dba88817a" providerId="AD" clId="Web-{3CA40DF3-A618-8825-4768-C7183A1A3309}" dt="2019-12-29T07:30:41.484" v="150"/>
          <ac:graphicFrameMkLst>
            <pc:docMk/>
            <pc:sldMk cId="2810394108" sldId="266"/>
            <ac:graphicFrameMk id="7" creationId="{57A65737-D95A-48B0-9D38-C9002B34B946}"/>
          </ac:graphicFrameMkLst>
        </pc:graphicFrameChg>
        <pc:graphicFrameChg chg="add del">
          <ac:chgData name="CHENG YI" userId="S::h1510020@nushigh.edu.sg::0c730da0-d85e-44be-a5fe-5a2dba88817a" providerId="AD" clId="Web-{3CA40DF3-A618-8825-4768-C7183A1A3309}" dt="2019-12-29T07:30:45.296" v="154"/>
          <ac:graphicFrameMkLst>
            <pc:docMk/>
            <pc:sldMk cId="2810394108" sldId="266"/>
            <ac:graphicFrameMk id="11" creationId="{222FB4A7-0224-483A-8390-61A4CC8871CE}"/>
          </ac:graphicFrameMkLst>
        </pc:graphicFrameChg>
        <pc:graphicFrameChg chg="add">
          <ac:chgData name="CHENG YI" userId="S::h1510020@nushigh.edu.sg::0c730da0-d85e-44be-a5fe-5a2dba88817a" providerId="AD" clId="Web-{3CA40DF3-A618-8825-4768-C7183A1A3309}" dt="2019-12-29T07:30:45.343" v="155"/>
          <ac:graphicFrameMkLst>
            <pc:docMk/>
            <pc:sldMk cId="2810394108" sldId="266"/>
            <ac:graphicFrameMk id="14" creationId="{CBDB4DC8-1A7F-457A-8CDF-B3F0EB596E72}"/>
          </ac:graphicFrameMkLst>
        </pc:graphicFrameChg>
      </pc:sldChg>
      <pc:sldChg chg="addSp delSp modSp mod setBg">
        <pc:chgData name="CHENG YI" userId="S::h1510020@nushigh.edu.sg::0c730da0-d85e-44be-a5fe-5a2dba88817a" providerId="AD" clId="Web-{3CA40DF3-A618-8825-4768-C7183A1A3309}" dt="2019-12-29T07:36:47.189" v="353"/>
        <pc:sldMkLst>
          <pc:docMk/>
          <pc:sldMk cId="3580124177" sldId="267"/>
        </pc:sldMkLst>
        <pc:spChg chg="mod">
          <ac:chgData name="CHENG YI" userId="S::h1510020@nushigh.edu.sg::0c730da0-d85e-44be-a5fe-5a2dba88817a" providerId="AD" clId="Web-{3CA40DF3-A618-8825-4768-C7183A1A3309}" dt="2019-12-29T07:36:47.189" v="353"/>
          <ac:spMkLst>
            <pc:docMk/>
            <pc:sldMk cId="3580124177" sldId="267"/>
            <ac:spMk id="2" creationId="{F1324F8C-1D28-4DF8-B495-692C92CB7924}"/>
          </ac:spMkLst>
        </pc:spChg>
        <pc:spChg chg="add del mod">
          <ac:chgData name="CHENG YI" userId="S::h1510020@nushigh.edu.sg::0c730da0-d85e-44be-a5fe-5a2dba88817a" providerId="AD" clId="Web-{3CA40DF3-A618-8825-4768-C7183A1A3309}" dt="2019-12-29T07:20:45.917" v="11"/>
          <ac:spMkLst>
            <pc:docMk/>
            <pc:sldMk cId="3580124177" sldId="267"/>
            <ac:spMk id="6" creationId="{7AC9369E-7FB3-46C9-90BE-ED967312C9D5}"/>
          </ac:spMkLst>
        </pc:spChg>
        <pc:spChg chg="add del mod">
          <ac:chgData name="CHENG YI" userId="S::h1510020@nushigh.edu.sg::0c730da0-d85e-44be-a5fe-5a2dba88817a" providerId="AD" clId="Web-{3CA40DF3-A618-8825-4768-C7183A1A3309}" dt="2019-12-29T07:21:34.730" v="32"/>
          <ac:spMkLst>
            <pc:docMk/>
            <pc:sldMk cId="3580124177" sldId="267"/>
            <ac:spMk id="9" creationId="{183608AA-FE4A-4132-BF21-ADCEAD27D805}"/>
          </ac:spMkLst>
        </pc:spChg>
        <pc:spChg chg="add del mod">
          <ac:chgData name="CHENG YI" userId="S::h1510020@nushigh.edu.sg::0c730da0-d85e-44be-a5fe-5a2dba88817a" providerId="AD" clId="Web-{3CA40DF3-A618-8825-4768-C7183A1A3309}" dt="2019-12-29T07:22:26.887" v="51"/>
          <ac:spMkLst>
            <pc:docMk/>
            <pc:sldMk cId="3580124177" sldId="267"/>
            <ac:spMk id="12" creationId="{3E56D39B-4817-434E-9212-F8D4B5EE715A}"/>
          </ac:spMkLst>
        </pc:spChg>
        <pc:spChg chg="add">
          <ac:chgData name="CHENG YI" userId="S::h1510020@nushigh.edu.sg::0c730da0-d85e-44be-a5fe-5a2dba88817a" providerId="AD" clId="Web-{3CA40DF3-A618-8825-4768-C7183A1A3309}" dt="2019-12-29T07:36:47.189" v="353"/>
          <ac:spMkLst>
            <pc:docMk/>
            <pc:sldMk cId="3580124177" sldId="267"/>
            <ac:spMk id="13" creationId="{DE7FFD28-545C-4C88-A2E7-152FB234C92C}"/>
          </ac:spMkLst>
        </pc:spChg>
        <pc:graphicFrameChg chg="mod modGraphic">
          <ac:chgData name="CHENG YI" userId="S::h1510020@nushigh.edu.sg::0c730da0-d85e-44be-a5fe-5a2dba88817a" providerId="AD" clId="Web-{3CA40DF3-A618-8825-4768-C7183A1A3309}" dt="2019-12-29T07:36:47.189" v="353"/>
          <ac:graphicFrameMkLst>
            <pc:docMk/>
            <pc:sldMk cId="3580124177" sldId="267"/>
            <ac:graphicFrameMk id="4" creationId="{6FBBB029-E424-4A97-8DC3-6902D1D552B3}"/>
          </ac:graphicFrameMkLst>
        </pc:graphicFrameChg>
        <pc:graphicFrameChg chg="add del mod modGraphic">
          <ac:chgData name="CHENG YI" userId="S::h1510020@nushigh.edu.sg::0c730da0-d85e-44be-a5fe-5a2dba88817a" providerId="AD" clId="Web-{3CA40DF3-A618-8825-4768-C7183A1A3309}" dt="2019-12-29T07:20:52.839" v="16"/>
          <ac:graphicFrameMkLst>
            <pc:docMk/>
            <pc:sldMk cId="3580124177" sldId="267"/>
            <ac:graphicFrameMk id="5" creationId="{A56FC587-526C-4833-B7E9-BCC9F92FBA31}"/>
          </ac:graphicFrameMkLst>
        </pc:graphicFrameChg>
        <pc:graphicFrameChg chg="add del mod modGraphic">
          <ac:chgData name="CHENG YI" userId="S::h1510020@nushigh.edu.sg::0c730da0-d85e-44be-a5fe-5a2dba88817a" providerId="AD" clId="Web-{3CA40DF3-A618-8825-4768-C7183A1A3309}" dt="2019-12-29T07:21:40.230" v="35"/>
          <ac:graphicFrameMkLst>
            <pc:docMk/>
            <pc:sldMk cId="3580124177" sldId="267"/>
            <ac:graphicFrameMk id="8" creationId="{2850EED2-D28C-4028-BC8A-95CC2733BD9E}"/>
          </ac:graphicFrameMkLst>
        </pc:graphicFrameChg>
        <pc:graphicFrameChg chg="add del mod">
          <ac:chgData name="CHENG YI" userId="S::h1510020@nushigh.edu.sg::0c730da0-d85e-44be-a5fe-5a2dba88817a" providerId="AD" clId="Web-{3CA40DF3-A618-8825-4768-C7183A1A3309}" dt="2019-12-29T07:22:28.074" v="52"/>
          <ac:graphicFrameMkLst>
            <pc:docMk/>
            <pc:sldMk cId="3580124177" sldId="267"/>
            <ac:graphicFrameMk id="11" creationId="{E9E9301A-D104-425B-A110-D69D4C80108D}"/>
          </ac:graphicFrameMkLst>
        </pc:graphicFrameChg>
      </pc:sldChg>
      <pc:sldChg chg="addSp delSp modSp new mod setBg setClrOvrMap">
        <pc:chgData name="CHENG YI" userId="S::h1510020@nushigh.edu.sg::0c730da0-d85e-44be-a5fe-5a2dba88817a" providerId="AD" clId="Web-{3CA40DF3-A618-8825-4768-C7183A1A3309}" dt="2019-12-29T07:36:35.173" v="352"/>
        <pc:sldMkLst>
          <pc:docMk/>
          <pc:sldMk cId="1563351217" sldId="268"/>
        </pc:sldMkLst>
        <pc:spChg chg="mod">
          <ac:chgData name="CHENG YI" userId="S::h1510020@nushigh.edu.sg::0c730da0-d85e-44be-a5fe-5a2dba88817a" providerId="AD" clId="Web-{3CA40DF3-A618-8825-4768-C7183A1A3309}" dt="2019-12-29T07:36:35.173" v="352"/>
          <ac:spMkLst>
            <pc:docMk/>
            <pc:sldMk cId="1563351217" sldId="268"/>
            <ac:spMk id="2" creationId="{5CA4D7E7-157A-4B59-9AEA-9B338A3A6389}"/>
          </ac:spMkLst>
        </pc:spChg>
        <pc:spChg chg="mod">
          <ac:chgData name="CHENG YI" userId="S::h1510020@nushigh.edu.sg::0c730da0-d85e-44be-a5fe-5a2dba88817a" providerId="AD" clId="Web-{3CA40DF3-A618-8825-4768-C7183A1A3309}" dt="2019-12-29T07:36:35.173" v="352"/>
          <ac:spMkLst>
            <pc:docMk/>
            <pc:sldMk cId="1563351217" sldId="268"/>
            <ac:spMk id="3" creationId="{FE7830A9-3818-4509-BCC2-00109B136AEF}"/>
          </ac:spMkLst>
        </pc:spChg>
        <pc:spChg chg="add del">
          <ac:chgData name="CHENG YI" userId="S::h1510020@nushigh.edu.sg::0c730da0-d85e-44be-a5fe-5a2dba88817a" providerId="AD" clId="Web-{3CA40DF3-A618-8825-4768-C7183A1A3309}" dt="2019-12-29T07:36:35.173" v="352"/>
          <ac:spMkLst>
            <pc:docMk/>
            <pc:sldMk cId="1563351217" sldId="268"/>
            <ac:spMk id="8" creationId="{8D70B121-56F4-4848-B38B-182089D909FA}"/>
          </ac:spMkLst>
        </pc:spChg>
        <pc:spChg chg="add">
          <ac:chgData name="CHENG YI" userId="S::h1510020@nushigh.edu.sg::0c730da0-d85e-44be-a5fe-5a2dba88817a" providerId="AD" clId="Web-{3CA40DF3-A618-8825-4768-C7183A1A3309}" dt="2019-12-29T07:36:35.173" v="352"/>
          <ac:spMkLst>
            <pc:docMk/>
            <pc:sldMk cId="1563351217" sldId="268"/>
            <ac:spMk id="15" creationId="{87A57295-2710-4920-B99A-4D1FA03A62BD}"/>
          </ac:spMkLst>
        </pc:spChg>
        <pc:spChg chg="add">
          <ac:chgData name="CHENG YI" userId="S::h1510020@nushigh.edu.sg::0c730da0-d85e-44be-a5fe-5a2dba88817a" providerId="AD" clId="Web-{3CA40DF3-A618-8825-4768-C7183A1A3309}" dt="2019-12-29T07:36:35.173" v="352"/>
          <ac:spMkLst>
            <pc:docMk/>
            <pc:sldMk cId="1563351217" sldId="268"/>
            <ac:spMk id="17" creationId="{78067929-4D33-4306-9E2F-67C49CDDB5DE}"/>
          </ac:spMkLst>
        </pc:spChg>
        <pc:cxnChg chg="add del">
          <ac:chgData name="CHENG YI" userId="S::h1510020@nushigh.edu.sg::0c730da0-d85e-44be-a5fe-5a2dba88817a" providerId="AD" clId="Web-{3CA40DF3-A618-8825-4768-C7183A1A3309}" dt="2019-12-29T07:36:35.173" v="352"/>
          <ac:cxnSpMkLst>
            <pc:docMk/>
            <pc:sldMk cId="1563351217" sldId="268"/>
            <ac:cxnSpMk id="10" creationId="{2D72A2C9-F3CA-4216-8BAD-FA4C970C3C4E}"/>
          </ac:cxnSpMkLst>
        </pc:cxnChg>
        <pc:cxnChg chg="add">
          <ac:chgData name="CHENG YI" userId="S::h1510020@nushigh.edu.sg::0c730da0-d85e-44be-a5fe-5a2dba88817a" providerId="AD" clId="Web-{3CA40DF3-A618-8825-4768-C7183A1A3309}" dt="2019-12-29T07:36:35.173" v="352"/>
          <ac:cxnSpMkLst>
            <pc:docMk/>
            <pc:sldMk cId="1563351217" sldId="268"/>
            <ac:cxnSpMk id="19" creationId="{2D72A2C9-F3CA-4216-8BAD-FA4C970C3C4E}"/>
          </ac:cxnSpMkLst>
        </pc:cxnChg>
      </pc:sldChg>
      <pc:sldChg chg="addSp modSp new mod setBg setClrOvrMap">
        <pc:chgData name="CHENG YI" userId="S::h1510020@nushigh.edu.sg::0c730da0-d85e-44be-a5fe-5a2dba88817a" providerId="AD" clId="Web-{3CA40DF3-A618-8825-4768-C7183A1A3309}" dt="2019-12-29T07:37:10.507" v="354"/>
        <pc:sldMkLst>
          <pc:docMk/>
          <pc:sldMk cId="2241270543" sldId="269"/>
        </pc:sldMkLst>
        <pc:spChg chg="mod">
          <ac:chgData name="CHENG YI" userId="S::h1510020@nushigh.edu.sg::0c730da0-d85e-44be-a5fe-5a2dba88817a" providerId="AD" clId="Web-{3CA40DF3-A618-8825-4768-C7183A1A3309}" dt="2019-12-29T07:37:10.507" v="354"/>
          <ac:spMkLst>
            <pc:docMk/>
            <pc:sldMk cId="2241270543" sldId="269"/>
            <ac:spMk id="2" creationId="{DDF9E349-FA71-4DCE-98F0-50DED381CEF3}"/>
          </ac:spMkLst>
        </pc:spChg>
        <pc:spChg chg="mod">
          <ac:chgData name="CHENG YI" userId="S::h1510020@nushigh.edu.sg::0c730da0-d85e-44be-a5fe-5a2dba88817a" providerId="AD" clId="Web-{3CA40DF3-A618-8825-4768-C7183A1A3309}" dt="2019-12-29T07:37:10.507" v="354"/>
          <ac:spMkLst>
            <pc:docMk/>
            <pc:sldMk cId="2241270543" sldId="269"/>
            <ac:spMk id="3" creationId="{8DBACA25-CD18-486D-B83B-228D9231D4A1}"/>
          </ac:spMkLst>
        </pc:spChg>
        <pc:spChg chg="add">
          <ac:chgData name="CHENG YI" userId="S::h1510020@nushigh.edu.sg::0c730da0-d85e-44be-a5fe-5a2dba88817a" providerId="AD" clId="Web-{3CA40DF3-A618-8825-4768-C7183A1A3309}" dt="2019-12-29T07:37:10.507" v="354"/>
          <ac:spMkLst>
            <pc:docMk/>
            <pc:sldMk cId="2241270543" sldId="269"/>
            <ac:spMk id="8" creationId="{87A57295-2710-4920-B99A-4D1FA03A62BD}"/>
          </ac:spMkLst>
        </pc:spChg>
        <pc:spChg chg="add">
          <ac:chgData name="CHENG YI" userId="S::h1510020@nushigh.edu.sg::0c730da0-d85e-44be-a5fe-5a2dba88817a" providerId="AD" clId="Web-{3CA40DF3-A618-8825-4768-C7183A1A3309}" dt="2019-12-29T07:37:10.507" v="354"/>
          <ac:spMkLst>
            <pc:docMk/>
            <pc:sldMk cId="2241270543" sldId="269"/>
            <ac:spMk id="10" creationId="{78067929-4D33-4306-9E2F-67C49CDDB5DE}"/>
          </ac:spMkLst>
        </pc:spChg>
        <pc:cxnChg chg="add">
          <ac:chgData name="CHENG YI" userId="S::h1510020@nushigh.edu.sg::0c730da0-d85e-44be-a5fe-5a2dba88817a" providerId="AD" clId="Web-{3CA40DF3-A618-8825-4768-C7183A1A3309}" dt="2019-12-29T07:37:10.507" v="354"/>
          <ac:cxnSpMkLst>
            <pc:docMk/>
            <pc:sldMk cId="2241270543" sldId="269"/>
            <ac:cxnSpMk id="12" creationId="{2D72A2C9-F3CA-4216-8BAD-FA4C970C3C4E}"/>
          </ac:cxnSpMkLst>
        </pc:cxnChg>
      </pc:sldChg>
      <pc:sldChg chg="addSp delSp modSp new mod setBg">
        <pc:chgData name="CHENG YI" userId="S::h1510020@nushigh.edu.sg::0c730da0-d85e-44be-a5fe-5a2dba88817a" providerId="AD" clId="Web-{3CA40DF3-A618-8825-4768-C7183A1A3309}" dt="2019-12-29T07:30:07.515" v="144"/>
        <pc:sldMkLst>
          <pc:docMk/>
          <pc:sldMk cId="3356146730" sldId="270"/>
        </pc:sldMkLst>
        <pc:spChg chg="mod">
          <ac:chgData name="CHENG YI" userId="S::h1510020@nushigh.edu.sg::0c730da0-d85e-44be-a5fe-5a2dba88817a" providerId="AD" clId="Web-{3CA40DF3-A618-8825-4768-C7183A1A3309}" dt="2019-12-29T07:30:07.515" v="144"/>
          <ac:spMkLst>
            <pc:docMk/>
            <pc:sldMk cId="3356146730" sldId="270"/>
            <ac:spMk id="2" creationId="{D9076428-C3E7-4347-9D6E-E708FF6209D7}"/>
          </ac:spMkLst>
        </pc:spChg>
        <pc:spChg chg="del mod">
          <ac:chgData name="CHENG YI" userId="S::h1510020@nushigh.edu.sg::0c730da0-d85e-44be-a5fe-5a2dba88817a" providerId="AD" clId="Web-{3CA40DF3-A618-8825-4768-C7183A1A3309}" dt="2019-12-29T07:29:40.405" v="119"/>
          <ac:spMkLst>
            <pc:docMk/>
            <pc:sldMk cId="3356146730" sldId="270"/>
            <ac:spMk id="3" creationId="{857E8FC7-4490-467D-BB55-0EBB81BE208F}"/>
          </ac:spMkLst>
        </pc:spChg>
        <pc:spChg chg="add del">
          <ac:chgData name="CHENG YI" userId="S::h1510020@nushigh.edu.sg::0c730da0-d85e-44be-a5fe-5a2dba88817a" providerId="AD" clId="Web-{3CA40DF3-A618-8825-4768-C7183A1A3309}" dt="2019-12-29T07:29:50.858" v="123"/>
          <ac:spMkLst>
            <pc:docMk/>
            <pc:sldMk cId="3356146730" sldId="270"/>
            <ac:spMk id="7" creationId="{DE7FFD28-545C-4C88-A2E7-152FB234C92C}"/>
          </ac:spMkLst>
        </pc:spChg>
        <pc:spChg chg="add del">
          <ac:chgData name="CHENG YI" userId="S::h1510020@nushigh.edu.sg::0c730da0-d85e-44be-a5fe-5a2dba88817a" providerId="AD" clId="Web-{3CA40DF3-A618-8825-4768-C7183A1A3309}" dt="2019-12-29T07:29:52.233" v="125"/>
          <ac:spMkLst>
            <pc:docMk/>
            <pc:sldMk cId="3356146730" sldId="270"/>
            <ac:spMk id="8" creationId="{DE7FFD28-545C-4C88-A2E7-152FB234C92C}"/>
          </ac:spMkLst>
        </pc:spChg>
        <pc:spChg chg="add del">
          <ac:chgData name="CHENG YI" userId="S::h1510020@nushigh.edu.sg::0c730da0-d85e-44be-a5fe-5a2dba88817a" providerId="AD" clId="Web-{3CA40DF3-A618-8825-4768-C7183A1A3309}" dt="2019-12-29T07:29:53.343" v="127"/>
          <ac:spMkLst>
            <pc:docMk/>
            <pc:sldMk cId="3356146730" sldId="270"/>
            <ac:spMk id="9" creationId="{DE7FFD28-545C-4C88-A2E7-152FB234C92C}"/>
          </ac:spMkLst>
        </pc:spChg>
        <pc:spChg chg="add del">
          <ac:chgData name="CHENG YI" userId="S::h1510020@nushigh.edu.sg::0c730da0-d85e-44be-a5fe-5a2dba88817a" providerId="AD" clId="Web-{3CA40DF3-A618-8825-4768-C7183A1A3309}" dt="2019-12-29T07:29:49.468" v="121"/>
          <ac:spMkLst>
            <pc:docMk/>
            <pc:sldMk cId="3356146730" sldId="270"/>
            <ac:spMk id="10" creationId="{DE7FFD28-545C-4C88-A2E7-152FB234C92C}"/>
          </ac:spMkLst>
        </pc:spChg>
        <pc:spChg chg="add del">
          <ac:chgData name="CHENG YI" userId="S::h1510020@nushigh.edu.sg::0c730da0-d85e-44be-a5fe-5a2dba88817a" providerId="AD" clId="Web-{3CA40DF3-A618-8825-4768-C7183A1A3309}" dt="2019-12-29T07:29:56.171" v="129"/>
          <ac:spMkLst>
            <pc:docMk/>
            <pc:sldMk cId="3356146730" sldId="270"/>
            <ac:spMk id="11" creationId="{6D6CDB20-394C-4D51-9C5B-8751E21338DC}"/>
          </ac:spMkLst>
        </pc:spChg>
        <pc:spChg chg="add del">
          <ac:chgData name="CHENG YI" userId="S::h1510020@nushigh.edu.sg::0c730da0-d85e-44be-a5fe-5a2dba88817a" providerId="AD" clId="Web-{3CA40DF3-A618-8825-4768-C7183A1A3309}" dt="2019-12-29T07:29:56.171" v="129"/>
          <ac:spMkLst>
            <pc:docMk/>
            <pc:sldMk cId="3356146730" sldId="270"/>
            <ac:spMk id="12" creationId="{46DFD1E0-DCA7-47E6-B78B-6ECDDF873DD6}"/>
          </ac:spMkLst>
        </pc:spChg>
        <pc:spChg chg="add del">
          <ac:chgData name="CHENG YI" userId="S::h1510020@nushigh.edu.sg::0c730da0-d85e-44be-a5fe-5a2dba88817a" providerId="AD" clId="Web-{3CA40DF3-A618-8825-4768-C7183A1A3309}" dt="2019-12-29T07:29:57.061" v="131"/>
          <ac:spMkLst>
            <pc:docMk/>
            <pc:sldMk cId="3356146730" sldId="270"/>
            <ac:spMk id="13" creationId="{6D6CDB20-394C-4D51-9C5B-8751E21338DC}"/>
          </ac:spMkLst>
        </pc:spChg>
        <pc:spChg chg="add del">
          <ac:chgData name="CHENG YI" userId="S::h1510020@nushigh.edu.sg::0c730da0-d85e-44be-a5fe-5a2dba88817a" providerId="AD" clId="Web-{3CA40DF3-A618-8825-4768-C7183A1A3309}" dt="2019-12-29T07:29:56.171" v="129"/>
          <ac:spMkLst>
            <pc:docMk/>
            <pc:sldMk cId="3356146730" sldId="270"/>
            <ac:spMk id="14" creationId="{8AAB0B1E-BB97-40E0-8DCD-D1197A0E1D6A}"/>
          </ac:spMkLst>
        </pc:spChg>
        <pc:spChg chg="add del">
          <ac:chgData name="CHENG YI" userId="S::h1510020@nushigh.edu.sg::0c730da0-d85e-44be-a5fe-5a2dba88817a" providerId="AD" clId="Web-{3CA40DF3-A618-8825-4768-C7183A1A3309}" dt="2019-12-29T07:29:57.061" v="131"/>
          <ac:spMkLst>
            <pc:docMk/>
            <pc:sldMk cId="3356146730" sldId="270"/>
            <ac:spMk id="15" creationId="{46DFD1E0-DCA7-47E6-B78B-6ECDDF873DD6}"/>
          </ac:spMkLst>
        </pc:spChg>
        <pc:spChg chg="add del">
          <ac:chgData name="CHENG YI" userId="S::h1510020@nushigh.edu.sg::0c730da0-d85e-44be-a5fe-5a2dba88817a" providerId="AD" clId="Web-{3CA40DF3-A618-8825-4768-C7183A1A3309}" dt="2019-12-29T07:29:57.061" v="131"/>
          <ac:spMkLst>
            <pc:docMk/>
            <pc:sldMk cId="3356146730" sldId="270"/>
            <ac:spMk id="16" creationId="{8AAB0B1E-BB97-40E0-8DCD-D1197A0E1D6A}"/>
          </ac:spMkLst>
        </pc:spChg>
        <pc:spChg chg="add del">
          <ac:chgData name="CHENG YI" userId="S::h1510020@nushigh.edu.sg::0c730da0-d85e-44be-a5fe-5a2dba88817a" providerId="AD" clId="Web-{3CA40DF3-A618-8825-4768-C7183A1A3309}" dt="2019-12-29T07:29:59.078" v="133"/>
          <ac:spMkLst>
            <pc:docMk/>
            <pc:sldMk cId="3356146730" sldId="270"/>
            <ac:spMk id="17" creationId="{73C994B4-9721-4148-9EEC-6793CECDE8DD}"/>
          </ac:spMkLst>
        </pc:spChg>
        <pc:spChg chg="add del">
          <ac:chgData name="CHENG YI" userId="S::h1510020@nushigh.edu.sg::0c730da0-d85e-44be-a5fe-5a2dba88817a" providerId="AD" clId="Web-{3CA40DF3-A618-8825-4768-C7183A1A3309}" dt="2019-12-29T07:29:59.078" v="133"/>
          <ac:spMkLst>
            <pc:docMk/>
            <pc:sldMk cId="3356146730" sldId="270"/>
            <ac:spMk id="19" creationId="{F9D95E49-763A-4886-B038-82F734740554}"/>
          </ac:spMkLst>
        </pc:spChg>
        <pc:spChg chg="add del">
          <ac:chgData name="CHENG YI" userId="S::h1510020@nushigh.edu.sg::0c730da0-d85e-44be-a5fe-5a2dba88817a" providerId="AD" clId="Web-{3CA40DF3-A618-8825-4768-C7183A1A3309}" dt="2019-12-29T07:29:59.078" v="133"/>
          <ac:spMkLst>
            <pc:docMk/>
            <pc:sldMk cId="3356146730" sldId="270"/>
            <ac:spMk id="21" creationId="{B28EC6A1-D299-4AFF-AD16-9ADC9A31F2F1}"/>
          </ac:spMkLst>
        </pc:spChg>
        <pc:spChg chg="add del">
          <ac:chgData name="CHENG YI" userId="S::h1510020@nushigh.edu.sg::0c730da0-d85e-44be-a5fe-5a2dba88817a" providerId="AD" clId="Web-{3CA40DF3-A618-8825-4768-C7183A1A3309}" dt="2019-12-29T07:29:59.078" v="133"/>
          <ac:spMkLst>
            <pc:docMk/>
            <pc:sldMk cId="3356146730" sldId="270"/>
            <ac:spMk id="22" creationId="{285EE6CD-C61E-4F22-9787-1ADF1D3EB25E}"/>
          </ac:spMkLst>
        </pc:spChg>
        <pc:spChg chg="add del">
          <ac:chgData name="CHENG YI" userId="S::h1510020@nushigh.edu.sg::0c730da0-d85e-44be-a5fe-5a2dba88817a" providerId="AD" clId="Web-{3CA40DF3-A618-8825-4768-C7183A1A3309}" dt="2019-12-29T07:30:01.405" v="135"/>
          <ac:spMkLst>
            <pc:docMk/>
            <pc:sldMk cId="3356146730" sldId="270"/>
            <ac:spMk id="23" creationId="{73C994B4-9721-4148-9EEC-6793CECDE8DD}"/>
          </ac:spMkLst>
        </pc:spChg>
        <pc:spChg chg="add del">
          <ac:chgData name="CHENG YI" userId="S::h1510020@nushigh.edu.sg::0c730da0-d85e-44be-a5fe-5a2dba88817a" providerId="AD" clId="Web-{3CA40DF3-A618-8825-4768-C7183A1A3309}" dt="2019-12-29T07:30:01.405" v="135"/>
          <ac:spMkLst>
            <pc:docMk/>
            <pc:sldMk cId="3356146730" sldId="270"/>
            <ac:spMk id="24" creationId="{F9D95E49-763A-4886-B038-82F734740554}"/>
          </ac:spMkLst>
        </pc:spChg>
        <pc:spChg chg="add del">
          <ac:chgData name="CHENG YI" userId="S::h1510020@nushigh.edu.sg::0c730da0-d85e-44be-a5fe-5a2dba88817a" providerId="AD" clId="Web-{3CA40DF3-A618-8825-4768-C7183A1A3309}" dt="2019-12-29T07:30:01.405" v="135"/>
          <ac:spMkLst>
            <pc:docMk/>
            <pc:sldMk cId="3356146730" sldId="270"/>
            <ac:spMk id="25" creationId="{B28EC6A1-D299-4AFF-AD16-9ADC9A31F2F1}"/>
          </ac:spMkLst>
        </pc:spChg>
        <pc:spChg chg="add del">
          <ac:chgData name="CHENG YI" userId="S::h1510020@nushigh.edu.sg::0c730da0-d85e-44be-a5fe-5a2dba88817a" providerId="AD" clId="Web-{3CA40DF3-A618-8825-4768-C7183A1A3309}" dt="2019-12-29T07:30:01.405" v="135"/>
          <ac:spMkLst>
            <pc:docMk/>
            <pc:sldMk cId="3356146730" sldId="270"/>
            <ac:spMk id="26" creationId="{285EE6CD-C61E-4F22-9787-1ADF1D3EB25E}"/>
          </ac:spMkLst>
        </pc:spChg>
        <pc:spChg chg="add del">
          <ac:chgData name="CHENG YI" userId="S::h1510020@nushigh.edu.sg::0c730da0-d85e-44be-a5fe-5a2dba88817a" providerId="AD" clId="Web-{3CA40DF3-A618-8825-4768-C7183A1A3309}" dt="2019-12-29T07:30:02.702" v="137"/>
          <ac:spMkLst>
            <pc:docMk/>
            <pc:sldMk cId="3356146730" sldId="270"/>
            <ac:spMk id="29" creationId="{DE7FFD28-545C-4C88-A2E7-152FB234C92C}"/>
          </ac:spMkLst>
        </pc:spChg>
        <pc:spChg chg="add del">
          <ac:chgData name="CHENG YI" userId="S::h1510020@nushigh.edu.sg::0c730da0-d85e-44be-a5fe-5a2dba88817a" providerId="AD" clId="Web-{3CA40DF3-A618-8825-4768-C7183A1A3309}" dt="2019-12-29T07:30:04.624" v="139"/>
          <ac:spMkLst>
            <pc:docMk/>
            <pc:sldMk cId="3356146730" sldId="270"/>
            <ac:spMk id="30" creationId="{DE7FFD28-545C-4C88-A2E7-152FB234C92C}"/>
          </ac:spMkLst>
        </pc:spChg>
        <pc:spChg chg="add del">
          <ac:chgData name="CHENG YI" userId="S::h1510020@nushigh.edu.sg::0c730da0-d85e-44be-a5fe-5a2dba88817a" providerId="AD" clId="Web-{3CA40DF3-A618-8825-4768-C7183A1A3309}" dt="2019-12-29T07:30:06.187" v="141"/>
          <ac:spMkLst>
            <pc:docMk/>
            <pc:sldMk cId="3356146730" sldId="270"/>
            <ac:spMk id="31" creationId="{DE7FFD28-545C-4C88-A2E7-152FB234C92C}"/>
          </ac:spMkLst>
        </pc:spChg>
        <pc:spChg chg="add del">
          <ac:chgData name="CHENG YI" userId="S::h1510020@nushigh.edu.sg::0c730da0-d85e-44be-a5fe-5a2dba88817a" providerId="AD" clId="Web-{3CA40DF3-A618-8825-4768-C7183A1A3309}" dt="2019-12-29T07:30:07.499" v="143"/>
          <ac:spMkLst>
            <pc:docMk/>
            <pc:sldMk cId="3356146730" sldId="270"/>
            <ac:spMk id="32" creationId="{DE7FFD28-545C-4C88-A2E7-152FB234C92C}"/>
          </ac:spMkLst>
        </pc:spChg>
        <pc:spChg chg="add">
          <ac:chgData name="CHENG YI" userId="S::h1510020@nushigh.edu.sg::0c730da0-d85e-44be-a5fe-5a2dba88817a" providerId="AD" clId="Web-{3CA40DF3-A618-8825-4768-C7183A1A3309}" dt="2019-12-29T07:30:07.515" v="144"/>
          <ac:spMkLst>
            <pc:docMk/>
            <pc:sldMk cId="3356146730" sldId="270"/>
            <ac:spMk id="33" creationId="{DE7FFD28-545C-4C88-A2E7-152FB234C92C}"/>
          </ac:spMkLst>
        </pc:spChg>
        <pc:graphicFrameChg chg="add mod ord modGraphic">
          <ac:chgData name="CHENG YI" userId="S::h1510020@nushigh.edu.sg::0c730da0-d85e-44be-a5fe-5a2dba88817a" providerId="AD" clId="Web-{3CA40DF3-A618-8825-4768-C7183A1A3309}" dt="2019-12-29T07:30:07.515" v="144"/>
          <ac:graphicFrameMkLst>
            <pc:docMk/>
            <pc:sldMk cId="3356146730" sldId="270"/>
            <ac:graphicFrameMk id="5" creationId="{AD8715E6-3872-4F3B-A7F6-0EFC27B972E1}"/>
          </ac:graphicFrameMkLst>
        </pc:graphicFrameChg>
        <pc:cxnChg chg="add del">
          <ac:chgData name="CHENG YI" userId="S::h1510020@nushigh.edu.sg::0c730da0-d85e-44be-a5fe-5a2dba88817a" providerId="AD" clId="Web-{3CA40DF3-A618-8825-4768-C7183A1A3309}" dt="2019-12-29T07:29:59.078" v="133"/>
          <ac:cxnSpMkLst>
            <pc:docMk/>
            <pc:sldMk cId="3356146730" sldId="270"/>
            <ac:cxnSpMk id="18" creationId="{5D28AB17-F6FA-4C53-B3E3-D0A39D4A33C0}"/>
          </ac:cxnSpMkLst>
        </pc:cxnChg>
        <pc:cxnChg chg="add del">
          <ac:chgData name="CHENG YI" userId="S::h1510020@nushigh.edu.sg::0c730da0-d85e-44be-a5fe-5a2dba88817a" providerId="AD" clId="Web-{3CA40DF3-A618-8825-4768-C7183A1A3309}" dt="2019-12-29T07:29:59.078" v="133"/>
          <ac:cxnSpMkLst>
            <pc:docMk/>
            <pc:sldMk cId="3356146730" sldId="270"/>
            <ac:cxnSpMk id="20" creationId="{3EFADC67-92A1-44FB-8691-D8CD71A21EFA}"/>
          </ac:cxnSpMkLst>
        </pc:cxnChg>
        <pc:cxnChg chg="add del">
          <ac:chgData name="CHENG YI" userId="S::h1510020@nushigh.edu.sg::0c730da0-d85e-44be-a5fe-5a2dba88817a" providerId="AD" clId="Web-{3CA40DF3-A618-8825-4768-C7183A1A3309}" dt="2019-12-29T07:30:01.405" v="135"/>
          <ac:cxnSpMkLst>
            <pc:docMk/>
            <pc:sldMk cId="3356146730" sldId="270"/>
            <ac:cxnSpMk id="27" creationId="{5D28AB17-F6FA-4C53-B3E3-D0A39D4A33C0}"/>
          </ac:cxnSpMkLst>
        </pc:cxnChg>
        <pc:cxnChg chg="add del">
          <ac:chgData name="CHENG YI" userId="S::h1510020@nushigh.edu.sg::0c730da0-d85e-44be-a5fe-5a2dba88817a" providerId="AD" clId="Web-{3CA40DF3-A618-8825-4768-C7183A1A3309}" dt="2019-12-29T07:30:01.405" v="135"/>
          <ac:cxnSpMkLst>
            <pc:docMk/>
            <pc:sldMk cId="3356146730" sldId="270"/>
            <ac:cxnSpMk id="28" creationId="{3EFADC67-92A1-44FB-8691-D8CD71A21EFA}"/>
          </ac:cxnSpMkLst>
        </pc:cxnChg>
      </pc:sldChg>
    </pc:docChg>
  </pc:docChgLst>
  <pc:docChgLst>
    <pc:chgData name="CHENG YI" userId="S::h1510020@nushigh.edu.sg::0c730da0-d85e-44be-a5fe-5a2dba88817a" providerId="AD" clId="Web-{A66994E6-E378-2B17-BA97-65EB574AD6B4}"/>
    <pc:docChg chg="modSld">
      <pc:chgData name="CHENG YI" userId="S::h1510020@nushigh.edu.sg::0c730da0-d85e-44be-a5fe-5a2dba88817a" providerId="AD" clId="Web-{A66994E6-E378-2B17-BA97-65EB574AD6B4}" dt="2019-12-28T08:34:14.454" v="24" actId="20577"/>
      <pc:docMkLst>
        <pc:docMk/>
      </pc:docMkLst>
      <pc:sldChg chg="modSp">
        <pc:chgData name="CHENG YI" userId="S::h1510020@nushigh.edu.sg::0c730da0-d85e-44be-a5fe-5a2dba88817a" providerId="AD" clId="Web-{A66994E6-E378-2B17-BA97-65EB574AD6B4}" dt="2019-12-28T08:34:14.454" v="23" actId="20577"/>
        <pc:sldMkLst>
          <pc:docMk/>
          <pc:sldMk cId="109857222" sldId="256"/>
        </pc:sldMkLst>
        <pc:spChg chg="mod">
          <ac:chgData name="CHENG YI" userId="S::h1510020@nushigh.edu.sg::0c730da0-d85e-44be-a5fe-5a2dba88817a" providerId="AD" clId="Web-{A66994E6-E378-2B17-BA97-65EB574AD6B4}" dt="2019-12-28T08:34:10.501" v="18" actId="20577"/>
          <ac:spMkLst>
            <pc:docMk/>
            <pc:sldMk cId="109857222" sldId="256"/>
            <ac:spMk id="2" creationId="{00000000-0000-0000-0000-000000000000}"/>
          </ac:spMkLst>
        </pc:spChg>
        <pc:spChg chg="mod">
          <ac:chgData name="CHENG YI" userId="S::h1510020@nushigh.edu.sg::0c730da0-d85e-44be-a5fe-5a2dba88817a" providerId="AD" clId="Web-{A66994E6-E378-2B17-BA97-65EB574AD6B4}" dt="2019-12-28T08:34:14.454" v="23" actId="20577"/>
          <ac:spMkLst>
            <pc:docMk/>
            <pc:sldMk cId="109857222" sldId="256"/>
            <ac:spMk id="3" creationId="{00000000-0000-0000-0000-000000000000}"/>
          </ac:spMkLst>
        </pc:spChg>
      </pc:sldChg>
    </pc:docChg>
  </pc:docChgLst>
  <pc:docChgLst>
    <pc:chgData name="YEONG JUN KAI" userId="60cffff0-2366-4ab7-83e3-4179c096ae7d" providerId="ADAL" clId="{1FFD4E49-1B3D-4AEC-AC74-C05B3075505E}"/>
    <pc:docChg chg="custSel addSld modSld">
      <pc:chgData name="YEONG JUN KAI" userId="60cffff0-2366-4ab7-83e3-4179c096ae7d" providerId="ADAL" clId="{1FFD4E49-1B3D-4AEC-AC74-C05B3075505E}" dt="2019-12-28T13:19:10.102" v="729" actId="20577"/>
      <pc:docMkLst>
        <pc:docMk/>
      </pc:docMkLst>
      <pc:sldChg chg="add">
        <pc:chgData name="YEONG JUN KAI" userId="60cffff0-2366-4ab7-83e3-4179c096ae7d" providerId="ADAL" clId="{1FFD4E49-1B3D-4AEC-AC74-C05B3075505E}" dt="2019-12-28T13:10:26.316" v="0"/>
        <pc:sldMkLst>
          <pc:docMk/>
          <pc:sldMk cId="3654139497" sldId="257"/>
        </pc:sldMkLst>
      </pc:sldChg>
      <pc:sldChg chg="modSp add">
        <pc:chgData name="YEONG JUN KAI" userId="60cffff0-2366-4ab7-83e3-4179c096ae7d" providerId="ADAL" clId="{1FFD4E49-1B3D-4AEC-AC74-C05B3075505E}" dt="2019-12-28T13:19:10.102" v="729" actId="20577"/>
        <pc:sldMkLst>
          <pc:docMk/>
          <pc:sldMk cId="4034818278" sldId="258"/>
        </pc:sldMkLst>
        <pc:spChg chg="mod">
          <ac:chgData name="YEONG JUN KAI" userId="60cffff0-2366-4ab7-83e3-4179c096ae7d" providerId="ADAL" clId="{1FFD4E49-1B3D-4AEC-AC74-C05B3075505E}" dt="2019-12-28T13:11:45.018" v="11" actId="20577"/>
          <ac:spMkLst>
            <pc:docMk/>
            <pc:sldMk cId="4034818278" sldId="258"/>
            <ac:spMk id="2" creationId="{871A732E-5AF2-4531-8140-F6A97DFE01CA}"/>
          </ac:spMkLst>
        </pc:spChg>
        <pc:spChg chg="mod">
          <ac:chgData name="YEONG JUN KAI" userId="60cffff0-2366-4ab7-83e3-4179c096ae7d" providerId="ADAL" clId="{1FFD4E49-1B3D-4AEC-AC74-C05B3075505E}" dt="2019-12-28T13:19:10.102" v="729" actId="20577"/>
          <ac:spMkLst>
            <pc:docMk/>
            <pc:sldMk cId="4034818278" sldId="258"/>
            <ac:spMk id="3" creationId="{60F5C641-8228-4837-8534-6FEC9FD99695}"/>
          </ac:spMkLst>
        </pc:spChg>
      </pc:sldChg>
    </pc:docChg>
  </pc:docChgLst>
  <pc:docChgLst>
    <pc:chgData name="CHENG YI" userId="S::h1510020@nushigh.edu.sg::0c730da0-d85e-44be-a5fe-5a2dba88817a" providerId="AD" clId="Web-{2F511E06-EB3C-021A-7462-3B510A40B7E9}"/>
    <pc:docChg chg="modSld">
      <pc:chgData name="CHENG YI" userId="S::h1510020@nushigh.edu.sg::0c730da0-d85e-44be-a5fe-5a2dba88817a" providerId="AD" clId="Web-{2F511E06-EB3C-021A-7462-3B510A40B7E9}" dt="2019-12-30T12:08:38.049" v="3" actId="20577"/>
      <pc:docMkLst>
        <pc:docMk/>
      </pc:docMkLst>
      <pc:sldChg chg="modSp">
        <pc:chgData name="CHENG YI" userId="S::h1510020@nushigh.edu.sg::0c730da0-d85e-44be-a5fe-5a2dba88817a" providerId="AD" clId="Web-{2F511E06-EB3C-021A-7462-3B510A40B7E9}" dt="2019-12-30T12:08:38.049" v="2" actId="20577"/>
        <pc:sldMkLst>
          <pc:docMk/>
          <pc:sldMk cId="2689722253" sldId="271"/>
        </pc:sldMkLst>
        <pc:spChg chg="mod">
          <ac:chgData name="CHENG YI" userId="S::h1510020@nushigh.edu.sg::0c730da0-d85e-44be-a5fe-5a2dba88817a" providerId="AD" clId="Web-{2F511E06-EB3C-021A-7462-3B510A40B7E9}" dt="2019-12-30T12:08:38.049" v="2" actId="20577"/>
          <ac:spMkLst>
            <pc:docMk/>
            <pc:sldMk cId="2689722253" sldId="271"/>
            <ac:spMk id="3" creationId="{D78A6D94-5740-430A-89E4-A5B708659FC3}"/>
          </ac:spMkLst>
        </pc:spChg>
      </pc:sldChg>
    </pc:docChg>
  </pc:docChgLst>
  <pc:docChgLst>
    <pc:chgData name="KHOR EN KIAT, LUKE" userId="S::h1510064@nushigh.edu.sg::589e4292-9622-4e2b-bba4-484e06dfc281" providerId="AD" clId="Web-{D65E8B79-E102-F9AB-7246-B0165292B095}"/>
    <pc:docChg chg="modSld">
      <pc:chgData name="KHOR EN KIAT, LUKE" userId="S::h1510064@nushigh.edu.sg::589e4292-9622-4e2b-bba4-484e06dfc281" providerId="AD" clId="Web-{D65E8B79-E102-F9AB-7246-B0165292B095}" dt="2020-01-05T09:09:26.667" v="10" actId="20577"/>
      <pc:docMkLst>
        <pc:docMk/>
      </pc:docMkLst>
      <pc:sldChg chg="modSp">
        <pc:chgData name="KHOR EN KIAT, LUKE" userId="S::h1510064@nushigh.edu.sg::589e4292-9622-4e2b-bba4-484e06dfc281" providerId="AD" clId="Web-{D65E8B79-E102-F9AB-7246-B0165292B095}" dt="2020-01-05T09:09:25.635" v="8" actId="20577"/>
        <pc:sldMkLst>
          <pc:docMk/>
          <pc:sldMk cId="4034818278" sldId="258"/>
        </pc:sldMkLst>
        <pc:spChg chg="mod">
          <ac:chgData name="KHOR EN KIAT, LUKE" userId="S::h1510064@nushigh.edu.sg::589e4292-9622-4e2b-bba4-484e06dfc281" providerId="AD" clId="Web-{D65E8B79-E102-F9AB-7246-B0165292B095}" dt="2020-01-05T09:09:25.635" v="8" actId="20577"/>
          <ac:spMkLst>
            <pc:docMk/>
            <pc:sldMk cId="4034818278" sldId="258"/>
            <ac:spMk id="3" creationId="{60F5C641-8228-4837-8534-6FEC9FD99695}"/>
          </ac:spMkLst>
        </pc:spChg>
      </pc:sldChg>
      <pc:sldChg chg="modSp">
        <pc:chgData name="KHOR EN KIAT, LUKE" userId="S::h1510064@nushigh.edu.sg::589e4292-9622-4e2b-bba4-484e06dfc281" providerId="AD" clId="Web-{D65E8B79-E102-F9AB-7246-B0165292B095}" dt="2020-01-05T09:09:11.274" v="3" actId="20577"/>
        <pc:sldMkLst>
          <pc:docMk/>
          <pc:sldMk cId="3118841641" sldId="261"/>
        </pc:sldMkLst>
        <pc:spChg chg="mod">
          <ac:chgData name="KHOR EN KIAT, LUKE" userId="S::h1510064@nushigh.edu.sg::589e4292-9622-4e2b-bba4-484e06dfc281" providerId="AD" clId="Web-{D65E8B79-E102-F9AB-7246-B0165292B095}" dt="2020-01-05T09:09:11.274" v="3" actId="20577"/>
          <ac:spMkLst>
            <pc:docMk/>
            <pc:sldMk cId="3118841641" sldId="261"/>
            <ac:spMk id="3" creationId="{4E44E0E0-EB0C-41E5-957A-83CB75A93B97}"/>
          </ac:spMkLst>
        </pc:spChg>
      </pc:sldChg>
    </pc:docChg>
  </pc:docChgLst>
  <pc:docChgLst>
    <pc:chgData name="KANNAN S/O ANNAMALAI" userId="S::h1510171@nushigh.edu.sg::3c1e7182-606e-47ca-891f-e9e26eca1ea2" providerId="AD" clId="Web-{B847C071-1E84-C46F-A75F-C0AF84C4FCEF}"/>
    <pc:docChg chg="addSld delSld modSld">
      <pc:chgData name="KANNAN S/O ANNAMALAI" userId="S::h1510171@nushigh.edu.sg::3c1e7182-606e-47ca-891f-e9e26eca1ea2" providerId="AD" clId="Web-{B847C071-1E84-C46F-A75F-C0AF84C4FCEF}" dt="2019-12-29T13:09:38.188" v="488"/>
      <pc:docMkLst>
        <pc:docMk/>
      </pc:docMkLst>
      <pc:sldChg chg="modNotes">
        <pc:chgData name="KANNAN S/O ANNAMALAI" userId="S::h1510171@nushigh.edu.sg::3c1e7182-606e-47ca-891f-e9e26eca1ea2" providerId="AD" clId="Web-{B847C071-1E84-C46F-A75F-C0AF84C4FCEF}" dt="2019-12-29T13:05:50.496" v="414"/>
        <pc:sldMkLst>
          <pc:docMk/>
          <pc:sldMk cId="109857222" sldId="256"/>
        </pc:sldMkLst>
      </pc:sldChg>
      <pc:sldChg chg="addSp delSp modSp addAnim modAnim">
        <pc:chgData name="KANNAN S/O ANNAMALAI" userId="S::h1510171@nushigh.edu.sg::3c1e7182-606e-47ca-891f-e9e26eca1ea2" providerId="AD" clId="Web-{B847C071-1E84-C46F-A75F-C0AF84C4FCEF}" dt="2019-12-29T13:08:01.953" v="418"/>
        <pc:sldMkLst>
          <pc:docMk/>
          <pc:sldMk cId="1394665915" sldId="262"/>
        </pc:sldMkLst>
        <pc:spChg chg="mod">
          <ac:chgData name="KANNAN S/O ANNAMALAI" userId="S::h1510171@nushigh.edu.sg::3c1e7182-606e-47ca-891f-e9e26eca1ea2" providerId="AD" clId="Web-{B847C071-1E84-C46F-A75F-C0AF84C4FCEF}" dt="2019-12-29T13:07:44.090" v="416" actId="20577"/>
          <ac:spMkLst>
            <pc:docMk/>
            <pc:sldMk cId="1394665915" sldId="262"/>
            <ac:spMk id="3" creationId="{80E8E654-2CA5-44B6-B33D-FDC93B1AC487}"/>
          </ac:spMkLst>
        </pc:spChg>
        <pc:picChg chg="del">
          <ac:chgData name="KANNAN S/O ANNAMALAI" userId="S::h1510171@nushigh.edu.sg::3c1e7182-606e-47ca-891f-e9e26eca1ea2" providerId="AD" clId="Web-{B847C071-1E84-C46F-A75F-C0AF84C4FCEF}" dt="2019-12-29T07:48:27.950" v="157"/>
          <ac:picMkLst>
            <pc:docMk/>
            <pc:sldMk cId="1394665915" sldId="262"/>
            <ac:picMk id="4" creationId="{681F3D1F-5F5F-4538-84D1-8018E0D2549F}"/>
          </ac:picMkLst>
        </pc:picChg>
        <pc:picChg chg="add mod">
          <ac:chgData name="KANNAN S/O ANNAMALAI" userId="S::h1510171@nushigh.edu.sg::3c1e7182-606e-47ca-891f-e9e26eca1ea2" providerId="AD" clId="Web-{B847C071-1E84-C46F-A75F-C0AF84C4FCEF}" dt="2019-12-29T07:49:39.388" v="176" actId="1076"/>
          <ac:picMkLst>
            <pc:docMk/>
            <pc:sldMk cId="1394665915" sldId="262"/>
            <ac:picMk id="5" creationId="{96FE8DB0-C7C0-4900-A02E-B0971AD71EC1}"/>
          </ac:picMkLst>
        </pc:picChg>
      </pc:sldChg>
      <pc:sldChg chg="modSp">
        <pc:chgData name="KANNAN S/O ANNAMALAI" userId="S::h1510171@nushigh.edu.sg::3c1e7182-606e-47ca-891f-e9e26eca1ea2" providerId="AD" clId="Web-{B847C071-1E84-C46F-A75F-C0AF84C4FCEF}" dt="2019-12-29T07:41:11.205" v="154" actId="20577"/>
        <pc:sldMkLst>
          <pc:docMk/>
          <pc:sldMk cId="2241270543" sldId="269"/>
        </pc:sldMkLst>
        <pc:spChg chg="mod">
          <ac:chgData name="KANNAN S/O ANNAMALAI" userId="S::h1510171@nushigh.edu.sg::3c1e7182-606e-47ca-891f-e9e26eca1ea2" providerId="AD" clId="Web-{B847C071-1E84-C46F-A75F-C0AF84C4FCEF}" dt="2019-12-29T07:41:11.205" v="154" actId="20577"/>
          <ac:spMkLst>
            <pc:docMk/>
            <pc:sldMk cId="2241270543" sldId="269"/>
            <ac:spMk id="3" creationId="{8DBACA25-CD18-486D-B83B-228D9231D4A1}"/>
          </ac:spMkLst>
        </pc:spChg>
      </pc:sldChg>
      <pc:sldChg chg="addSp delSp modSp new del mod modClrScheme chgLayout">
        <pc:chgData name="KANNAN S/O ANNAMALAI" userId="S::h1510171@nushigh.edu.sg::3c1e7182-606e-47ca-891f-e9e26eca1ea2" providerId="AD" clId="Web-{B847C071-1E84-C46F-A75F-C0AF84C4FCEF}" dt="2019-12-29T13:09:38.188" v="488"/>
        <pc:sldMkLst>
          <pc:docMk/>
          <pc:sldMk cId="493942995" sldId="271"/>
        </pc:sldMkLst>
        <pc:spChg chg="del">
          <ac:chgData name="KANNAN S/O ANNAMALAI" userId="S::h1510171@nushigh.edu.sg::3c1e7182-606e-47ca-891f-e9e26eca1ea2" providerId="AD" clId="Web-{B847C071-1E84-C46F-A75F-C0AF84C4FCEF}" dt="2019-12-29T13:08:53.266" v="420"/>
          <ac:spMkLst>
            <pc:docMk/>
            <pc:sldMk cId="493942995" sldId="271"/>
            <ac:spMk id="2" creationId="{FB8CEF98-7AC7-4EF7-836F-679617B5196F}"/>
          </ac:spMkLst>
        </pc:spChg>
        <pc:spChg chg="del">
          <ac:chgData name="KANNAN S/O ANNAMALAI" userId="S::h1510171@nushigh.edu.sg::3c1e7182-606e-47ca-891f-e9e26eca1ea2" providerId="AD" clId="Web-{B847C071-1E84-C46F-A75F-C0AF84C4FCEF}" dt="2019-12-29T13:08:53.266" v="420"/>
          <ac:spMkLst>
            <pc:docMk/>
            <pc:sldMk cId="493942995" sldId="271"/>
            <ac:spMk id="3" creationId="{294ABC9D-9CD8-45A7-89CC-C05890DF864C}"/>
          </ac:spMkLst>
        </pc:spChg>
        <pc:spChg chg="add mod">
          <ac:chgData name="KANNAN S/O ANNAMALAI" userId="S::h1510171@nushigh.edu.sg::3c1e7182-606e-47ca-891f-e9e26eca1ea2" providerId="AD" clId="Web-{B847C071-1E84-C46F-A75F-C0AF84C4FCEF}" dt="2019-12-29T13:09:29.594" v="483" actId="20577"/>
          <ac:spMkLst>
            <pc:docMk/>
            <pc:sldMk cId="493942995" sldId="271"/>
            <ac:spMk id="4" creationId="{8D2666AA-EBF7-4B9D-9D00-977D5AB4BA6B}"/>
          </ac:spMkLst>
        </pc:spChg>
      </pc:sldChg>
      <pc:sldChg chg="modSp new del">
        <pc:chgData name="KANNAN S/O ANNAMALAI" userId="S::h1510171@nushigh.edu.sg::3c1e7182-606e-47ca-891f-e9e26eca1ea2" providerId="AD" clId="Web-{B847C071-1E84-C46F-A75F-C0AF84C4FCEF}" dt="2019-12-29T13:01:50.946" v="280"/>
        <pc:sldMkLst>
          <pc:docMk/>
          <pc:sldMk cId="3218614587" sldId="271"/>
        </pc:sldMkLst>
        <pc:spChg chg="mod">
          <ac:chgData name="KANNAN S/O ANNAMALAI" userId="S::h1510171@nushigh.edu.sg::3c1e7182-606e-47ca-891f-e9e26eca1ea2" providerId="AD" clId="Web-{B847C071-1E84-C46F-A75F-C0AF84C4FCEF}" dt="2019-12-29T12:56:19.562" v="188" actId="20577"/>
          <ac:spMkLst>
            <pc:docMk/>
            <pc:sldMk cId="3218614587" sldId="271"/>
            <ac:spMk id="2" creationId="{40A8A9B3-1EA7-4E57-81CA-6C5B0BA604EB}"/>
          </ac:spMkLst>
        </pc:spChg>
        <pc:spChg chg="mod">
          <ac:chgData name="KANNAN S/O ANNAMALAI" userId="S::h1510171@nushigh.edu.sg::3c1e7182-606e-47ca-891f-e9e26eca1ea2" providerId="AD" clId="Web-{B847C071-1E84-C46F-A75F-C0AF84C4FCEF}" dt="2019-12-29T12:57:30.954" v="277" actId="20577"/>
          <ac:spMkLst>
            <pc:docMk/>
            <pc:sldMk cId="3218614587" sldId="271"/>
            <ac:spMk id="3" creationId="{8321E25F-97E8-4D95-892A-590D1CD97661}"/>
          </ac:spMkLst>
        </pc:spChg>
      </pc:sldChg>
      <pc:sldChg chg="add del replId">
        <pc:chgData name="KANNAN S/O ANNAMALAI" userId="S::h1510171@nushigh.edu.sg::3c1e7182-606e-47ca-891f-e9e26eca1ea2" providerId="AD" clId="Web-{B847C071-1E84-C46F-A75F-C0AF84C4FCEF}" dt="2019-12-29T13:09:35.422" v="487"/>
        <pc:sldMkLst>
          <pc:docMk/>
          <pc:sldMk cId="1789701585" sldId="272"/>
        </pc:sldMkLst>
      </pc:sldChg>
    </pc:docChg>
  </pc:docChgLst>
  <pc:docChgLst>
    <pc:chgData name="KANNAN S/O ANNAMALAI" userId="S::h1510171@nushigh.edu.sg::3c1e7182-606e-47ca-891f-e9e26eca1ea2" providerId="AD" clId="Web-{0409DD04-9CC4-3AE4-4CAA-E29DEBF84B31}"/>
    <pc:docChg chg="addSld delSld modSld">
      <pc:chgData name="KANNAN S/O ANNAMALAI" userId="S::h1510171@nushigh.edu.sg::3c1e7182-606e-47ca-891f-e9e26eca1ea2" providerId="AD" clId="Web-{0409DD04-9CC4-3AE4-4CAA-E29DEBF84B31}" dt="2019-12-29T07:35:49.355" v="642" actId="20577"/>
      <pc:docMkLst>
        <pc:docMk/>
      </pc:docMkLst>
      <pc:sldChg chg="modSp">
        <pc:chgData name="KANNAN S/O ANNAMALAI" userId="S::h1510171@nushigh.edu.sg::3c1e7182-606e-47ca-891f-e9e26eca1ea2" providerId="AD" clId="Web-{0409DD04-9CC4-3AE4-4CAA-E29DEBF84B31}" dt="2019-12-29T07:28:58.183" v="75" actId="20577"/>
        <pc:sldMkLst>
          <pc:docMk/>
          <pc:sldMk cId="109857222" sldId="256"/>
        </pc:sldMkLst>
        <pc:spChg chg="mod">
          <ac:chgData name="KANNAN S/O ANNAMALAI" userId="S::h1510171@nushigh.edu.sg::3c1e7182-606e-47ca-891f-e9e26eca1ea2" providerId="AD" clId="Web-{0409DD04-9CC4-3AE4-4CAA-E29DEBF84B31}" dt="2019-12-29T07:28:58.183" v="75" actId="20577"/>
          <ac:spMkLst>
            <pc:docMk/>
            <pc:sldMk cId="109857222" sldId="256"/>
            <ac:spMk id="3" creationId="{00000000-0000-0000-0000-000000000000}"/>
          </ac:spMkLst>
        </pc:spChg>
      </pc:sldChg>
      <pc:sldChg chg="modSp">
        <pc:chgData name="KANNAN S/O ANNAMALAI" userId="S::h1510171@nushigh.edu.sg::3c1e7182-606e-47ca-891f-e9e26eca1ea2" providerId="AD" clId="Web-{0409DD04-9CC4-3AE4-4CAA-E29DEBF84B31}" dt="2019-12-29T07:34:13.320" v="600" actId="20577"/>
        <pc:sldMkLst>
          <pc:docMk/>
          <pc:sldMk cId="1563351217" sldId="268"/>
        </pc:sldMkLst>
        <pc:spChg chg="mod">
          <ac:chgData name="KANNAN S/O ANNAMALAI" userId="S::h1510171@nushigh.edu.sg::3c1e7182-606e-47ca-891f-e9e26eca1ea2" providerId="AD" clId="Web-{0409DD04-9CC4-3AE4-4CAA-E29DEBF84B31}" dt="2019-12-29T07:34:13.320" v="600" actId="20577"/>
          <ac:spMkLst>
            <pc:docMk/>
            <pc:sldMk cId="1563351217" sldId="268"/>
            <ac:spMk id="3" creationId="{FE7830A9-3818-4509-BCC2-00109B136AEF}"/>
          </ac:spMkLst>
        </pc:spChg>
      </pc:sldChg>
      <pc:sldChg chg="modSp">
        <pc:chgData name="KANNAN S/O ANNAMALAI" userId="S::h1510171@nushigh.edu.sg::3c1e7182-606e-47ca-891f-e9e26eca1ea2" providerId="AD" clId="Web-{0409DD04-9CC4-3AE4-4CAA-E29DEBF84B31}" dt="2019-12-29T07:35:49.355" v="641" actId="20577"/>
        <pc:sldMkLst>
          <pc:docMk/>
          <pc:sldMk cId="2241270543" sldId="269"/>
        </pc:sldMkLst>
        <pc:spChg chg="mod">
          <ac:chgData name="KANNAN S/O ANNAMALAI" userId="S::h1510171@nushigh.edu.sg::3c1e7182-606e-47ca-891f-e9e26eca1ea2" providerId="AD" clId="Web-{0409DD04-9CC4-3AE4-4CAA-E29DEBF84B31}" dt="2019-12-29T07:35:49.355" v="641" actId="20577"/>
          <ac:spMkLst>
            <pc:docMk/>
            <pc:sldMk cId="2241270543" sldId="269"/>
            <ac:spMk id="3" creationId="{8DBACA25-CD18-486D-B83B-228D9231D4A1}"/>
          </ac:spMkLst>
        </pc:spChg>
      </pc:sldChg>
      <pc:sldChg chg="modSp new del">
        <pc:chgData name="KANNAN S/O ANNAMALAI" userId="S::h1510171@nushigh.edu.sg::3c1e7182-606e-47ca-891f-e9e26eca1ea2" providerId="AD" clId="Web-{0409DD04-9CC4-3AE4-4CAA-E29DEBF84B31}" dt="2019-12-29T07:28:34.213" v="30"/>
        <pc:sldMkLst>
          <pc:docMk/>
          <pc:sldMk cId="2652705151" sldId="270"/>
        </pc:sldMkLst>
        <pc:spChg chg="mod">
          <ac:chgData name="KANNAN S/O ANNAMALAI" userId="S::h1510171@nushigh.edu.sg::3c1e7182-606e-47ca-891f-e9e26eca1ea2" providerId="AD" clId="Web-{0409DD04-9CC4-3AE4-4CAA-E29DEBF84B31}" dt="2019-12-29T07:28:30.432" v="27" actId="20577"/>
          <ac:spMkLst>
            <pc:docMk/>
            <pc:sldMk cId="2652705151" sldId="270"/>
            <ac:spMk id="2" creationId="{F6253483-0552-454D-BF24-75D5BEF5F2B8}"/>
          </ac:spMkLst>
        </pc:spChg>
      </pc:sldChg>
    </pc:docChg>
  </pc:docChgLst>
  <pc:docChgLst>
    <pc:chgData name="VINAMR ATHAVLE" userId="S::h1610153@nushigh.edu.sg::f44bf820-2f31-480c-8296-1a373b24be85" providerId="AD" clId="Web-{F0E2E6B1-536E-4ADE-99C6-F9FB3EEEA8A5}"/>
    <pc:docChg chg="modSld">
      <pc:chgData name="VINAMR ATHAVLE" userId="S::h1610153@nushigh.edu.sg::f44bf820-2f31-480c-8296-1a373b24be85" providerId="AD" clId="Web-{F0E2E6B1-536E-4ADE-99C6-F9FB3EEEA8A5}" dt="2019-12-29T09:17:53.898" v="160" actId="20577"/>
      <pc:docMkLst>
        <pc:docMk/>
      </pc:docMkLst>
      <pc:sldChg chg="modSp">
        <pc:chgData name="VINAMR ATHAVLE" userId="S::h1610153@nushigh.edu.sg::f44bf820-2f31-480c-8296-1a373b24be85" providerId="AD" clId="Web-{F0E2E6B1-536E-4ADE-99C6-F9FB3EEEA8A5}" dt="2019-12-29T09:13:03.564" v="0" actId="20577"/>
        <pc:sldMkLst>
          <pc:docMk/>
          <pc:sldMk cId="1336659451" sldId="265"/>
        </pc:sldMkLst>
        <pc:spChg chg="mod">
          <ac:chgData name="VINAMR ATHAVLE" userId="S::h1610153@nushigh.edu.sg::f44bf820-2f31-480c-8296-1a373b24be85" providerId="AD" clId="Web-{F0E2E6B1-536E-4ADE-99C6-F9FB3EEEA8A5}" dt="2019-12-29T09:13:03.564" v="0" actId="20577"/>
          <ac:spMkLst>
            <pc:docMk/>
            <pc:sldMk cId="1336659451" sldId="265"/>
            <ac:spMk id="19" creationId="{A52BF8C9-C248-4B6A-AA34-B347FF0A1A7F}"/>
          </ac:spMkLst>
        </pc:spChg>
      </pc:sldChg>
      <pc:sldChg chg="modSp">
        <pc:chgData name="VINAMR ATHAVLE" userId="S::h1610153@nushigh.edu.sg::f44bf820-2f31-480c-8296-1a373b24be85" providerId="AD" clId="Web-{F0E2E6B1-536E-4ADE-99C6-F9FB3EEEA8A5}" dt="2019-12-29T09:17:53.898" v="159" actId="20577"/>
        <pc:sldMkLst>
          <pc:docMk/>
          <pc:sldMk cId="2241270543" sldId="269"/>
        </pc:sldMkLst>
        <pc:spChg chg="mod">
          <ac:chgData name="VINAMR ATHAVLE" userId="S::h1610153@nushigh.edu.sg::f44bf820-2f31-480c-8296-1a373b24be85" providerId="AD" clId="Web-{F0E2E6B1-536E-4ADE-99C6-F9FB3EEEA8A5}" dt="2019-12-29T09:17:53.898" v="159" actId="20577"/>
          <ac:spMkLst>
            <pc:docMk/>
            <pc:sldMk cId="2241270543" sldId="269"/>
            <ac:spMk id="3" creationId="{8DBACA25-CD18-486D-B83B-228D9231D4A1}"/>
          </ac:spMkLst>
        </pc:spChg>
      </pc:sldChg>
    </pc:docChg>
  </pc:docChgLst>
  <pc:docChgLst>
    <pc:chgData name="CHENG YI" userId="S::h1510020@nushigh.edu.sg::0c730da0-d85e-44be-a5fe-5a2dba88817a" providerId="AD" clId="Web-{F4D73C82-8AB8-5E31-B3F3-3CD2348E273A}"/>
    <pc:docChg chg="addSld modSld">
      <pc:chgData name="CHENG YI" userId="S::h1510020@nushigh.edu.sg::0c730da0-d85e-44be-a5fe-5a2dba88817a" providerId="AD" clId="Web-{F4D73C82-8AB8-5E31-B3F3-3CD2348E273A}" dt="2019-12-29T07:19:56.690" v="195"/>
      <pc:docMkLst>
        <pc:docMk/>
      </pc:docMkLst>
      <pc:sldChg chg="addSp delSp modSp new">
        <pc:chgData name="CHENG YI" userId="S::h1510020@nushigh.edu.sg::0c730da0-d85e-44be-a5fe-5a2dba88817a" providerId="AD" clId="Web-{F4D73C82-8AB8-5E31-B3F3-3CD2348E273A}" dt="2019-12-29T07:19:56.690" v="195"/>
        <pc:sldMkLst>
          <pc:docMk/>
          <pc:sldMk cId="3580124177" sldId="267"/>
        </pc:sldMkLst>
        <pc:spChg chg="mod">
          <ac:chgData name="CHENG YI" userId="S::h1510020@nushigh.edu.sg::0c730da0-d85e-44be-a5fe-5a2dba88817a" providerId="AD" clId="Web-{F4D73C82-8AB8-5E31-B3F3-3CD2348E273A}" dt="2019-12-29T07:10:41.386" v="13" actId="20577"/>
          <ac:spMkLst>
            <pc:docMk/>
            <pc:sldMk cId="3580124177" sldId="267"/>
            <ac:spMk id="2" creationId="{F1324F8C-1D28-4DF8-B495-692C92CB7924}"/>
          </ac:spMkLst>
        </pc:spChg>
        <pc:spChg chg="del mod">
          <ac:chgData name="CHENG YI" userId="S::h1510020@nushigh.edu.sg::0c730da0-d85e-44be-a5fe-5a2dba88817a" providerId="AD" clId="Web-{F4D73C82-8AB8-5E31-B3F3-3CD2348E273A}" dt="2019-12-29T07:11:29.902" v="19"/>
          <ac:spMkLst>
            <pc:docMk/>
            <pc:sldMk cId="3580124177" sldId="267"/>
            <ac:spMk id="3" creationId="{878E771A-E3F7-4F0D-9B43-9AC80C83CEBE}"/>
          </ac:spMkLst>
        </pc:spChg>
        <pc:spChg chg="add del mod">
          <ac:chgData name="CHENG YI" userId="S::h1510020@nushigh.edu.sg::0c730da0-d85e-44be-a5fe-5a2dba88817a" providerId="AD" clId="Web-{F4D73C82-8AB8-5E31-B3F3-3CD2348E273A}" dt="2019-12-29T07:19:44.971" v="176"/>
          <ac:spMkLst>
            <pc:docMk/>
            <pc:sldMk cId="3580124177" sldId="267"/>
            <ac:spMk id="8" creationId="{675C7BFB-44F3-468D-8583-78B4469A47AE}"/>
          </ac:spMkLst>
        </pc:spChg>
        <pc:spChg chg="add del mod">
          <ac:chgData name="CHENG YI" userId="S::h1510020@nushigh.edu.sg::0c730da0-d85e-44be-a5fe-5a2dba88817a" providerId="AD" clId="Web-{F4D73C82-8AB8-5E31-B3F3-3CD2348E273A}" dt="2019-12-29T07:19:56.690" v="194"/>
          <ac:spMkLst>
            <pc:docMk/>
            <pc:sldMk cId="3580124177" sldId="267"/>
            <ac:spMk id="11" creationId="{088FBDF9-8B2C-460E-A1D3-D227669FB777}"/>
          </ac:spMkLst>
        </pc:spChg>
        <pc:graphicFrameChg chg="add mod ord modGraphic">
          <ac:chgData name="CHENG YI" userId="S::h1510020@nushigh.edu.sg::0c730da0-d85e-44be-a5fe-5a2dba88817a" providerId="AD" clId="Web-{F4D73C82-8AB8-5E31-B3F3-3CD2348E273A}" dt="2019-12-29T07:19:50.189" v="189"/>
          <ac:graphicFrameMkLst>
            <pc:docMk/>
            <pc:sldMk cId="3580124177" sldId="267"/>
            <ac:graphicFrameMk id="4" creationId="{6FBBB029-E424-4A97-8DC3-6902D1D552B3}"/>
          </ac:graphicFrameMkLst>
        </pc:graphicFrameChg>
        <pc:graphicFrameChg chg="add del mod">
          <ac:chgData name="CHENG YI" userId="S::h1510020@nushigh.edu.sg::0c730da0-d85e-44be-a5fe-5a2dba88817a" providerId="AD" clId="Web-{F4D73C82-8AB8-5E31-B3F3-3CD2348E273A}" dt="2019-12-29T07:19:44.971" v="177"/>
          <ac:graphicFrameMkLst>
            <pc:docMk/>
            <pc:sldMk cId="3580124177" sldId="267"/>
            <ac:graphicFrameMk id="7" creationId="{C580A0EC-55E2-46BF-A69F-BC01695DA503}"/>
          </ac:graphicFrameMkLst>
        </pc:graphicFrameChg>
        <pc:graphicFrameChg chg="add del mod">
          <ac:chgData name="CHENG YI" userId="S::h1510020@nushigh.edu.sg::0c730da0-d85e-44be-a5fe-5a2dba88817a" providerId="AD" clId="Web-{F4D73C82-8AB8-5E31-B3F3-3CD2348E273A}" dt="2019-12-29T07:19:56.690" v="195"/>
          <ac:graphicFrameMkLst>
            <pc:docMk/>
            <pc:sldMk cId="3580124177" sldId="267"/>
            <ac:graphicFrameMk id="10" creationId="{0A56B009-64A2-4335-AA54-F70FE8156809}"/>
          </ac:graphicFrameMkLst>
        </pc:graphicFrameChg>
      </pc:sldChg>
    </pc:docChg>
  </pc:docChgLst>
  <pc:docChgLst>
    <pc:chgData name="CHENG YI" userId="S::h1510020@nushigh.edu.sg::0c730da0-d85e-44be-a5fe-5a2dba88817a" providerId="AD" clId="Web-{B4035AAA-AEBD-E19D-0009-940C2FAF8B22}"/>
    <pc:docChg chg="modSld">
      <pc:chgData name="CHENG YI" userId="S::h1510020@nushigh.edu.sg::0c730da0-d85e-44be-a5fe-5a2dba88817a" providerId="AD" clId="Web-{B4035AAA-AEBD-E19D-0009-940C2FAF8B22}" dt="2020-01-05T08:40:23.910" v="166" actId="20577"/>
      <pc:docMkLst>
        <pc:docMk/>
      </pc:docMkLst>
      <pc:sldChg chg="modSp">
        <pc:chgData name="CHENG YI" userId="S::h1510020@nushigh.edu.sg::0c730da0-d85e-44be-a5fe-5a2dba88817a" providerId="AD" clId="Web-{B4035AAA-AEBD-E19D-0009-940C2FAF8B22}" dt="2020-01-05T08:40:23.910" v="166" actId="20577"/>
        <pc:sldMkLst>
          <pc:docMk/>
          <pc:sldMk cId="3654139497" sldId="257"/>
        </pc:sldMkLst>
        <pc:graphicFrameChg chg="modGraphic">
          <ac:chgData name="CHENG YI" userId="S::h1510020@nushigh.edu.sg::0c730da0-d85e-44be-a5fe-5a2dba88817a" providerId="AD" clId="Web-{B4035AAA-AEBD-E19D-0009-940C2FAF8B22}" dt="2020-01-05T08:40:23.910" v="166" actId="20577"/>
          <ac:graphicFrameMkLst>
            <pc:docMk/>
            <pc:sldMk cId="3654139497" sldId="257"/>
            <ac:graphicFrameMk id="5" creationId="{4780C38D-6EA7-4D0C-AF15-0B210DABB418}"/>
          </ac:graphicFrameMkLst>
        </pc:graphicFrameChg>
      </pc:sldChg>
    </pc:docChg>
  </pc:docChgLst>
  <pc:docChgLst>
    <pc:chgData name="CHENG YI" userId="S::h1510020@nushigh.edu.sg::0c730da0-d85e-44be-a5fe-5a2dba88817a" providerId="AD" clId="Web-{B5F19E7F-B1DA-B37F-45EB-302EC406C7B3}"/>
    <pc:docChg chg="delSld">
      <pc:chgData name="CHENG YI" userId="S::h1510020@nushigh.edu.sg::0c730da0-d85e-44be-a5fe-5a2dba88817a" providerId="AD" clId="Web-{B5F19E7F-B1DA-B37F-45EB-302EC406C7B3}" dt="2019-12-31T03:50:25.963" v="2"/>
      <pc:docMkLst>
        <pc:docMk/>
      </pc:docMkLst>
      <pc:sldChg chg="del">
        <pc:chgData name="CHENG YI" userId="S::h1510020@nushigh.edu.sg::0c730da0-d85e-44be-a5fe-5a2dba88817a" providerId="AD" clId="Web-{B5F19E7F-B1DA-B37F-45EB-302EC406C7B3}" dt="2019-12-31T03:50:13.448" v="0"/>
        <pc:sldMkLst>
          <pc:docMk/>
          <pc:sldMk cId="135073407" sldId="259"/>
        </pc:sldMkLst>
      </pc:sldChg>
      <pc:sldChg chg="del">
        <pc:chgData name="CHENG YI" userId="S::h1510020@nushigh.edu.sg::0c730da0-d85e-44be-a5fe-5a2dba88817a" providerId="AD" clId="Web-{B5F19E7F-B1DA-B37F-45EB-302EC406C7B3}" dt="2019-12-31T03:50:25.963" v="2"/>
        <pc:sldMkLst>
          <pc:docMk/>
          <pc:sldMk cId="3580124177" sldId="267"/>
        </pc:sldMkLst>
      </pc:sldChg>
      <pc:sldChg chg="del">
        <pc:chgData name="CHENG YI" userId="S::h1510020@nushigh.edu.sg::0c730da0-d85e-44be-a5fe-5a2dba88817a" providerId="AD" clId="Web-{B5F19E7F-B1DA-B37F-45EB-302EC406C7B3}" dt="2019-12-31T03:50:24.104" v="1"/>
        <pc:sldMkLst>
          <pc:docMk/>
          <pc:sldMk cId="1563351217" sldId="268"/>
        </pc:sldMkLst>
      </pc:sldChg>
    </pc:docChg>
  </pc:docChgLst>
  <pc:docChgLst>
    <pc:chgData name="CHENG YI" userId="S::h1510020@nushigh.edu.sg::0c730da0-d85e-44be-a5fe-5a2dba88817a" providerId="AD" clId="Web-{1736B731-2130-CBBB-5FA1-D34F3EBF3A38}"/>
    <pc:docChg chg="addSld delSld modSld sldOrd addMainMaster delMainMaster">
      <pc:chgData name="CHENG YI" userId="S::h1510020@nushigh.edu.sg::0c730da0-d85e-44be-a5fe-5a2dba88817a" providerId="AD" clId="Web-{1736B731-2130-CBBB-5FA1-D34F3EBF3A38}" dt="2020-01-01T08:05:41.161" v="327" actId="20577"/>
      <pc:docMkLst>
        <pc:docMk/>
      </pc:docMkLst>
      <pc:sldChg chg="addSp delSp modSp mod setBg modClrScheme delDesignElem chgLayout">
        <pc:chgData name="CHENG YI" userId="S::h1510020@nushigh.edu.sg::0c730da0-d85e-44be-a5fe-5a2dba88817a" providerId="AD" clId="Web-{1736B731-2130-CBBB-5FA1-D34F3EBF3A38}" dt="2020-01-01T08:04:25.849" v="312"/>
        <pc:sldMkLst>
          <pc:docMk/>
          <pc:sldMk cId="109857222" sldId="256"/>
        </pc:sldMkLst>
        <pc:spChg chg="mod ord">
          <ac:chgData name="CHENG YI" userId="S::h1510020@nushigh.edu.sg::0c730da0-d85e-44be-a5fe-5a2dba88817a" providerId="AD" clId="Web-{1736B731-2130-CBBB-5FA1-D34F3EBF3A38}" dt="2020-01-01T08:04:25.849" v="312"/>
          <ac:spMkLst>
            <pc:docMk/>
            <pc:sldMk cId="109857222" sldId="256"/>
            <ac:spMk id="2" creationId="{00000000-0000-0000-0000-000000000000}"/>
          </ac:spMkLst>
        </pc:spChg>
        <pc:spChg chg="mod ord">
          <ac:chgData name="CHENG YI" userId="S::h1510020@nushigh.edu.sg::0c730da0-d85e-44be-a5fe-5a2dba88817a" providerId="AD" clId="Web-{1736B731-2130-CBBB-5FA1-D34F3EBF3A38}" dt="2020-01-01T08:04:25.849" v="312"/>
          <ac:spMkLst>
            <pc:docMk/>
            <pc:sldMk cId="109857222" sldId="256"/>
            <ac:spMk id="3" creationId="{00000000-0000-0000-0000-000000000000}"/>
          </ac:spMkLst>
        </pc:spChg>
        <pc:spChg chg="add del">
          <ac:chgData name="CHENG YI" userId="S::h1510020@nushigh.edu.sg::0c730da0-d85e-44be-a5fe-5a2dba88817a" providerId="AD" clId="Web-{1736B731-2130-CBBB-5FA1-D34F3EBF3A38}" dt="2020-01-01T08:04:25.849" v="312"/>
          <ac:spMkLst>
            <pc:docMk/>
            <pc:sldMk cId="109857222" sldId="256"/>
            <ac:spMk id="19" creationId="{CDA1A2E9-63FE-408D-A803-8E306ECAB4B3}"/>
          </ac:spMkLst>
        </pc:spChg>
        <pc:spChg chg="add del">
          <ac:chgData name="CHENG YI" userId="S::h1510020@nushigh.edu.sg::0c730da0-d85e-44be-a5fe-5a2dba88817a" providerId="AD" clId="Web-{1736B731-2130-CBBB-5FA1-D34F3EBF3A38}" dt="2020-01-01T08:04:25.849" v="312"/>
          <ac:spMkLst>
            <pc:docMk/>
            <pc:sldMk cId="109857222" sldId="256"/>
            <ac:spMk id="21" creationId="{1A882A9F-F4E9-4E23-8F0B-20B5DF42EAA9}"/>
          </ac:spMkLst>
        </pc:spChg>
        <pc:spChg chg="add del">
          <ac:chgData name="CHENG YI" userId="S::h1510020@nushigh.edu.sg::0c730da0-d85e-44be-a5fe-5a2dba88817a" providerId="AD" clId="Web-{1736B731-2130-CBBB-5FA1-D34F3EBF3A38}" dt="2020-01-01T08:04:25.849" v="312"/>
          <ac:spMkLst>
            <pc:docMk/>
            <pc:sldMk cId="109857222" sldId="256"/>
            <ac:spMk id="29" creationId="{FBE9F90C-C163-435B-9A68-D15C92D1CF2B}"/>
          </ac:spMkLst>
        </pc:spChg>
        <pc:spChg chg="add del">
          <ac:chgData name="CHENG YI" userId="S::h1510020@nushigh.edu.sg::0c730da0-d85e-44be-a5fe-5a2dba88817a" providerId="AD" clId="Web-{1736B731-2130-CBBB-5FA1-D34F3EBF3A38}" dt="2020-01-01T08:04:25.849" v="312"/>
          <ac:spMkLst>
            <pc:docMk/>
            <pc:sldMk cId="109857222" sldId="256"/>
            <ac:spMk id="30" creationId="{42280AB2-77A5-4CB7-AF7D-1795CA8DC7BC}"/>
          </ac:spMkLst>
        </pc:spChg>
        <pc:spChg chg="add">
          <ac:chgData name="CHENG YI" userId="S::h1510020@nushigh.edu.sg::0c730da0-d85e-44be-a5fe-5a2dba88817a" providerId="AD" clId="Web-{1736B731-2130-CBBB-5FA1-D34F3EBF3A38}" dt="2020-01-01T08:04:25.849" v="312"/>
          <ac:spMkLst>
            <pc:docMk/>
            <pc:sldMk cId="109857222" sldId="256"/>
            <ac:spMk id="35" creationId="{A017E2F9-032A-4CAE-A2E4-7465A67B7A03}"/>
          </ac:spMkLst>
        </pc:spChg>
        <pc:spChg chg="add">
          <ac:chgData name="CHENG YI" userId="S::h1510020@nushigh.edu.sg::0c730da0-d85e-44be-a5fe-5a2dba88817a" providerId="AD" clId="Web-{1736B731-2130-CBBB-5FA1-D34F3EBF3A38}" dt="2020-01-01T08:04:25.849" v="312"/>
          <ac:spMkLst>
            <pc:docMk/>
            <pc:sldMk cId="109857222" sldId="256"/>
            <ac:spMk id="37" creationId="{036EB2E8-1BD0-492D-BF5A-CE0184DA769D}"/>
          </ac:spMkLst>
        </pc:spChg>
        <pc:spChg chg="add">
          <ac:chgData name="CHENG YI" userId="S::h1510020@nushigh.edu.sg::0c730da0-d85e-44be-a5fe-5a2dba88817a" providerId="AD" clId="Web-{1736B731-2130-CBBB-5FA1-D34F3EBF3A38}" dt="2020-01-01T08:04:25.849" v="312"/>
          <ac:spMkLst>
            <pc:docMk/>
            <pc:sldMk cId="109857222" sldId="256"/>
            <ac:spMk id="39" creationId="{5316ED32-D562-46FD-A6C1-B0FBF4EF62B6}"/>
          </ac:spMkLst>
        </pc:spChg>
      </pc:sldChg>
      <pc:sldChg chg="addSp delSp modSp mod modClrScheme delDesignElem chgLayout">
        <pc:chgData name="CHENG YI" userId="S::h1510020@nushigh.edu.sg::0c730da0-d85e-44be-a5fe-5a2dba88817a" providerId="AD" clId="Web-{1736B731-2130-CBBB-5FA1-D34F3EBF3A38}" dt="2020-01-01T07:56:39.113" v="4"/>
        <pc:sldMkLst>
          <pc:docMk/>
          <pc:sldMk cId="3654139497" sldId="257"/>
        </pc:sldMkLst>
        <pc:spChg chg="mod ord">
          <ac:chgData name="CHENG YI" userId="S::h1510020@nushigh.edu.sg::0c730da0-d85e-44be-a5fe-5a2dba88817a" providerId="AD" clId="Web-{1736B731-2130-CBBB-5FA1-D34F3EBF3A38}" dt="2020-01-01T07:56:39.113" v="4"/>
          <ac:spMkLst>
            <pc:docMk/>
            <pc:sldMk cId="3654139497" sldId="257"/>
            <ac:spMk id="2" creationId="{6C41E8A7-4DF3-489E-A1BA-5DEAFAA2AE52}"/>
          </ac:spMkLst>
        </pc:spChg>
        <pc:spChg chg="add del">
          <ac:chgData name="CHENG YI" userId="S::h1510020@nushigh.edu.sg::0c730da0-d85e-44be-a5fe-5a2dba88817a" providerId="AD" clId="Web-{1736B731-2130-CBBB-5FA1-D34F3EBF3A38}" dt="2020-01-01T07:56:39.113" v="4"/>
          <ac:spMkLst>
            <pc:docMk/>
            <pc:sldMk cId="3654139497" sldId="257"/>
            <ac:spMk id="10" creationId="{46C2E80F-49A6-4372-B103-219D417A55ED}"/>
          </ac:spMkLst>
        </pc:spChg>
        <pc:graphicFrameChg chg="mod ord">
          <ac:chgData name="CHENG YI" userId="S::h1510020@nushigh.edu.sg::0c730da0-d85e-44be-a5fe-5a2dba88817a" providerId="AD" clId="Web-{1736B731-2130-CBBB-5FA1-D34F3EBF3A38}" dt="2020-01-01T07:56:39.113" v="4"/>
          <ac:graphicFrameMkLst>
            <pc:docMk/>
            <pc:sldMk cId="3654139497" sldId="257"/>
            <ac:graphicFrameMk id="5" creationId="{4780C38D-6EA7-4D0C-AF15-0B210DABB418}"/>
          </ac:graphicFrameMkLst>
        </pc:graphicFrameChg>
      </pc:sldChg>
      <pc:sldChg chg="addSp delSp modSp mod setBg modClrScheme delDesignElem chgLayout">
        <pc:chgData name="CHENG YI" userId="S::h1510020@nushigh.edu.sg::0c730da0-d85e-44be-a5fe-5a2dba88817a" providerId="AD" clId="Web-{1736B731-2130-CBBB-5FA1-D34F3EBF3A38}" dt="2020-01-01T08:05:04.724" v="318"/>
        <pc:sldMkLst>
          <pc:docMk/>
          <pc:sldMk cId="4034818278" sldId="258"/>
        </pc:sldMkLst>
        <pc:spChg chg="mod ord">
          <ac:chgData name="CHENG YI" userId="S::h1510020@nushigh.edu.sg::0c730da0-d85e-44be-a5fe-5a2dba88817a" providerId="AD" clId="Web-{1736B731-2130-CBBB-5FA1-D34F3EBF3A38}" dt="2020-01-01T08:05:04.724" v="318"/>
          <ac:spMkLst>
            <pc:docMk/>
            <pc:sldMk cId="4034818278" sldId="258"/>
            <ac:spMk id="2" creationId="{871A732E-5AF2-4531-8140-F6A97DFE01CA}"/>
          </ac:spMkLst>
        </pc:spChg>
        <pc:spChg chg="mod ord">
          <ac:chgData name="CHENG YI" userId="S::h1510020@nushigh.edu.sg::0c730da0-d85e-44be-a5fe-5a2dba88817a" providerId="AD" clId="Web-{1736B731-2130-CBBB-5FA1-D34F3EBF3A38}" dt="2020-01-01T08:05:04.724" v="318"/>
          <ac:spMkLst>
            <pc:docMk/>
            <pc:sldMk cId="4034818278" sldId="258"/>
            <ac:spMk id="3" creationId="{60F5C641-8228-4837-8534-6FEC9FD99695}"/>
          </ac:spMkLst>
        </pc:spChg>
        <pc:spChg chg="add del">
          <ac:chgData name="CHENG YI" userId="S::h1510020@nushigh.edu.sg::0c730da0-d85e-44be-a5fe-5a2dba88817a" providerId="AD" clId="Web-{1736B731-2130-CBBB-5FA1-D34F3EBF3A38}" dt="2020-01-01T08:05:04.724" v="318"/>
          <ac:spMkLst>
            <pc:docMk/>
            <pc:sldMk cId="4034818278" sldId="258"/>
            <ac:spMk id="8" creationId="{87A57295-2710-4920-B99A-4D1FA03A62BD}"/>
          </ac:spMkLst>
        </pc:spChg>
        <pc:spChg chg="add del">
          <ac:chgData name="CHENG YI" userId="S::h1510020@nushigh.edu.sg::0c730da0-d85e-44be-a5fe-5a2dba88817a" providerId="AD" clId="Web-{1736B731-2130-CBBB-5FA1-D34F3EBF3A38}" dt="2020-01-01T08:05:04.724" v="318"/>
          <ac:spMkLst>
            <pc:docMk/>
            <pc:sldMk cId="4034818278" sldId="258"/>
            <ac:spMk id="10" creationId="{78067929-4D33-4306-9E2F-67C49CDDB5DE}"/>
          </ac:spMkLst>
        </pc:spChg>
        <pc:spChg chg="add del">
          <ac:chgData name="CHENG YI" userId="S::h1510020@nushigh.edu.sg::0c730da0-d85e-44be-a5fe-5a2dba88817a" providerId="AD" clId="Web-{1736B731-2130-CBBB-5FA1-D34F3EBF3A38}" dt="2020-01-01T08:05:04.708" v="317"/>
          <ac:spMkLst>
            <pc:docMk/>
            <pc:sldMk cId="4034818278" sldId="258"/>
            <ac:spMk id="14" creationId="{EA67B5B4-3A24-436E-B663-1B2EBFF8A0CD}"/>
          </ac:spMkLst>
        </pc:spChg>
        <pc:spChg chg="add del">
          <ac:chgData name="CHENG YI" userId="S::h1510020@nushigh.edu.sg::0c730da0-d85e-44be-a5fe-5a2dba88817a" providerId="AD" clId="Web-{1736B731-2130-CBBB-5FA1-D34F3EBF3A38}" dt="2020-01-01T08:05:04.708" v="317"/>
          <ac:spMkLst>
            <pc:docMk/>
            <pc:sldMk cId="4034818278" sldId="258"/>
            <ac:spMk id="15" creationId="{987FDF89-C993-41F4-A1B8-DBAFF16008A9}"/>
          </ac:spMkLst>
        </pc:spChg>
        <pc:spChg chg="add del">
          <ac:chgData name="CHENG YI" userId="S::h1510020@nushigh.edu.sg::0c730da0-d85e-44be-a5fe-5a2dba88817a" providerId="AD" clId="Web-{1736B731-2130-CBBB-5FA1-D34F3EBF3A38}" dt="2020-01-01T08:05:04.708" v="317"/>
          <ac:spMkLst>
            <pc:docMk/>
            <pc:sldMk cId="4034818278" sldId="258"/>
            <ac:spMk id="16" creationId="{64E585EA-75FD-4025-8270-F66A58A15CDA}"/>
          </ac:spMkLst>
        </pc:spChg>
        <pc:spChg chg="add del">
          <ac:chgData name="CHENG YI" userId="S::h1510020@nushigh.edu.sg::0c730da0-d85e-44be-a5fe-5a2dba88817a" providerId="AD" clId="Web-{1736B731-2130-CBBB-5FA1-D34F3EBF3A38}" dt="2020-01-01T08:05:02.161" v="315"/>
          <ac:spMkLst>
            <pc:docMk/>
            <pc:sldMk cId="4034818278" sldId="258"/>
            <ac:spMk id="17" creationId="{EA67B5B4-3A24-436E-B663-1B2EBFF8A0CD}"/>
          </ac:spMkLst>
        </pc:spChg>
        <pc:spChg chg="add">
          <ac:chgData name="CHENG YI" userId="S::h1510020@nushigh.edu.sg::0c730da0-d85e-44be-a5fe-5a2dba88817a" providerId="AD" clId="Web-{1736B731-2130-CBBB-5FA1-D34F3EBF3A38}" dt="2020-01-01T08:05:04.724" v="318"/>
          <ac:spMkLst>
            <pc:docMk/>
            <pc:sldMk cId="4034818278" sldId="258"/>
            <ac:spMk id="18" creationId="{EA67B5B4-3A24-436E-B663-1B2EBFF8A0CD}"/>
          </ac:spMkLst>
        </pc:spChg>
        <pc:spChg chg="add del">
          <ac:chgData name="CHENG YI" userId="S::h1510020@nushigh.edu.sg::0c730da0-d85e-44be-a5fe-5a2dba88817a" providerId="AD" clId="Web-{1736B731-2130-CBBB-5FA1-D34F3EBF3A38}" dt="2020-01-01T08:05:02.161" v="315"/>
          <ac:spMkLst>
            <pc:docMk/>
            <pc:sldMk cId="4034818278" sldId="258"/>
            <ac:spMk id="19" creationId="{987FDF89-C993-41F4-A1B8-DBAFF16008A9}"/>
          </ac:spMkLst>
        </pc:spChg>
        <pc:spChg chg="add">
          <ac:chgData name="CHENG YI" userId="S::h1510020@nushigh.edu.sg::0c730da0-d85e-44be-a5fe-5a2dba88817a" providerId="AD" clId="Web-{1736B731-2130-CBBB-5FA1-D34F3EBF3A38}" dt="2020-01-01T08:05:04.724" v="318"/>
          <ac:spMkLst>
            <pc:docMk/>
            <pc:sldMk cId="4034818278" sldId="258"/>
            <ac:spMk id="20" creationId="{987FDF89-C993-41F4-A1B8-DBAFF16008A9}"/>
          </ac:spMkLst>
        </pc:spChg>
        <pc:spChg chg="add del">
          <ac:chgData name="CHENG YI" userId="S::h1510020@nushigh.edu.sg::0c730da0-d85e-44be-a5fe-5a2dba88817a" providerId="AD" clId="Web-{1736B731-2130-CBBB-5FA1-D34F3EBF3A38}" dt="2020-01-01T08:05:02.161" v="315"/>
          <ac:spMkLst>
            <pc:docMk/>
            <pc:sldMk cId="4034818278" sldId="258"/>
            <ac:spMk id="21" creationId="{D1D7179B-FF7C-482F-B3D9-2BE9ED1139F9}"/>
          </ac:spMkLst>
        </pc:spChg>
        <pc:spChg chg="add">
          <ac:chgData name="CHENG YI" userId="S::h1510020@nushigh.edu.sg::0c730da0-d85e-44be-a5fe-5a2dba88817a" providerId="AD" clId="Web-{1736B731-2130-CBBB-5FA1-D34F3EBF3A38}" dt="2020-01-01T08:05:04.724" v="318"/>
          <ac:spMkLst>
            <pc:docMk/>
            <pc:sldMk cId="4034818278" sldId="258"/>
            <ac:spMk id="22" creationId="{D1D7179B-FF7C-482F-B3D9-2BE9ED1139F9}"/>
          </ac:spMkLst>
        </pc:spChg>
        <pc:cxnChg chg="add del">
          <ac:chgData name="CHENG YI" userId="S::h1510020@nushigh.edu.sg::0c730da0-d85e-44be-a5fe-5a2dba88817a" providerId="AD" clId="Web-{1736B731-2130-CBBB-5FA1-D34F3EBF3A38}" dt="2020-01-01T08:05:04.724" v="318"/>
          <ac:cxnSpMkLst>
            <pc:docMk/>
            <pc:sldMk cId="4034818278" sldId="258"/>
            <ac:cxnSpMk id="12" creationId="{2D72A2C9-F3CA-4216-8BAD-FA4C970C3C4E}"/>
          </ac:cxnSpMkLst>
        </pc:cxnChg>
      </pc:sldChg>
      <pc:sldChg chg="addSp delSp modSp mod modClrScheme delDesignElem chgLayout">
        <pc:chgData name="CHENG YI" userId="S::h1510020@nushigh.edu.sg::0c730da0-d85e-44be-a5fe-5a2dba88817a" providerId="AD" clId="Web-{1736B731-2130-CBBB-5FA1-D34F3EBF3A38}" dt="2020-01-01T07:56:39.113" v="4"/>
        <pc:sldMkLst>
          <pc:docMk/>
          <pc:sldMk cId="2931654350" sldId="260"/>
        </pc:sldMkLst>
        <pc:spChg chg="mod ord">
          <ac:chgData name="CHENG YI" userId="S::h1510020@nushigh.edu.sg::0c730da0-d85e-44be-a5fe-5a2dba88817a" providerId="AD" clId="Web-{1736B731-2130-CBBB-5FA1-D34F3EBF3A38}" dt="2020-01-01T07:56:39.113" v="4"/>
          <ac:spMkLst>
            <pc:docMk/>
            <pc:sldMk cId="2931654350" sldId="260"/>
            <ac:spMk id="2" creationId="{FB26F3A4-9BD0-4D69-89F2-712C229C8B86}"/>
          </ac:spMkLst>
        </pc:spChg>
        <pc:spChg chg="mod ord">
          <ac:chgData name="CHENG YI" userId="S::h1510020@nushigh.edu.sg::0c730da0-d85e-44be-a5fe-5a2dba88817a" providerId="AD" clId="Web-{1736B731-2130-CBBB-5FA1-D34F3EBF3A38}" dt="2020-01-01T07:56:39.113" v="4"/>
          <ac:spMkLst>
            <pc:docMk/>
            <pc:sldMk cId="2931654350" sldId="260"/>
            <ac:spMk id="8" creationId="{233FFF79-EEB1-4B11-BB57-E0016700CD7E}"/>
          </ac:spMkLst>
        </pc:spChg>
        <pc:spChg chg="add del">
          <ac:chgData name="CHENG YI" userId="S::h1510020@nushigh.edu.sg::0c730da0-d85e-44be-a5fe-5a2dba88817a" providerId="AD" clId="Web-{1736B731-2130-CBBB-5FA1-D34F3EBF3A38}" dt="2020-01-01T07:56:39.113" v="4"/>
          <ac:spMkLst>
            <pc:docMk/>
            <pc:sldMk cId="2931654350" sldId="260"/>
            <ac:spMk id="11" creationId="{9B76D444-2756-434F-AE61-96D69830C13E}"/>
          </ac:spMkLst>
        </pc:spChg>
        <pc:cxnChg chg="add del">
          <ac:chgData name="CHENG YI" userId="S::h1510020@nushigh.edu.sg::0c730da0-d85e-44be-a5fe-5a2dba88817a" providerId="AD" clId="Web-{1736B731-2130-CBBB-5FA1-D34F3EBF3A38}" dt="2020-01-01T07:56:39.113" v="4"/>
          <ac:cxnSpMkLst>
            <pc:docMk/>
            <pc:sldMk cId="2931654350" sldId="260"/>
            <ac:cxnSpMk id="13" creationId="{EDF5FE34-0A41-407A-8D94-10FCF68F1D0B}"/>
          </ac:cxnSpMkLst>
        </pc:cxnChg>
      </pc:sldChg>
      <pc:sldChg chg="addSp delSp modSp mod setBg modClrScheme delDesignElem chgLayout">
        <pc:chgData name="CHENG YI" userId="S::h1510020@nushigh.edu.sg::0c730da0-d85e-44be-a5fe-5a2dba88817a" providerId="AD" clId="Web-{1736B731-2130-CBBB-5FA1-D34F3EBF3A38}" dt="2020-01-01T08:05:10.567" v="319"/>
        <pc:sldMkLst>
          <pc:docMk/>
          <pc:sldMk cId="3118841641" sldId="261"/>
        </pc:sldMkLst>
        <pc:spChg chg="mod ord">
          <ac:chgData name="CHENG YI" userId="S::h1510020@nushigh.edu.sg::0c730da0-d85e-44be-a5fe-5a2dba88817a" providerId="AD" clId="Web-{1736B731-2130-CBBB-5FA1-D34F3EBF3A38}" dt="2020-01-01T08:05:10.567" v="319"/>
          <ac:spMkLst>
            <pc:docMk/>
            <pc:sldMk cId="3118841641" sldId="261"/>
            <ac:spMk id="2" creationId="{45E59210-A414-4998-AC4D-670EC688A517}"/>
          </ac:spMkLst>
        </pc:spChg>
        <pc:spChg chg="mod ord">
          <ac:chgData name="CHENG YI" userId="S::h1510020@nushigh.edu.sg::0c730da0-d85e-44be-a5fe-5a2dba88817a" providerId="AD" clId="Web-{1736B731-2130-CBBB-5FA1-D34F3EBF3A38}" dt="2020-01-01T08:05:10.567" v="319"/>
          <ac:spMkLst>
            <pc:docMk/>
            <pc:sldMk cId="3118841641" sldId="261"/>
            <ac:spMk id="3" creationId="{4E44E0E0-EB0C-41E5-957A-83CB75A93B97}"/>
          </ac:spMkLst>
        </pc:spChg>
        <pc:spChg chg="add del">
          <ac:chgData name="CHENG YI" userId="S::h1510020@nushigh.edu.sg::0c730da0-d85e-44be-a5fe-5a2dba88817a" providerId="AD" clId="Web-{1736B731-2130-CBBB-5FA1-D34F3EBF3A38}" dt="2020-01-01T08:05:10.567" v="319"/>
          <ac:spMkLst>
            <pc:docMk/>
            <pc:sldMk cId="3118841641" sldId="261"/>
            <ac:spMk id="8" creationId="{87A57295-2710-4920-B99A-4D1FA03A62BD}"/>
          </ac:spMkLst>
        </pc:spChg>
        <pc:spChg chg="add del">
          <ac:chgData name="CHENG YI" userId="S::h1510020@nushigh.edu.sg::0c730da0-d85e-44be-a5fe-5a2dba88817a" providerId="AD" clId="Web-{1736B731-2130-CBBB-5FA1-D34F3EBF3A38}" dt="2020-01-01T08:05:10.567" v="319"/>
          <ac:spMkLst>
            <pc:docMk/>
            <pc:sldMk cId="3118841641" sldId="261"/>
            <ac:spMk id="10" creationId="{78067929-4D33-4306-9E2F-67C49CDDB5DE}"/>
          </ac:spMkLst>
        </pc:spChg>
        <pc:spChg chg="add">
          <ac:chgData name="CHENG YI" userId="S::h1510020@nushigh.edu.sg::0c730da0-d85e-44be-a5fe-5a2dba88817a" providerId="AD" clId="Web-{1736B731-2130-CBBB-5FA1-D34F3EBF3A38}" dt="2020-01-01T08:05:10.567" v="319"/>
          <ac:spMkLst>
            <pc:docMk/>
            <pc:sldMk cId="3118841641" sldId="261"/>
            <ac:spMk id="17" creationId="{EA67B5B4-3A24-436E-B663-1B2EBFF8A0CD}"/>
          </ac:spMkLst>
        </pc:spChg>
        <pc:spChg chg="add">
          <ac:chgData name="CHENG YI" userId="S::h1510020@nushigh.edu.sg::0c730da0-d85e-44be-a5fe-5a2dba88817a" providerId="AD" clId="Web-{1736B731-2130-CBBB-5FA1-D34F3EBF3A38}" dt="2020-01-01T08:05:10.567" v="319"/>
          <ac:spMkLst>
            <pc:docMk/>
            <pc:sldMk cId="3118841641" sldId="261"/>
            <ac:spMk id="19" creationId="{987FDF89-C993-41F4-A1B8-DBAFF16008A9}"/>
          </ac:spMkLst>
        </pc:spChg>
        <pc:spChg chg="add">
          <ac:chgData name="CHENG YI" userId="S::h1510020@nushigh.edu.sg::0c730da0-d85e-44be-a5fe-5a2dba88817a" providerId="AD" clId="Web-{1736B731-2130-CBBB-5FA1-D34F3EBF3A38}" dt="2020-01-01T08:05:10.567" v="319"/>
          <ac:spMkLst>
            <pc:docMk/>
            <pc:sldMk cId="3118841641" sldId="261"/>
            <ac:spMk id="21" creationId="{D1D7179B-FF7C-482F-B3D9-2BE9ED1139F9}"/>
          </ac:spMkLst>
        </pc:spChg>
        <pc:cxnChg chg="add del">
          <ac:chgData name="CHENG YI" userId="S::h1510020@nushigh.edu.sg::0c730da0-d85e-44be-a5fe-5a2dba88817a" providerId="AD" clId="Web-{1736B731-2130-CBBB-5FA1-D34F3EBF3A38}" dt="2020-01-01T08:05:10.567" v="319"/>
          <ac:cxnSpMkLst>
            <pc:docMk/>
            <pc:sldMk cId="3118841641" sldId="261"/>
            <ac:cxnSpMk id="12" creationId="{2D72A2C9-F3CA-4216-8BAD-FA4C970C3C4E}"/>
          </ac:cxnSpMkLst>
        </pc:cxnChg>
      </pc:sldChg>
      <pc:sldChg chg="addSp delSp modSp mod modClrScheme delDesignElem chgLayout">
        <pc:chgData name="CHENG YI" userId="S::h1510020@nushigh.edu.sg::0c730da0-d85e-44be-a5fe-5a2dba88817a" providerId="AD" clId="Web-{1736B731-2130-CBBB-5FA1-D34F3EBF3A38}" dt="2020-01-01T07:56:39.113" v="4"/>
        <pc:sldMkLst>
          <pc:docMk/>
          <pc:sldMk cId="1394665915" sldId="262"/>
        </pc:sldMkLst>
        <pc:spChg chg="mod ord">
          <ac:chgData name="CHENG YI" userId="S::h1510020@nushigh.edu.sg::0c730da0-d85e-44be-a5fe-5a2dba88817a" providerId="AD" clId="Web-{1736B731-2130-CBBB-5FA1-D34F3EBF3A38}" dt="2020-01-01T07:56:39.113" v="4"/>
          <ac:spMkLst>
            <pc:docMk/>
            <pc:sldMk cId="1394665915" sldId="262"/>
            <ac:spMk id="2" creationId="{59834A57-98DB-414D-9EB5-4E4B252BD17D}"/>
          </ac:spMkLst>
        </pc:spChg>
        <pc:spChg chg="mod ord">
          <ac:chgData name="CHENG YI" userId="S::h1510020@nushigh.edu.sg::0c730da0-d85e-44be-a5fe-5a2dba88817a" providerId="AD" clId="Web-{1736B731-2130-CBBB-5FA1-D34F3EBF3A38}" dt="2020-01-01T07:56:39.113" v="4"/>
          <ac:spMkLst>
            <pc:docMk/>
            <pc:sldMk cId="1394665915" sldId="262"/>
            <ac:spMk id="3" creationId="{80E8E654-2CA5-44B6-B33D-FDC93B1AC487}"/>
          </ac:spMkLst>
        </pc:spChg>
        <pc:spChg chg="add del">
          <ac:chgData name="CHENG YI" userId="S::h1510020@nushigh.edu.sg::0c730da0-d85e-44be-a5fe-5a2dba88817a" providerId="AD" clId="Web-{1736B731-2130-CBBB-5FA1-D34F3EBF3A38}" dt="2020-01-01T07:56:39.113" v="4"/>
          <ac:spMkLst>
            <pc:docMk/>
            <pc:sldMk cId="1394665915" sldId="262"/>
            <ac:spMk id="18" creationId="{81AEB8A9-B768-4E30-BA55-D919E6687343}"/>
          </ac:spMkLst>
        </pc:spChg>
      </pc:sldChg>
      <pc:sldChg chg="modSp mod modClrScheme chgLayout">
        <pc:chgData name="CHENG YI" userId="S::h1510020@nushigh.edu.sg::0c730da0-d85e-44be-a5fe-5a2dba88817a" providerId="AD" clId="Web-{1736B731-2130-CBBB-5FA1-D34F3EBF3A38}" dt="2020-01-01T07:56:39.113" v="4"/>
        <pc:sldMkLst>
          <pc:docMk/>
          <pc:sldMk cId="4244735859" sldId="263"/>
        </pc:sldMkLst>
        <pc:spChg chg="mod ord">
          <ac:chgData name="CHENG YI" userId="S::h1510020@nushigh.edu.sg::0c730da0-d85e-44be-a5fe-5a2dba88817a" providerId="AD" clId="Web-{1736B731-2130-CBBB-5FA1-D34F3EBF3A38}" dt="2020-01-01T07:56:39.113" v="4"/>
          <ac:spMkLst>
            <pc:docMk/>
            <pc:sldMk cId="4244735859" sldId="263"/>
            <ac:spMk id="2" creationId="{BC6544CB-0A3C-4814-B2C6-6992F3BE1BEE}"/>
          </ac:spMkLst>
        </pc:spChg>
        <pc:picChg chg="mod ord">
          <ac:chgData name="CHENG YI" userId="S::h1510020@nushigh.edu.sg::0c730da0-d85e-44be-a5fe-5a2dba88817a" providerId="AD" clId="Web-{1736B731-2130-CBBB-5FA1-D34F3EBF3A38}" dt="2020-01-01T07:56:39.113" v="4"/>
          <ac:picMkLst>
            <pc:docMk/>
            <pc:sldMk cId="4244735859" sldId="263"/>
            <ac:picMk id="20" creationId="{489B8A72-0A05-4857-A166-E8924BF40698}"/>
          </ac:picMkLst>
        </pc:picChg>
      </pc:sldChg>
      <pc:sldChg chg="modSp mod modClrScheme chgLayout">
        <pc:chgData name="CHENG YI" userId="S::h1510020@nushigh.edu.sg::0c730da0-d85e-44be-a5fe-5a2dba88817a" providerId="AD" clId="Web-{1736B731-2130-CBBB-5FA1-D34F3EBF3A38}" dt="2020-01-01T07:56:39.113" v="4"/>
        <pc:sldMkLst>
          <pc:docMk/>
          <pc:sldMk cId="318113237" sldId="264"/>
        </pc:sldMkLst>
        <pc:spChg chg="mod ord">
          <ac:chgData name="CHENG YI" userId="S::h1510020@nushigh.edu.sg::0c730da0-d85e-44be-a5fe-5a2dba88817a" providerId="AD" clId="Web-{1736B731-2130-CBBB-5FA1-D34F3EBF3A38}" dt="2020-01-01T07:56:39.113" v="4"/>
          <ac:spMkLst>
            <pc:docMk/>
            <pc:sldMk cId="318113237" sldId="264"/>
            <ac:spMk id="2" creationId="{BC6544CB-0A3C-4814-B2C6-6992F3BE1BEE}"/>
          </ac:spMkLst>
        </pc:spChg>
      </pc:sldChg>
      <pc:sldChg chg="modSp mod modClrScheme chgLayout">
        <pc:chgData name="CHENG YI" userId="S::h1510020@nushigh.edu.sg::0c730da0-d85e-44be-a5fe-5a2dba88817a" providerId="AD" clId="Web-{1736B731-2130-CBBB-5FA1-D34F3EBF3A38}" dt="2020-01-01T07:56:39.113" v="4"/>
        <pc:sldMkLst>
          <pc:docMk/>
          <pc:sldMk cId="1336659451" sldId="265"/>
        </pc:sldMkLst>
        <pc:spChg chg="mod ord">
          <ac:chgData name="CHENG YI" userId="S::h1510020@nushigh.edu.sg::0c730da0-d85e-44be-a5fe-5a2dba88817a" providerId="AD" clId="Web-{1736B731-2130-CBBB-5FA1-D34F3EBF3A38}" dt="2020-01-01T07:56:39.113" v="4"/>
          <ac:spMkLst>
            <pc:docMk/>
            <pc:sldMk cId="1336659451" sldId="265"/>
            <ac:spMk id="2" creationId="{BC6544CB-0A3C-4814-B2C6-6992F3BE1BEE}"/>
          </ac:spMkLst>
        </pc:spChg>
      </pc:sldChg>
      <pc:sldChg chg="addSp delSp modSp mod modClrScheme delDesignElem chgLayout">
        <pc:chgData name="CHENG YI" userId="S::h1510020@nushigh.edu.sg::0c730da0-d85e-44be-a5fe-5a2dba88817a" providerId="AD" clId="Web-{1736B731-2130-CBBB-5FA1-D34F3EBF3A38}" dt="2020-01-01T07:56:39.113" v="4"/>
        <pc:sldMkLst>
          <pc:docMk/>
          <pc:sldMk cId="2810394108" sldId="266"/>
        </pc:sldMkLst>
        <pc:spChg chg="mod ord">
          <ac:chgData name="CHENG YI" userId="S::h1510020@nushigh.edu.sg::0c730da0-d85e-44be-a5fe-5a2dba88817a" providerId="AD" clId="Web-{1736B731-2130-CBBB-5FA1-D34F3EBF3A38}" dt="2020-01-01T07:56:39.113" v="4"/>
          <ac:spMkLst>
            <pc:docMk/>
            <pc:sldMk cId="2810394108" sldId="266"/>
            <ac:spMk id="2" creationId="{9982E6BB-9A04-424D-8B99-028D065AF79A}"/>
          </ac:spMkLst>
        </pc:spChg>
        <pc:spChg chg="add del">
          <ac:chgData name="CHENG YI" userId="S::h1510020@nushigh.edu.sg::0c730da0-d85e-44be-a5fe-5a2dba88817a" providerId="AD" clId="Web-{1736B731-2130-CBBB-5FA1-D34F3EBF3A38}" dt="2020-01-01T07:56:39.113" v="4"/>
          <ac:spMkLst>
            <pc:docMk/>
            <pc:sldMk cId="2810394108" sldId="266"/>
            <ac:spMk id="13" creationId="{46C2E80F-49A6-4372-B103-219D417A55ED}"/>
          </ac:spMkLst>
        </pc:spChg>
        <pc:graphicFrameChg chg="mod ord">
          <ac:chgData name="CHENG YI" userId="S::h1510020@nushigh.edu.sg::0c730da0-d85e-44be-a5fe-5a2dba88817a" providerId="AD" clId="Web-{1736B731-2130-CBBB-5FA1-D34F3EBF3A38}" dt="2020-01-01T07:56:39.113" v="4"/>
          <ac:graphicFrameMkLst>
            <pc:docMk/>
            <pc:sldMk cId="2810394108" sldId="266"/>
            <ac:graphicFrameMk id="14" creationId="{CBDB4DC8-1A7F-457A-8CDF-B3F0EB596E72}"/>
          </ac:graphicFrameMkLst>
        </pc:graphicFrameChg>
      </pc:sldChg>
      <pc:sldChg chg="addSp delSp modSp mod setBg modClrScheme delDesignElem chgLayout">
        <pc:chgData name="CHENG YI" userId="S::h1510020@nushigh.edu.sg::0c730da0-d85e-44be-a5fe-5a2dba88817a" providerId="AD" clId="Web-{1736B731-2130-CBBB-5FA1-D34F3EBF3A38}" dt="2020-01-01T08:05:23.349" v="320"/>
        <pc:sldMkLst>
          <pc:docMk/>
          <pc:sldMk cId="2241270543" sldId="269"/>
        </pc:sldMkLst>
        <pc:spChg chg="mod ord">
          <ac:chgData name="CHENG YI" userId="S::h1510020@nushigh.edu.sg::0c730da0-d85e-44be-a5fe-5a2dba88817a" providerId="AD" clId="Web-{1736B731-2130-CBBB-5FA1-D34F3EBF3A38}" dt="2020-01-01T08:05:23.349" v="320"/>
          <ac:spMkLst>
            <pc:docMk/>
            <pc:sldMk cId="2241270543" sldId="269"/>
            <ac:spMk id="2" creationId="{DDF9E349-FA71-4DCE-98F0-50DED381CEF3}"/>
          </ac:spMkLst>
        </pc:spChg>
        <pc:spChg chg="mod ord">
          <ac:chgData name="CHENG YI" userId="S::h1510020@nushigh.edu.sg::0c730da0-d85e-44be-a5fe-5a2dba88817a" providerId="AD" clId="Web-{1736B731-2130-CBBB-5FA1-D34F3EBF3A38}" dt="2020-01-01T08:05:23.349" v="320"/>
          <ac:spMkLst>
            <pc:docMk/>
            <pc:sldMk cId="2241270543" sldId="269"/>
            <ac:spMk id="3" creationId="{8DBACA25-CD18-486D-B83B-228D9231D4A1}"/>
          </ac:spMkLst>
        </pc:spChg>
        <pc:spChg chg="add del">
          <ac:chgData name="CHENG YI" userId="S::h1510020@nushigh.edu.sg::0c730da0-d85e-44be-a5fe-5a2dba88817a" providerId="AD" clId="Web-{1736B731-2130-CBBB-5FA1-D34F3EBF3A38}" dt="2020-01-01T08:05:23.349" v="320"/>
          <ac:spMkLst>
            <pc:docMk/>
            <pc:sldMk cId="2241270543" sldId="269"/>
            <ac:spMk id="8" creationId="{87A57295-2710-4920-B99A-4D1FA03A62BD}"/>
          </ac:spMkLst>
        </pc:spChg>
        <pc:spChg chg="add del">
          <ac:chgData name="CHENG YI" userId="S::h1510020@nushigh.edu.sg::0c730da0-d85e-44be-a5fe-5a2dba88817a" providerId="AD" clId="Web-{1736B731-2130-CBBB-5FA1-D34F3EBF3A38}" dt="2020-01-01T08:05:23.349" v="320"/>
          <ac:spMkLst>
            <pc:docMk/>
            <pc:sldMk cId="2241270543" sldId="269"/>
            <ac:spMk id="10" creationId="{78067929-4D33-4306-9E2F-67C49CDDB5DE}"/>
          </ac:spMkLst>
        </pc:spChg>
        <pc:spChg chg="add">
          <ac:chgData name="CHENG YI" userId="S::h1510020@nushigh.edu.sg::0c730da0-d85e-44be-a5fe-5a2dba88817a" providerId="AD" clId="Web-{1736B731-2130-CBBB-5FA1-D34F3EBF3A38}" dt="2020-01-01T08:05:23.349" v="320"/>
          <ac:spMkLst>
            <pc:docMk/>
            <pc:sldMk cId="2241270543" sldId="269"/>
            <ac:spMk id="17" creationId="{EA67B5B4-3A24-436E-B663-1B2EBFF8A0CD}"/>
          </ac:spMkLst>
        </pc:spChg>
        <pc:spChg chg="add">
          <ac:chgData name="CHENG YI" userId="S::h1510020@nushigh.edu.sg::0c730da0-d85e-44be-a5fe-5a2dba88817a" providerId="AD" clId="Web-{1736B731-2130-CBBB-5FA1-D34F3EBF3A38}" dt="2020-01-01T08:05:23.349" v="320"/>
          <ac:spMkLst>
            <pc:docMk/>
            <pc:sldMk cId="2241270543" sldId="269"/>
            <ac:spMk id="19" creationId="{987FDF89-C993-41F4-A1B8-DBAFF16008A9}"/>
          </ac:spMkLst>
        </pc:spChg>
        <pc:spChg chg="add">
          <ac:chgData name="CHENG YI" userId="S::h1510020@nushigh.edu.sg::0c730da0-d85e-44be-a5fe-5a2dba88817a" providerId="AD" clId="Web-{1736B731-2130-CBBB-5FA1-D34F3EBF3A38}" dt="2020-01-01T08:05:23.349" v="320"/>
          <ac:spMkLst>
            <pc:docMk/>
            <pc:sldMk cId="2241270543" sldId="269"/>
            <ac:spMk id="21" creationId="{D1D7179B-FF7C-482F-B3D9-2BE9ED1139F9}"/>
          </ac:spMkLst>
        </pc:spChg>
        <pc:cxnChg chg="add del">
          <ac:chgData name="CHENG YI" userId="S::h1510020@nushigh.edu.sg::0c730da0-d85e-44be-a5fe-5a2dba88817a" providerId="AD" clId="Web-{1736B731-2130-CBBB-5FA1-D34F3EBF3A38}" dt="2020-01-01T08:05:23.349" v="320"/>
          <ac:cxnSpMkLst>
            <pc:docMk/>
            <pc:sldMk cId="2241270543" sldId="269"/>
            <ac:cxnSpMk id="12" creationId="{2D72A2C9-F3CA-4216-8BAD-FA4C970C3C4E}"/>
          </ac:cxnSpMkLst>
        </pc:cxnChg>
      </pc:sldChg>
      <pc:sldChg chg="addSp delSp modSp mod setBg modClrScheme setClrOvrMap delDesignElem chgLayout">
        <pc:chgData name="CHENG YI" userId="S::h1510020@nushigh.edu.sg::0c730da0-d85e-44be-a5fe-5a2dba88817a" providerId="AD" clId="Web-{1736B731-2130-CBBB-5FA1-D34F3EBF3A38}" dt="2020-01-01T08:04:33.911" v="313"/>
        <pc:sldMkLst>
          <pc:docMk/>
          <pc:sldMk cId="3356146730" sldId="270"/>
        </pc:sldMkLst>
        <pc:spChg chg="mod ord">
          <ac:chgData name="CHENG YI" userId="S::h1510020@nushigh.edu.sg::0c730da0-d85e-44be-a5fe-5a2dba88817a" providerId="AD" clId="Web-{1736B731-2130-CBBB-5FA1-D34F3EBF3A38}" dt="2020-01-01T08:04:33.911" v="313"/>
          <ac:spMkLst>
            <pc:docMk/>
            <pc:sldMk cId="3356146730" sldId="270"/>
            <ac:spMk id="2" creationId="{D9076428-C3E7-4347-9D6E-E708FF6209D7}"/>
          </ac:spMkLst>
        </pc:spChg>
        <pc:spChg chg="add del">
          <ac:chgData name="CHENG YI" userId="S::h1510020@nushigh.edu.sg::0c730da0-d85e-44be-a5fe-5a2dba88817a" providerId="AD" clId="Web-{1736B731-2130-CBBB-5FA1-D34F3EBF3A38}" dt="2020-01-01T08:04:33.911" v="313"/>
          <ac:spMkLst>
            <pc:docMk/>
            <pc:sldMk cId="3356146730" sldId="270"/>
            <ac:spMk id="33" creationId="{DE7FFD28-545C-4C88-A2E7-152FB234C92C}"/>
          </ac:spMkLst>
        </pc:spChg>
        <pc:spChg chg="add">
          <ac:chgData name="CHENG YI" userId="S::h1510020@nushigh.edu.sg::0c730da0-d85e-44be-a5fe-5a2dba88817a" providerId="AD" clId="Web-{1736B731-2130-CBBB-5FA1-D34F3EBF3A38}" dt="2020-01-01T08:04:33.911" v="313"/>
          <ac:spMkLst>
            <pc:docMk/>
            <pc:sldMk cId="3356146730" sldId="270"/>
            <ac:spMk id="38" creationId="{3B0DF90E-6BAD-4E82-8FDF-717C9A357378}"/>
          </ac:spMkLst>
        </pc:spChg>
        <pc:spChg chg="add">
          <ac:chgData name="CHENG YI" userId="S::h1510020@nushigh.edu.sg::0c730da0-d85e-44be-a5fe-5a2dba88817a" providerId="AD" clId="Web-{1736B731-2130-CBBB-5FA1-D34F3EBF3A38}" dt="2020-01-01T08:04:33.911" v="313"/>
          <ac:spMkLst>
            <pc:docMk/>
            <pc:sldMk cId="3356146730" sldId="270"/>
            <ac:spMk id="40" creationId="{13DCC859-0434-4BB8-B6C5-09C88AE698FB}"/>
          </ac:spMkLst>
        </pc:spChg>
        <pc:spChg chg="add">
          <ac:chgData name="CHENG YI" userId="S::h1510020@nushigh.edu.sg::0c730da0-d85e-44be-a5fe-5a2dba88817a" providerId="AD" clId="Web-{1736B731-2130-CBBB-5FA1-D34F3EBF3A38}" dt="2020-01-01T08:04:33.911" v="313"/>
          <ac:spMkLst>
            <pc:docMk/>
            <pc:sldMk cId="3356146730" sldId="270"/>
            <ac:spMk id="42" creationId="{08E7ACFB-B791-4C23-8B17-013FEDC09A89}"/>
          </ac:spMkLst>
        </pc:spChg>
        <pc:graphicFrameChg chg="mod ord modGraphic">
          <ac:chgData name="CHENG YI" userId="S::h1510020@nushigh.edu.sg::0c730da0-d85e-44be-a5fe-5a2dba88817a" providerId="AD" clId="Web-{1736B731-2130-CBBB-5FA1-D34F3EBF3A38}" dt="2020-01-01T08:04:33.911" v="313"/>
          <ac:graphicFrameMkLst>
            <pc:docMk/>
            <pc:sldMk cId="3356146730" sldId="270"/>
            <ac:graphicFrameMk id="5" creationId="{AD8715E6-3872-4F3B-A7F6-0EFC27B972E1}"/>
          </ac:graphicFrameMkLst>
        </pc:graphicFrameChg>
      </pc:sldChg>
      <pc:sldChg chg="addSp delSp modSp mod modClrScheme delDesignElem chgLayout">
        <pc:chgData name="CHENG YI" userId="S::h1510020@nushigh.edu.sg::0c730da0-d85e-44be-a5fe-5a2dba88817a" providerId="AD" clId="Web-{1736B731-2130-CBBB-5FA1-D34F3EBF3A38}" dt="2020-01-01T07:56:39.113" v="4"/>
        <pc:sldMkLst>
          <pc:docMk/>
          <pc:sldMk cId="2689722253" sldId="271"/>
        </pc:sldMkLst>
        <pc:spChg chg="mod ord">
          <ac:chgData name="CHENG YI" userId="S::h1510020@nushigh.edu.sg::0c730da0-d85e-44be-a5fe-5a2dba88817a" providerId="AD" clId="Web-{1736B731-2130-CBBB-5FA1-D34F3EBF3A38}" dt="2020-01-01T07:56:39.113" v="4"/>
          <ac:spMkLst>
            <pc:docMk/>
            <pc:sldMk cId="2689722253" sldId="271"/>
            <ac:spMk id="2" creationId="{9F60A4C3-6322-4AF2-B962-DF8B11517778}"/>
          </ac:spMkLst>
        </pc:spChg>
        <pc:spChg chg="mod ord">
          <ac:chgData name="CHENG YI" userId="S::h1510020@nushigh.edu.sg::0c730da0-d85e-44be-a5fe-5a2dba88817a" providerId="AD" clId="Web-{1736B731-2130-CBBB-5FA1-D34F3EBF3A38}" dt="2020-01-01T07:56:39.113" v="4"/>
          <ac:spMkLst>
            <pc:docMk/>
            <pc:sldMk cId="2689722253" sldId="271"/>
            <ac:spMk id="3" creationId="{D78A6D94-5740-430A-89E4-A5B708659FC3}"/>
          </ac:spMkLst>
        </pc:spChg>
        <pc:spChg chg="add del">
          <ac:chgData name="CHENG YI" userId="S::h1510020@nushigh.edu.sg::0c730da0-d85e-44be-a5fe-5a2dba88817a" providerId="AD" clId="Web-{1736B731-2130-CBBB-5FA1-D34F3EBF3A38}" dt="2020-01-01T07:56:39.113" v="4"/>
          <ac:spMkLst>
            <pc:docMk/>
            <pc:sldMk cId="2689722253" sldId="271"/>
            <ac:spMk id="8" creationId="{8D70B121-56F4-4848-B38B-182089D909FA}"/>
          </ac:spMkLst>
        </pc:spChg>
        <pc:cxnChg chg="add del">
          <ac:chgData name="CHENG YI" userId="S::h1510020@nushigh.edu.sg::0c730da0-d85e-44be-a5fe-5a2dba88817a" providerId="AD" clId="Web-{1736B731-2130-CBBB-5FA1-D34F3EBF3A38}" dt="2020-01-01T07:56:39.113" v="4"/>
          <ac:cxnSpMkLst>
            <pc:docMk/>
            <pc:sldMk cId="2689722253" sldId="271"/>
            <ac:cxnSpMk id="6" creationId="{2D72A2C9-F3CA-4216-8BAD-FA4C970C3C4E}"/>
          </ac:cxnSpMkLst>
        </pc:cxnChg>
      </pc:sldChg>
      <pc:sldChg chg="addSp delSp modSp add del mod ord setBg modClrScheme chgLayout">
        <pc:chgData name="CHENG YI" userId="S::h1510020@nushigh.edu.sg::0c730da0-d85e-44be-a5fe-5a2dba88817a" providerId="AD" clId="Web-{1736B731-2130-CBBB-5FA1-D34F3EBF3A38}" dt="2020-01-01T08:02:53.021" v="295"/>
        <pc:sldMkLst>
          <pc:docMk/>
          <pc:sldMk cId="2064293836" sldId="272"/>
        </pc:sldMkLst>
        <pc:spChg chg="del mod ord">
          <ac:chgData name="CHENG YI" userId="S::h1510020@nushigh.edu.sg::0c730da0-d85e-44be-a5fe-5a2dba88817a" providerId="AD" clId="Web-{1736B731-2130-CBBB-5FA1-D34F3EBF3A38}" dt="2020-01-01T07:56:55.457" v="5"/>
          <ac:spMkLst>
            <pc:docMk/>
            <pc:sldMk cId="2064293836" sldId="272"/>
            <ac:spMk id="2" creationId="{D16619D1-1CBA-4593-A17E-74339F03E223}"/>
          </ac:spMkLst>
        </pc:spChg>
        <pc:spChg chg="del mod ord">
          <ac:chgData name="CHENG YI" userId="S::h1510020@nushigh.edu.sg::0c730da0-d85e-44be-a5fe-5a2dba88817a" providerId="AD" clId="Web-{1736B731-2130-CBBB-5FA1-D34F3EBF3A38}" dt="2020-01-01T07:56:58.332" v="9"/>
          <ac:spMkLst>
            <pc:docMk/>
            <pc:sldMk cId="2064293836" sldId="272"/>
            <ac:spMk id="3" creationId="{841F8AA0-C4B6-4BE5-BF35-4EA114A50B8A}"/>
          </ac:spMkLst>
        </pc:spChg>
        <pc:spChg chg="add mod">
          <ac:chgData name="CHENG YI" userId="S::h1510020@nushigh.edu.sg::0c730da0-d85e-44be-a5fe-5a2dba88817a" providerId="AD" clId="Web-{1736B731-2130-CBBB-5FA1-D34F3EBF3A38}" dt="2020-01-01T08:02:30.178" v="292" actId="1076"/>
          <ac:spMkLst>
            <pc:docMk/>
            <pc:sldMk cId="2064293836" sldId="272"/>
            <ac:spMk id="6" creationId="{4CF54E35-666E-47A4-8806-1C982501CCA4}"/>
          </ac:spMkLst>
        </pc:spChg>
        <pc:picChg chg="add mod">
          <ac:chgData name="CHENG YI" userId="S::h1510020@nushigh.edu.sg::0c730da0-d85e-44be-a5fe-5a2dba88817a" providerId="AD" clId="Web-{1736B731-2130-CBBB-5FA1-D34F3EBF3A38}" dt="2020-01-01T08:02:26.084" v="291" actId="1076"/>
          <ac:picMkLst>
            <pc:docMk/>
            <pc:sldMk cId="2064293836" sldId="272"/>
            <ac:picMk id="4" creationId="{C46C025C-2598-4C81-B2B3-0FE413537AAB}"/>
          </ac:picMkLst>
        </pc:picChg>
      </pc:sldChg>
      <pc:sldChg chg="addSp modSp new mod setBg setClrOvrMap">
        <pc:chgData name="CHENG YI" userId="S::h1510020@nushigh.edu.sg::0c730da0-d85e-44be-a5fe-5a2dba88817a" providerId="AD" clId="Web-{1736B731-2130-CBBB-5FA1-D34F3EBF3A38}" dt="2020-01-01T08:05:41.161" v="327" actId="20577"/>
        <pc:sldMkLst>
          <pc:docMk/>
          <pc:sldMk cId="2199748241" sldId="273"/>
        </pc:sldMkLst>
        <pc:spChg chg="mod">
          <ac:chgData name="CHENG YI" userId="S::h1510020@nushigh.edu.sg::0c730da0-d85e-44be-a5fe-5a2dba88817a" providerId="AD" clId="Web-{1736B731-2130-CBBB-5FA1-D34F3EBF3A38}" dt="2020-01-01T08:03:55.333" v="309" actId="20577"/>
          <ac:spMkLst>
            <pc:docMk/>
            <pc:sldMk cId="2199748241" sldId="273"/>
            <ac:spMk id="2" creationId="{A5F859F4-0DC4-41B8-ADD8-6A8DEC469637}"/>
          </ac:spMkLst>
        </pc:spChg>
        <pc:spChg chg="mod">
          <ac:chgData name="CHENG YI" userId="S::h1510020@nushigh.edu.sg::0c730da0-d85e-44be-a5fe-5a2dba88817a" providerId="AD" clId="Web-{1736B731-2130-CBBB-5FA1-D34F3EBF3A38}" dt="2020-01-01T08:05:41.161" v="327" actId="20577"/>
          <ac:spMkLst>
            <pc:docMk/>
            <pc:sldMk cId="2199748241" sldId="273"/>
            <ac:spMk id="3" creationId="{0E6DA841-CDFF-4780-BAC1-34D3EF02489B}"/>
          </ac:spMkLst>
        </pc:spChg>
        <pc:spChg chg="add">
          <ac:chgData name="CHENG YI" userId="S::h1510020@nushigh.edu.sg::0c730da0-d85e-44be-a5fe-5a2dba88817a" providerId="AD" clId="Web-{1736B731-2130-CBBB-5FA1-D34F3EBF3A38}" dt="2020-01-01T08:03:07.365" v="296"/>
          <ac:spMkLst>
            <pc:docMk/>
            <pc:sldMk cId="2199748241" sldId="273"/>
            <ac:spMk id="8" creationId="{EA67B5B4-3A24-436E-B663-1B2EBFF8A0CD}"/>
          </ac:spMkLst>
        </pc:spChg>
        <pc:spChg chg="add">
          <ac:chgData name="CHENG YI" userId="S::h1510020@nushigh.edu.sg::0c730da0-d85e-44be-a5fe-5a2dba88817a" providerId="AD" clId="Web-{1736B731-2130-CBBB-5FA1-D34F3EBF3A38}" dt="2020-01-01T08:03:07.365" v="296"/>
          <ac:spMkLst>
            <pc:docMk/>
            <pc:sldMk cId="2199748241" sldId="273"/>
            <ac:spMk id="10" creationId="{987FDF89-C993-41F4-A1B8-DBAFF16008A9}"/>
          </ac:spMkLst>
        </pc:spChg>
        <pc:spChg chg="add">
          <ac:chgData name="CHENG YI" userId="S::h1510020@nushigh.edu.sg::0c730da0-d85e-44be-a5fe-5a2dba88817a" providerId="AD" clId="Web-{1736B731-2130-CBBB-5FA1-D34F3EBF3A38}" dt="2020-01-01T08:03:07.365" v="296"/>
          <ac:spMkLst>
            <pc:docMk/>
            <pc:sldMk cId="2199748241" sldId="273"/>
            <ac:spMk id="12" creationId="{9FA64B84-CE2D-4179-B018-A71AC174C71C}"/>
          </ac:spMkLst>
        </pc:spChg>
        <pc:spChg chg="add">
          <ac:chgData name="CHENG YI" userId="S::h1510020@nushigh.edu.sg::0c730da0-d85e-44be-a5fe-5a2dba88817a" providerId="AD" clId="Web-{1736B731-2130-CBBB-5FA1-D34F3EBF3A38}" dt="2020-01-01T08:03:07.365" v="296"/>
          <ac:spMkLst>
            <pc:docMk/>
            <pc:sldMk cId="2199748241" sldId="273"/>
            <ac:spMk id="14" creationId="{4795A2E2-224B-4FA0-B323-9E61AD30697F}"/>
          </ac:spMkLst>
        </pc:spChg>
      </pc:sldChg>
      <pc:sldMasterChg chg="add del addSldLayout delSldLayout">
        <pc:chgData name="CHENG YI" userId="S::h1510020@nushigh.edu.sg::0c730da0-d85e-44be-a5fe-5a2dba88817a" providerId="AD" clId="Web-{1736B731-2130-CBBB-5FA1-D34F3EBF3A38}" dt="2020-01-01T07:56:39.113" v="4"/>
        <pc:sldMasterMkLst>
          <pc:docMk/>
          <pc:sldMasterMk cId="2460954070" sldId="2147483660"/>
        </pc:sldMasterMkLst>
        <pc:sldLayoutChg chg="add del">
          <pc:chgData name="CHENG YI" userId="S::h1510020@nushigh.edu.sg::0c730da0-d85e-44be-a5fe-5a2dba88817a" providerId="AD" clId="Web-{1736B731-2130-CBBB-5FA1-D34F3EBF3A38}" dt="2020-01-01T07:56:39.113" v="4"/>
          <pc:sldLayoutMkLst>
            <pc:docMk/>
            <pc:sldMasterMk cId="2460954070" sldId="2147483660"/>
            <pc:sldLayoutMk cId="2385387890" sldId="2147483661"/>
          </pc:sldLayoutMkLst>
        </pc:sldLayoutChg>
        <pc:sldLayoutChg chg="add del">
          <pc:chgData name="CHENG YI" userId="S::h1510020@nushigh.edu.sg::0c730da0-d85e-44be-a5fe-5a2dba88817a" providerId="AD" clId="Web-{1736B731-2130-CBBB-5FA1-D34F3EBF3A38}" dt="2020-01-01T07:56:39.113" v="4"/>
          <pc:sldLayoutMkLst>
            <pc:docMk/>
            <pc:sldMasterMk cId="2460954070" sldId="2147483660"/>
            <pc:sldLayoutMk cId="949138452" sldId="2147483662"/>
          </pc:sldLayoutMkLst>
        </pc:sldLayoutChg>
        <pc:sldLayoutChg chg="add del">
          <pc:chgData name="CHENG YI" userId="S::h1510020@nushigh.edu.sg::0c730da0-d85e-44be-a5fe-5a2dba88817a" providerId="AD" clId="Web-{1736B731-2130-CBBB-5FA1-D34F3EBF3A38}" dt="2020-01-01T07:56:39.113" v="4"/>
          <pc:sldLayoutMkLst>
            <pc:docMk/>
            <pc:sldMasterMk cId="2460954070" sldId="2147483660"/>
            <pc:sldLayoutMk cId="2591524520" sldId="2147483663"/>
          </pc:sldLayoutMkLst>
        </pc:sldLayoutChg>
        <pc:sldLayoutChg chg="add del">
          <pc:chgData name="CHENG YI" userId="S::h1510020@nushigh.edu.sg::0c730da0-d85e-44be-a5fe-5a2dba88817a" providerId="AD" clId="Web-{1736B731-2130-CBBB-5FA1-D34F3EBF3A38}" dt="2020-01-01T07:56:39.113" v="4"/>
          <pc:sldLayoutMkLst>
            <pc:docMk/>
            <pc:sldMasterMk cId="2460954070" sldId="2147483660"/>
            <pc:sldLayoutMk cId="1203092039" sldId="2147483664"/>
          </pc:sldLayoutMkLst>
        </pc:sldLayoutChg>
        <pc:sldLayoutChg chg="add del">
          <pc:chgData name="CHENG YI" userId="S::h1510020@nushigh.edu.sg::0c730da0-d85e-44be-a5fe-5a2dba88817a" providerId="AD" clId="Web-{1736B731-2130-CBBB-5FA1-D34F3EBF3A38}" dt="2020-01-01T07:56:39.113" v="4"/>
          <pc:sldLayoutMkLst>
            <pc:docMk/>
            <pc:sldMasterMk cId="2460954070" sldId="2147483660"/>
            <pc:sldLayoutMk cId="3733172339" sldId="2147483665"/>
          </pc:sldLayoutMkLst>
        </pc:sldLayoutChg>
        <pc:sldLayoutChg chg="add del">
          <pc:chgData name="CHENG YI" userId="S::h1510020@nushigh.edu.sg::0c730da0-d85e-44be-a5fe-5a2dba88817a" providerId="AD" clId="Web-{1736B731-2130-CBBB-5FA1-D34F3EBF3A38}" dt="2020-01-01T07:56:39.113" v="4"/>
          <pc:sldLayoutMkLst>
            <pc:docMk/>
            <pc:sldMasterMk cId="2460954070" sldId="2147483660"/>
            <pc:sldLayoutMk cId="3210312558" sldId="2147483666"/>
          </pc:sldLayoutMkLst>
        </pc:sldLayoutChg>
        <pc:sldLayoutChg chg="add del">
          <pc:chgData name="CHENG YI" userId="S::h1510020@nushigh.edu.sg::0c730da0-d85e-44be-a5fe-5a2dba88817a" providerId="AD" clId="Web-{1736B731-2130-CBBB-5FA1-D34F3EBF3A38}" dt="2020-01-01T07:56:39.113" v="4"/>
          <pc:sldLayoutMkLst>
            <pc:docMk/>
            <pc:sldMasterMk cId="2460954070" sldId="2147483660"/>
            <pc:sldLayoutMk cId="3146388984" sldId="2147483667"/>
          </pc:sldLayoutMkLst>
        </pc:sldLayoutChg>
        <pc:sldLayoutChg chg="add del">
          <pc:chgData name="CHENG YI" userId="S::h1510020@nushigh.edu.sg::0c730da0-d85e-44be-a5fe-5a2dba88817a" providerId="AD" clId="Web-{1736B731-2130-CBBB-5FA1-D34F3EBF3A38}" dt="2020-01-01T07:56:39.113" v="4"/>
          <pc:sldLayoutMkLst>
            <pc:docMk/>
            <pc:sldMasterMk cId="2460954070" sldId="2147483660"/>
            <pc:sldLayoutMk cId="3171841454" sldId="2147483668"/>
          </pc:sldLayoutMkLst>
        </pc:sldLayoutChg>
        <pc:sldLayoutChg chg="add del">
          <pc:chgData name="CHENG YI" userId="S::h1510020@nushigh.edu.sg::0c730da0-d85e-44be-a5fe-5a2dba88817a" providerId="AD" clId="Web-{1736B731-2130-CBBB-5FA1-D34F3EBF3A38}" dt="2020-01-01T07:56:39.113" v="4"/>
          <pc:sldLayoutMkLst>
            <pc:docMk/>
            <pc:sldMasterMk cId="2460954070" sldId="2147483660"/>
            <pc:sldLayoutMk cId="1718958274" sldId="2147483669"/>
          </pc:sldLayoutMkLst>
        </pc:sldLayoutChg>
        <pc:sldLayoutChg chg="add del">
          <pc:chgData name="CHENG YI" userId="S::h1510020@nushigh.edu.sg::0c730da0-d85e-44be-a5fe-5a2dba88817a" providerId="AD" clId="Web-{1736B731-2130-CBBB-5FA1-D34F3EBF3A38}" dt="2020-01-01T07:56:39.113" v="4"/>
          <pc:sldLayoutMkLst>
            <pc:docMk/>
            <pc:sldMasterMk cId="2460954070" sldId="2147483660"/>
            <pc:sldLayoutMk cId="2202905451" sldId="2147483670"/>
          </pc:sldLayoutMkLst>
        </pc:sldLayoutChg>
        <pc:sldLayoutChg chg="add del">
          <pc:chgData name="CHENG YI" userId="S::h1510020@nushigh.edu.sg::0c730da0-d85e-44be-a5fe-5a2dba88817a" providerId="AD" clId="Web-{1736B731-2130-CBBB-5FA1-D34F3EBF3A38}" dt="2020-01-01T07:56:39.113" v="4"/>
          <pc:sldLayoutMkLst>
            <pc:docMk/>
            <pc:sldMasterMk cId="2460954070" sldId="2147483660"/>
            <pc:sldLayoutMk cId="3479445657" sldId="2147483671"/>
          </pc:sldLayoutMkLst>
        </pc:sldLayoutChg>
      </pc:sldMasterChg>
      <pc:sldMasterChg chg="add del addSldLayout delSldLayout modSldLayout">
        <pc:chgData name="CHENG YI" userId="S::h1510020@nushigh.edu.sg::0c730da0-d85e-44be-a5fe-5a2dba88817a" providerId="AD" clId="Web-{1736B731-2130-CBBB-5FA1-D34F3EBF3A38}" dt="2020-01-01T07:56:39.113" v="4"/>
        <pc:sldMasterMkLst>
          <pc:docMk/>
          <pc:sldMasterMk cId="382679935" sldId="2147483672"/>
        </pc:sldMasterMkLst>
        <pc:sldLayoutChg chg="add del mod replId">
          <pc:chgData name="CHENG YI" userId="S::h1510020@nushigh.edu.sg::0c730da0-d85e-44be-a5fe-5a2dba88817a" providerId="AD" clId="Web-{1736B731-2130-CBBB-5FA1-D34F3EBF3A38}" dt="2020-01-01T07:56:39.113" v="4"/>
          <pc:sldLayoutMkLst>
            <pc:docMk/>
            <pc:sldMasterMk cId="382679935" sldId="2147483672"/>
            <pc:sldLayoutMk cId="2983514779" sldId="2147483673"/>
          </pc:sldLayoutMkLst>
        </pc:sldLayoutChg>
        <pc:sldLayoutChg chg="add del mod replId">
          <pc:chgData name="CHENG YI" userId="S::h1510020@nushigh.edu.sg::0c730da0-d85e-44be-a5fe-5a2dba88817a" providerId="AD" clId="Web-{1736B731-2130-CBBB-5FA1-D34F3EBF3A38}" dt="2020-01-01T07:56:39.113" v="4"/>
          <pc:sldLayoutMkLst>
            <pc:docMk/>
            <pc:sldMasterMk cId="382679935" sldId="2147483672"/>
            <pc:sldLayoutMk cId="164564969" sldId="2147483674"/>
          </pc:sldLayoutMkLst>
        </pc:sldLayoutChg>
        <pc:sldLayoutChg chg="add del mod replId">
          <pc:chgData name="CHENG YI" userId="S::h1510020@nushigh.edu.sg::0c730da0-d85e-44be-a5fe-5a2dba88817a" providerId="AD" clId="Web-{1736B731-2130-CBBB-5FA1-D34F3EBF3A38}" dt="2020-01-01T07:56:39.113" v="4"/>
          <pc:sldLayoutMkLst>
            <pc:docMk/>
            <pc:sldMasterMk cId="382679935" sldId="2147483672"/>
            <pc:sldLayoutMk cId="1085033675" sldId="2147483675"/>
          </pc:sldLayoutMkLst>
        </pc:sldLayoutChg>
        <pc:sldLayoutChg chg="add del mod replId">
          <pc:chgData name="CHENG YI" userId="S::h1510020@nushigh.edu.sg::0c730da0-d85e-44be-a5fe-5a2dba88817a" providerId="AD" clId="Web-{1736B731-2130-CBBB-5FA1-D34F3EBF3A38}" dt="2020-01-01T07:56:39.113" v="4"/>
          <pc:sldLayoutMkLst>
            <pc:docMk/>
            <pc:sldMasterMk cId="382679935" sldId="2147483672"/>
            <pc:sldLayoutMk cId="1970796594" sldId="2147483676"/>
          </pc:sldLayoutMkLst>
        </pc:sldLayoutChg>
        <pc:sldLayoutChg chg="add del mod replId">
          <pc:chgData name="CHENG YI" userId="S::h1510020@nushigh.edu.sg::0c730da0-d85e-44be-a5fe-5a2dba88817a" providerId="AD" clId="Web-{1736B731-2130-CBBB-5FA1-D34F3EBF3A38}" dt="2020-01-01T07:56:39.113" v="4"/>
          <pc:sldLayoutMkLst>
            <pc:docMk/>
            <pc:sldMasterMk cId="382679935" sldId="2147483672"/>
            <pc:sldLayoutMk cId="1105651884" sldId="2147483677"/>
          </pc:sldLayoutMkLst>
        </pc:sldLayoutChg>
        <pc:sldLayoutChg chg="add del mod replId">
          <pc:chgData name="CHENG YI" userId="S::h1510020@nushigh.edu.sg::0c730da0-d85e-44be-a5fe-5a2dba88817a" providerId="AD" clId="Web-{1736B731-2130-CBBB-5FA1-D34F3EBF3A38}" dt="2020-01-01T07:56:39.113" v="4"/>
          <pc:sldLayoutMkLst>
            <pc:docMk/>
            <pc:sldMasterMk cId="382679935" sldId="2147483672"/>
            <pc:sldLayoutMk cId="4189910090" sldId="2147483678"/>
          </pc:sldLayoutMkLst>
        </pc:sldLayoutChg>
        <pc:sldLayoutChg chg="add del mod replId">
          <pc:chgData name="CHENG YI" userId="S::h1510020@nushigh.edu.sg::0c730da0-d85e-44be-a5fe-5a2dba88817a" providerId="AD" clId="Web-{1736B731-2130-CBBB-5FA1-D34F3EBF3A38}" dt="2020-01-01T07:56:39.113" v="4"/>
          <pc:sldLayoutMkLst>
            <pc:docMk/>
            <pc:sldMasterMk cId="382679935" sldId="2147483672"/>
            <pc:sldLayoutMk cId="1237878212" sldId="2147483679"/>
          </pc:sldLayoutMkLst>
        </pc:sldLayoutChg>
        <pc:sldLayoutChg chg="add del mod replId">
          <pc:chgData name="CHENG YI" userId="S::h1510020@nushigh.edu.sg::0c730da0-d85e-44be-a5fe-5a2dba88817a" providerId="AD" clId="Web-{1736B731-2130-CBBB-5FA1-D34F3EBF3A38}" dt="2020-01-01T07:56:39.113" v="4"/>
          <pc:sldLayoutMkLst>
            <pc:docMk/>
            <pc:sldMasterMk cId="382679935" sldId="2147483672"/>
            <pc:sldLayoutMk cId="2108212269" sldId="2147483680"/>
          </pc:sldLayoutMkLst>
        </pc:sldLayoutChg>
        <pc:sldLayoutChg chg="add del mod replId">
          <pc:chgData name="CHENG YI" userId="S::h1510020@nushigh.edu.sg::0c730da0-d85e-44be-a5fe-5a2dba88817a" providerId="AD" clId="Web-{1736B731-2130-CBBB-5FA1-D34F3EBF3A38}" dt="2020-01-01T07:56:39.113" v="4"/>
          <pc:sldLayoutMkLst>
            <pc:docMk/>
            <pc:sldMasterMk cId="382679935" sldId="2147483672"/>
            <pc:sldLayoutMk cId="2776838038" sldId="2147483681"/>
          </pc:sldLayoutMkLst>
        </pc:sldLayoutChg>
        <pc:sldLayoutChg chg="add del mod replId">
          <pc:chgData name="CHENG YI" userId="S::h1510020@nushigh.edu.sg::0c730da0-d85e-44be-a5fe-5a2dba88817a" providerId="AD" clId="Web-{1736B731-2130-CBBB-5FA1-D34F3EBF3A38}" dt="2020-01-01T07:56:39.113" v="4"/>
          <pc:sldLayoutMkLst>
            <pc:docMk/>
            <pc:sldMasterMk cId="382679935" sldId="2147483672"/>
            <pc:sldLayoutMk cId="857322676" sldId="2147483682"/>
          </pc:sldLayoutMkLst>
        </pc:sldLayoutChg>
        <pc:sldLayoutChg chg="add del mod replId">
          <pc:chgData name="CHENG YI" userId="S::h1510020@nushigh.edu.sg::0c730da0-d85e-44be-a5fe-5a2dba88817a" providerId="AD" clId="Web-{1736B731-2130-CBBB-5FA1-D34F3EBF3A38}" dt="2020-01-01T07:56:39.113" v="4"/>
          <pc:sldLayoutMkLst>
            <pc:docMk/>
            <pc:sldMasterMk cId="382679935" sldId="2147483672"/>
            <pc:sldLayoutMk cId="2683529990" sldId="2147483683"/>
          </pc:sldLayoutMkLst>
        </pc:sldLayoutChg>
      </pc:sldMasterChg>
    </pc:docChg>
  </pc:docChgLst>
  <pc:docChgLst>
    <pc:chgData name="VINAMR ATHAVLE" userId="S::h1610153@nushigh.edu.sg::f44bf820-2f31-480c-8296-1a373b24be85" providerId="AD" clId="Web-{DED9026F-FA73-5C8D-977A-4A825C5B91CB}"/>
    <pc:docChg chg="modSld">
      <pc:chgData name="VINAMR ATHAVLE" userId="S::h1610153@nushigh.edu.sg::f44bf820-2f31-480c-8296-1a373b24be85" providerId="AD" clId="Web-{DED9026F-FA73-5C8D-977A-4A825C5B91CB}" dt="2019-12-28T14:04:44.904" v="193" actId="20577"/>
      <pc:docMkLst>
        <pc:docMk/>
      </pc:docMkLst>
      <pc:sldChg chg="addSp modSp">
        <pc:chgData name="VINAMR ATHAVLE" userId="S::h1610153@nushigh.edu.sg::f44bf820-2f31-480c-8296-1a373b24be85" providerId="AD" clId="Web-{DED9026F-FA73-5C8D-977A-4A825C5B91CB}" dt="2019-12-28T14:04:44.904" v="192" actId="20577"/>
        <pc:sldMkLst>
          <pc:docMk/>
          <pc:sldMk cId="1394665915" sldId="262"/>
        </pc:sldMkLst>
        <pc:spChg chg="mod">
          <ac:chgData name="VINAMR ATHAVLE" userId="S::h1610153@nushigh.edu.sg::f44bf820-2f31-480c-8296-1a373b24be85" providerId="AD" clId="Web-{DED9026F-FA73-5C8D-977A-4A825C5B91CB}" dt="2019-12-28T14:04:44.904" v="192" actId="20577"/>
          <ac:spMkLst>
            <pc:docMk/>
            <pc:sldMk cId="1394665915" sldId="262"/>
            <ac:spMk id="3" creationId="{80E8E654-2CA5-44B6-B33D-FDC93B1AC487}"/>
          </ac:spMkLst>
        </pc:spChg>
        <pc:picChg chg="add mod">
          <ac:chgData name="VINAMR ATHAVLE" userId="S::h1610153@nushigh.edu.sg::f44bf820-2f31-480c-8296-1a373b24be85" providerId="AD" clId="Web-{DED9026F-FA73-5C8D-977A-4A825C5B91CB}" dt="2019-12-28T14:03:43.967" v="189" actId="14100"/>
          <ac:picMkLst>
            <pc:docMk/>
            <pc:sldMk cId="1394665915" sldId="262"/>
            <ac:picMk id="4" creationId="{681F3D1F-5F5F-4538-84D1-8018E0D2549F}"/>
          </ac:picMkLst>
        </pc:picChg>
      </pc:sldChg>
    </pc:docChg>
  </pc:docChgLst>
  <pc:docChgLst>
    <pc:chgData name="KANNAN S/O ANNAMALAI" userId="S::h1510171@nushigh.edu.sg::3c1e7182-606e-47ca-891f-e9e26eca1ea2" providerId="AD" clId="Web-{B244EB5A-2135-1B3D-DEC9-250B8C7A8A27}"/>
    <pc:docChg chg="addSld delSld modSld">
      <pc:chgData name="KANNAN S/O ANNAMALAI" userId="S::h1510171@nushigh.edu.sg::3c1e7182-606e-47ca-891f-e9e26eca1ea2" providerId="AD" clId="Web-{B244EB5A-2135-1B3D-DEC9-250B8C7A8A27}" dt="2019-12-28T15:58:46.803" v="1625" actId="20577"/>
      <pc:docMkLst>
        <pc:docMk/>
      </pc:docMkLst>
      <pc:sldChg chg="modSp">
        <pc:chgData name="KANNAN S/O ANNAMALAI" userId="S::h1510171@nushigh.edu.sg::3c1e7182-606e-47ca-891f-e9e26eca1ea2" providerId="AD" clId="Web-{B244EB5A-2135-1B3D-DEC9-250B8C7A8A27}" dt="2019-12-28T15:58:46.803" v="1624" actId="20577"/>
        <pc:sldMkLst>
          <pc:docMk/>
          <pc:sldMk cId="4034818278" sldId="258"/>
        </pc:sldMkLst>
        <pc:spChg chg="mod">
          <ac:chgData name="KANNAN S/O ANNAMALAI" userId="S::h1510171@nushigh.edu.sg::3c1e7182-606e-47ca-891f-e9e26eca1ea2" providerId="AD" clId="Web-{B244EB5A-2135-1B3D-DEC9-250B8C7A8A27}" dt="2019-12-28T15:58:46.803" v="1624" actId="20577"/>
          <ac:spMkLst>
            <pc:docMk/>
            <pc:sldMk cId="4034818278" sldId="258"/>
            <ac:spMk id="3" creationId="{60F5C641-8228-4837-8534-6FEC9FD99695}"/>
          </ac:spMkLst>
        </pc:spChg>
      </pc:sldChg>
      <pc:sldChg chg="modSp">
        <pc:chgData name="KANNAN S/O ANNAMALAI" userId="S::h1510171@nushigh.edu.sg::3c1e7182-606e-47ca-891f-e9e26eca1ea2" providerId="AD" clId="Web-{B244EB5A-2135-1B3D-DEC9-250B8C7A8A27}" dt="2019-12-28T15:13:01.597" v="1123" actId="20577"/>
        <pc:sldMkLst>
          <pc:docMk/>
          <pc:sldMk cId="3118841641" sldId="261"/>
        </pc:sldMkLst>
        <pc:spChg chg="mod">
          <ac:chgData name="KANNAN S/O ANNAMALAI" userId="S::h1510171@nushigh.edu.sg::3c1e7182-606e-47ca-891f-e9e26eca1ea2" providerId="AD" clId="Web-{B244EB5A-2135-1B3D-DEC9-250B8C7A8A27}" dt="2019-12-28T15:13:01.597" v="1123" actId="20577"/>
          <ac:spMkLst>
            <pc:docMk/>
            <pc:sldMk cId="3118841641" sldId="261"/>
            <ac:spMk id="3" creationId="{4E44E0E0-EB0C-41E5-957A-83CB75A93B97}"/>
          </ac:spMkLst>
        </pc:spChg>
      </pc:sldChg>
      <pc:sldChg chg="addSp delSp modSp new addAnim delAnim modAnim">
        <pc:chgData name="KANNAN S/O ANNAMALAI" userId="S::h1510171@nushigh.edu.sg::3c1e7182-606e-47ca-891f-e9e26eca1ea2" providerId="AD" clId="Web-{B244EB5A-2135-1B3D-DEC9-250B8C7A8A27}" dt="2019-12-28T15:50:27.562" v="1531"/>
        <pc:sldMkLst>
          <pc:docMk/>
          <pc:sldMk cId="4244735859" sldId="263"/>
        </pc:sldMkLst>
        <pc:spChg chg="mod modVis">
          <ac:chgData name="KANNAN S/O ANNAMALAI" userId="S::h1510171@nushigh.edu.sg::3c1e7182-606e-47ca-891f-e9e26eca1ea2" providerId="AD" clId="Web-{B244EB5A-2135-1B3D-DEC9-250B8C7A8A27}" dt="2019-12-28T15:50:27.406" v="1515"/>
          <ac:spMkLst>
            <pc:docMk/>
            <pc:sldMk cId="4244735859" sldId="263"/>
            <ac:spMk id="2" creationId="{BC6544CB-0A3C-4814-B2C6-6992F3BE1BEE}"/>
          </ac:spMkLst>
        </pc:spChg>
        <pc:spChg chg="del">
          <ac:chgData name="KANNAN S/O ANNAMALAI" userId="S::h1510171@nushigh.edu.sg::3c1e7182-606e-47ca-891f-e9e26eca1ea2" providerId="AD" clId="Web-{B244EB5A-2135-1B3D-DEC9-250B8C7A8A27}" dt="2019-12-28T15:25:30.835" v="1261"/>
          <ac:spMkLst>
            <pc:docMk/>
            <pc:sldMk cId="4244735859" sldId="263"/>
            <ac:spMk id="3" creationId="{E4B9E6AD-C861-4142-BFBF-607520A40286}"/>
          </ac:spMkLst>
        </pc:spChg>
        <pc:spChg chg="add mod modVis">
          <ac:chgData name="KANNAN S/O ANNAMALAI" userId="S::h1510171@nushigh.edu.sg::3c1e7182-606e-47ca-891f-e9e26eca1ea2" providerId="AD" clId="Web-{B244EB5A-2135-1B3D-DEC9-250B8C7A8A27}" dt="2019-12-28T15:50:27.406" v="1516"/>
          <ac:spMkLst>
            <pc:docMk/>
            <pc:sldMk cId="4244735859" sldId="263"/>
            <ac:spMk id="4" creationId="{8869D93A-4134-4628-97C0-B64B052F95CB}"/>
          </ac:spMkLst>
        </pc:spChg>
        <pc:spChg chg="add mod modVis">
          <ac:chgData name="KANNAN S/O ANNAMALAI" userId="S::h1510171@nushigh.edu.sg::3c1e7182-606e-47ca-891f-e9e26eca1ea2" providerId="AD" clId="Web-{B244EB5A-2135-1B3D-DEC9-250B8C7A8A27}" dt="2019-12-28T15:50:27.406" v="1517"/>
          <ac:spMkLst>
            <pc:docMk/>
            <pc:sldMk cId="4244735859" sldId="263"/>
            <ac:spMk id="5" creationId="{27CB0D62-60BF-4D41-AB0F-C78110285272}"/>
          </ac:spMkLst>
        </pc:spChg>
        <pc:spChg chg="add mod modVis">
          <ac:chgData name="KANNAN S/O ANNAMALAI" userId="S::h1510171@nushigh.edu.sg::3c1e7182-606e-47ca-891f-e9e26eca1ea2" providerId="AD" clId="Web-{B244EB5A-2135-1B3D-DEC9-250B8C7A8A27}" dt="2019-12-28T15:50:27.422" v="1518"/>
          <ac:spMkLst>
            <pc:docMk/>
            <pc:sldMk cId="4244735859" sldId="263"/>
            <ac:spMk id="6" creationId="{C5F501A5-AA63-4DD5-A1C1-D9607E12A5C3}"/>
          </ac:spMkLst>
        </pc:spChg>
        <pc:spChg chg="add mod modVis">
          <ac:chgData name="KANNAN S/O ANNAMALAI" userId="S::h1510171@nushigh.edu.sg::3c1e7182-606e-47ca-891f-e9e26eca1ea2" providerId="AD" clId="Web-{B244EB5A-2135-1B3D-DEC9-250B8C7A8A27}" dt="2019-12-28T15:50:27.437" v="1519"/>
          <ac:spMkLst>
            <pc:docMk/>
            <pc:sldMk cId="4244735859" sldId="263"/>
            <ac:spMk id="7" creationId="{3B867824-B1EB-466D-BA8C-95127F316545}"/>
          </ac:spMkLst>
        </pc:spChg>
        <pc:spChg chg="add mod modVis">
          <ac:chgData name="KANNAN S/O ANNAMALAI" userId="S::h1510171@nushigh.edu.sg::3c1e7182-606e-47ca-891f-e9e26eca1ea2" providerId="AD" clId="Web-{B244EB5A-2135-1B3D-DEC9-250B8C7A8A27}" dt="2019-12-28T15:50:27.437" v="1520"/>
          <ac:spMkLst>
            <pc:docMk/>
            <pc:sldMk cId="4244735859" sldId="263"/>
            <ac:spMk id="8" creationId="{77EF4784-BC2D-428F-ACB0-503BCF87078A}"/>
          </ac:spMkLst>
        </pc:spChg>
        <pc:spChg chg="add mod modVis">
          <ac:chgData name="KANNAN S/O ANNAMALAI" userId="S::h1510171@nushigh.edu.sg::3c1e7182-606e-47ca-891f-e9e26eca1ea2" providerId="AD" clId="Web-{B244EB5A-2135-1B3D-DEC9-250B8C7A8A27}" dt="2019-12-28T15:50:27.453" v="1521"/>
          <ac:spMkLst>
            <pc:docMk/>
            <pc:sldMk cId="4244735859" sldId="263"/>
            <ac:spMk id="9" creationId="{C4E198B7-A77F-4281-A2B9-7E504734B669}"/>
          </ac:spMkLst>
        </pc:spChg>
        <pc:spChg chg="add mod modVis">
          <ac:chgData name="KANNAN S/O ANNAMALAI" userId="S::h1510171@nushigh.edu.sg::3c1e7182-606e-47ca-891f-e9e26eca1ea2" providerId="AD" clId="Web-{B244EB5A-2135-1B3D-DEC9-250B8C7A8A27}" dt="2019-12-28T15:50:27.469" v="1522"/>
          <ac:spMkLst>
            <pc:docMk/>
            <pc:sldMk cId="4244735859" sldId="263"/>
            <ac:spMk id="10" creationId="{BE7E4B34-CE63-4103-A5C1-CC53DF4627DF}"/>
          </ac:spMkLst>
        </pc:spChg>
        <pc:spChg chg="add mod modVis">
          <ac:chgData name="KANNAN S/O ANNAMALAI" userId="S::h1510171@nushigh.edu.sg::3c1e7182-606e-47ca-891f-e9e26eca1ea2" providerId="AD" clId="Web-{B244EB5A-2135-1B3D-DEC9-250B8C7A8A27}" dt="2019-12-28T15:50:27.469" v="1523"/>
          <ac:spMkLst>
            <pc:docMk/>
            <pc:sldMk cId="4244735859" sldId="263"/>
            <ac:spMk id="11" creationId="{82761A8B-536A-45C4-994B-4E2FFB700A4C}"/>
          </ac:spMkLst>
        </pc:spChg>
        <pc:spChg chg="add del mod">
          <ac:chgData name="KANNAN S/O ANNAMALAI" userId="S::h1510171@nushigh.edu.sg::3c1e7182-606e-47ca-891f-e9e26eca1ea2" providerId="AD" clId="Web-{B244EB5A-2135-1B3D-DEC9-250B8C7A8A27}" dt="2019-12-28T15:17:46.224" v="1208"/>
          <ac:spMkLst>
            <pc:docMk/>
            <pc:sldMk cId="4244735859" sldId="263"/>
            <ac:spMk id="12" creationId="{519072E7-0F5F-46B4-B089-EF79AAE72BD3}"/>
          </ac:spMkLst>
        </pc:spChg>
        <pc:spChg chg="add mod modVis">
          <ac:chgData name="KANNAN S/O ANNAMALAI" userId="S::h1510171@nushigh.edu.sg::3c1e7182-606e-47ca-891f-e9e26eca1ea2" providerId="AD" clId="Web-{B244EB5A-2135-1B3D-DEC9-250B8C7A8A27}" dt="2019-12-28T15:50:27.484" v="1524"/>
          <ac:spMkLst>
            <pc:docMk/>
            <pc:sldMk cId="4244735859" sldId="263"/>
            <ac:spMk id="13" creationId="{7E034F9F-1005-4E69-88DE-85E88E106E11}"/>
          </ac:spMkLst>
        </pc:spChg>
        <pc:spChg chg="add mod modVis">
          <ac:chgData name="KANNAN S/O ANNAMALAI" userId="S::h1510171@nushigh.edu.sg::3c1e7182-606e-47ca-891f-e9e26eca1ea2" providerId="AD" clId="Web-{B244EB5A-2135-1B3D-DEC9-250B8C7A8A27}" dt="2019-12-28T15:50:27.484" v="1525"/>
          <ac:spMkLst>
            <pc:docMk/>
            <pc:sldMk cId="4244735859" sldId="263"/>
            <ac:spMk id="14" creationId="{FEE1EB42-A89D-454B-856B-D0126959555A}"/>
          </ac:spMkLst>
        </pc:spChg>
        <pc:spChg chg="add mod modVis">
          <ac:chgData name="KANNAN S/O ANNAMALAI" userId="S::h1510171@nushigh.edu.sg::3c1e7182-606e-47ca-891f-e9e26eca1ea2" providerId="AD" clId="Web-{B244EB5A-2135-1B3D-DEC9-250B8C7A8A27}" dt="2019-12-28T15:50:27.500" v="1526"/>
          <ac:spMkLst>
            <pc:docMk/>
            <pc:sldMk cId="4244735859" sldId="263"/>
            <ac:spMk id="15" creationId="{1879C886-3D21-4AA4-8558-6A35DBCE8267}"/>
          </ac:spMkLst>
        </pc:spChg>
        <pc:spChg chg="add mod modVis">
          <ac:chgData name="KANNAN S/O ANNAMALAI" userId="S::h1510171@nushigh.edu.sg::3c1e7182-606e-47ca-891f-e9e26eca1ea2" providerId="AD" clId="Web-{B244EB5A-2135-1B3D-DEC9-250B8C7A8A27}" dt="2019-12-28T15:50:27.516" v="1527"/>
          <ac:spMkLst>
            <pc:docMk/>
            <pc:sldMk cId="4244735859" sldId="263"/>
            <ac:spMk id="16" creationId="{C070D34F-FD3C-40DD-84CA-EFED14F8DEBF}"/>
          </ac:spMkLst>
        </pc:spChg>
        <pc:spChg chg="add mod modVis">
          <ac:chgData name="KANNAN S/O ANNAMALAI" userId="S::h1510171@nushigh.edu.sg::3c1e7182-606e-47ca-891f-e9e26eca1ea2" providerId="AD" clId="Web-{B244EB5A-2135-1B3D-DEC9-250B8C7A8A27}" dt="2019-12-28T15:50:27.531" v="1528"/>
          <ac:spMkLst>
            <pc:docMk/>
            <pc:sldMk cId="4244735859" sldId="263"/>
            <ac:spMk id="17" creationId="{2D84414F-C792-4523-A61D-85D2388ED7C6}"/>
          </ac:spMkLst>
        </pc:spChg>
        <pc:spChg chg="add mod modVis">
          <ac:chgData name="KANNAN S/O ANNAMALAI" userId="S::h1510171@nushigh.edu.sg::3c1e7182-606e-47ca-891f-e9e26eca1ea2" providerId="AD" clId="Web-{B244EB5A-2135-1B3D-DEC9-250B8C7A8A27}" dt="2019-12-28T15:50:27.531" v="1529"/>
          <ac:spMkLst>
            <pc:docMk/>
            <pc:sldMk cId="4244735859" sldId="263"/>
            <ac:spMk id="18" creationId="{79838D7B-DF23-4278-9C61-11D4AE38FD4B}"/>
          </ac:spMkLst>
        </pc:spChg>
        <pc:spChg chg="add del mod">
          <ac:chgData name="KANNAN S/O ANNAMALAI" userId="S::h1510171@nushigh.edu.sg::3c1e7182-606e-47ca-891f-e9e26eca1ea2" providerId="AD" clId="Web-{B244EB5A-2135-1B3D-DEC9-250B8C7A8A27}" dt="2019-12-28T15:31:19.558" v="1328"/>
          <ac:spMkLst>
            <pc:docMk/>
            <pc:sldMk cId="4244735859" sldId="263"/>
            <ac:spMk id="22" creationId="{211F7294-7002-469B-AC4C-C6B311E66A2D}"/>
          </ac:spMkLst>
        </pc:spChg>
        <pc:picChg chg="add mod ord modVis">
          <ac:chgData name="KANNAN S/O ANNAMALAI" userId="S::h1510171@nushigh.edu.sg::3c1e7182-606e-47ca-891f-e9e26eca1ea2" providerId="AD" clId="Web-{B244EB5A-2135-1B3D-DEC9-250B8C7A8A27}" dt="2019-12-28T15:50:27.562" v="1531"/>
          <ac:picMkLst>
            <pc:docMk/>
            <pc:sldMk cId="4244735859" sldId="263"/>
            <ac:picMk id="20" creationId="{489B8A72-0A05-4857-A166-E8924BF40698}"/>
          </ac:picMkLst>
        </pc:picChg>
        <pc:cxnChg chg="add mod modVis">
          <ac:chgData name="KANNAN S/O ANNAMALAI" userId="S::h1510171@nushigh.edu.sg::3c1e7182-606e-47ca-891f-e9e26eca1ea2" providerId="AD" clId="Web-{B244EB5A-2135-1B3D-DEC9-250B8C7A8A27}" dt="2019-12-28T15:50:27.547" v="1530"/>
          <ac:cxnSpMkLst>
            <pc:docMk/>
            <pc:sldMk cId="4244735859" sldId="263"/>
            <ac:cxnSpMk id="19" creationId="{88E8B6D9-9E5E-4053-B632-1EBDD6B055E2}"/>
          </ac:cxnSpMkLst>
        </pc:cxnChg>
      </pc:sldChg>
      <pc:sldChg chg="addSp delSp modSp add replId modTransition addAnim modAnim">
        <pc:chgData name="KANNAN S/O ANNAMALAI" userId="S::h1510171@nushigh.edu.sg::3c1e7182-606e-47ca-891f-e9e26eca1ea2" providerId="AD" clId="Web-{B244EB5A-2135-1B3D-DEC9-250B8C7A8A27}" dt="2019-12-28T15:54:05.474" v="1556"/>
        <pc:sldMkLst>
          <pc:docMk/>
          <pc:sldMk cId="318113237" sldId="264"/>
        </pc:sldMkLst>
        <pc:spChg chg="mod">
          <ac:chgData name="KANNAN S/O ANNAMALAI" userId="S::h1510171@nushigh.edu.sg::3c1e7182-606e-47ca-891f-e9e26eca1ea2" providerId="AD" clId="Web-{B244EB5A-2135-1B3D-DEC9-250B8C7A8A27}" dt="2019-12-28T15:27:02.742" v="1289" actId="20577"/>
          <ac:spMkLst>
            <pc:docMk/>
            <pc:sldMk cId="318113237" sldId="264"/>
            <ac:spMk id="2" creationId="{BC6544CB-0A3C-4814-B2C6-6992F3BE1BEE}"/>
          </ac:spMkLst>
        </pc:spChg>
        <pc:spChg chg="add del mod">
          <ac:chgData name="KANNAN S/O ANNAMALAI" userId="S::h1510171@nushigh.edu.sg::3c1e7182-606e-47ca-891f-e9e26eca1ea2" providerId="AD" clId="Web-{B244EB5A-2135-1B3D-DEC9-250B8C7A8A27}" dt="2019-12-28T15:27:34.101" v="1293"/>
          <ac:spMkLst>
            <pc:docMk/>
            <pc:sldMk cId="318113237" sldId="264"/>
            <ac:spMk id="12" creationId="{4676924D-261A-4744-8444-671FC2CC3825}"/>
          </ac:spMkLst>
        </pc:spChg>
        <pc:spChg chg="mod">
          <ac:chgData name="KANNAN S/O ANNAMALAI" userId="S::h1510171@nushigh.edu.sg::3c1e7182-606e-47ca-891f-e9e26eca1ea2" providerId="AD" clId="Web-{B244EB5A-2135-1B3D-DEC9-250B8C7A8A27}" dt="2019-12-28T15:28:13.197" v="1302" actId="1076"/>
          <ac:spMkLst>
            <pc:docMk/>
            <pc:sldMk cId="318113237" sldId="264"/>
            <ac:spMk id="13" creationId="{7E034F9F-1005-4E69-88DE-85E88E106E11}"/>
          </ac:spMkLst>
        </pc:spChg>
        <pc:spChg chg="mod">
          <ac:chgData name="KANNAN S/O ANNAMALAI" userId="S::h1510171@nushigh.edu.sg::3c1e7182-606e-47ca-891f-e9e26eca1ea2" providerId="AD" clId="Web-{B244EB5A-2135-1B3D-DEC9-250B8C7A8A27}" dt="2019-12-28T15:27:51.695" v="1297" actId="1076"/>
          <ac:spMkLst>
            <pc:docMk/>
            <pc:sldMk cId="318113237" sldId="264"/>
            <ac:spMk id="14" creationId="{FEE1EB42-A89D-454B-856B-D0126959555A}"/>
          </ac:spMkLst>
        </pc:spChg>
        <pc:spChg chg="mod">
          <ac:chgData name="KANNAN S/O ANNAMALAI" userId="S::h1510171@nushigh.edu.sg::3c1e7182-606e-47ca-891f-e9e26eca1ea2" providerId="AD" clId="Web-{B244EB5A-2135-1B3D-DEC9-250B8C7A8A27}" dt="2019-12-28T15:27:58.976" v="1299" actId="1076"/>
          <ac:spMkLst>
            <pc:docMk/>
            <pc:sldMk cId="318113237" sldId="264"/>
            <ac:spMk id="15" creationId="{1879C886-3D21-4AA4-8558-6A35DBCE8267}"/>
          </ac:spMkLst>
        </pc:spChg>
        <pc:spChg chg="mod">
          <ac:chgData name="KANNAN S/O ANNAMALAI" userId="S::h1510171@nushigh.edu.sg::3c1e7182-606e-47ca-891f-e9e26eca1ea2" providerId="AD" clId="Web-{B244EB5A-2135-1B3D-DEC9-250B8C7A8A27}" dt="2019-12-28T15:28:41.260" v="1305" actId="1076"/>
          <ac:spMkLst>
            <pc:docMk/>
            <pc:sldMk cId="318113237" sldId="264"/>
            <ac:spMk id="16" creationId="{C070D34F-FD3C-40DD-84CA-EFED14F8DEBF}"/>
          </ac:spMkLst>
        </pc:spChg>
        <pc:spChg chg="mod">
          <ac:chgData name="KANNAN S/O ANNAMALAI" userId="S::h1510171@nushigh.edu.sg::3c1e7182-606e-47ca-891f-e9e26eca1ea2" providerId="AD" clId="Web-{B244EB5A-2135-1B3D-DEC9-250B8C7A8A27}" dt="2019-12-28T15:28:09.510" v="1301" actId="1076"/>
          <ac:spMkLst>
            <pc:docMk/>
            <pc:sldMk cId="318113237" sldId="264"/>
            <ac:spMk id="17" creationId="{2D84414F-C792-4523-A61D-85D2388ED7C6}"/>
          </ac:spMkLst>
        </pc:spChg>
        <pc:spChg chg="mod">
          <ac:chgData name="KANNAN S/O ANNAMALAI" userId="S::h1510171@nushigh.edu.sg::3c1e7182-606e-47ca-891f-e9e26eca1ea2" providerId="AD" clId="Web-{B244EB5A-2135-1B3D-DEC9-250B8C7A8A27}" dt="2019-12-28T15:28:17.807" v="1303" actId="1076"/>
          <ac:spMkLst>
            <pc:docMk/>
            <pc:sldMk cId="318113237" sldId="264"/>
            <ac:spMk id="18" creationId="{79838D7B-DF23-4278-9C61-11D4AE38FD4B}"/>
          </ac:spMkLst>
        </pc:spChg>
        <pc:spChg chg="add mod">
          <ac:chgData name="KANNAN S/O ANNAMALAI" userId="S::h1510171@nushigh.edu.sg::3c1e7182-606e-47ca-891f-e9e26eca1ea2" providerId="AD" clId="Web-{B244EB5A-2135-1B3D-DEC9-250B8C7A8A27}" dt="2019-12-28T15:36:54.013" v="1362" actId="1076"/>
          <ac:spMkLst>
            <pc:docMk/>
            <pc:sldMk cId="318113237" sldId="264"/>
            <ac:spMk id="27" creationId="{601FB83C-08AC-46EF-B6F9-CE4B63A4EF30}"/>
          </ac:spMkLst>
        </pc:spChg>
        <pc:spChg chg="add mod">
          <ac:chgData name="KANNAN S/O ANNAMALAI" userId="S::h1510171@nushigh.edu.sg::3c1e7182-606e-47ca-891f-e9e26eca1ea2" providerId="AD" clId="Web-{B244EB5A-2135-1B3D-DEC9-250B8C7A8A27}" dt="2019-12-28T15:37:19.607" v="1370" actId="1076"/>
          <ac:spMkLst>
            <pc:docMk/>
            <pc:sldMk cId="318113237" sldId="264"/>
            <ac:spMk id="28" creationId="{5CBA5D55-6FF5-473B-BFEC-89D083ECF5EB}"/>
          </ac:spMkLst>
        </pc:spChg>
        <pc:spChg chg="add mod">
          <ac:chgData name="KANNAN S/O ANNAMALAI" userId="S::h1510171@nushigh.edu.sg::3c1e7182-606e-47ca-891f-e9e26eca1ea2" providerId="AD" clId="Web-{B244EB5A-2135-1B3D-DEC9-250B8C7A8A27}" dt="2019-12-28T15:37:14.310" v="1369" actId="1076"/>
          <ac:spMkLst>
            <pc:docMk/>
            <pc:sldMk cId="318113237" sldId="264"/>
            <ac:spMk id="29" creationId="{CF8D08FA-AC59-485A-9EC0-51EC1015A295}"/>
          </ac:spMkLst>
        </pc:spChg>
        <pc:spChg chg="add mod">
          <ac:chgData name="KANNAN S/O ANNAMALAI" userId="S::h1510171@nushigh.edu.sg::3c1e7182-606e-47ca-891f-e9e26eca1ea2" providerId="AD" clId="Web-{B244EB5A-2135-1B3D-DEC9-250B8C7A8A27}" dt="2019-12-28T15:37:10.091" v="1368" actId="1076"/>
          <ac:spMkLst>
            <pc:docMk/>
            <pc:sldMk cId="318113237" sldId="264"/>
            <ac:spMk id="30" creationId="{03BC23CD-A9D5-49E7-B979-85750A3FCF65}"/>
          </ac:spMkLst>
        </pc:spChg>
        <pc:spChg chg="add mod">
          <ac:chgData name="KANNAN S/O ANNAMALAI" userId="S::h1510171@nushigh.edu.sg::3c1e7182-606e-47ca-891f-e9e26eca1ea2" providerId="AD" clId="Web-{B244EB5A-2135-1B3D-DEC9-250B8C7A8A27}" dt="2019-12-28T15:37:05.919" v="1367" actId="1076"/>
          <ac:spMkLst>
            <pc:docMk/>
            <pc:sldMk cId="318113237" sldId="264"/>
            <ac:spMk id="31" creationId="{0809D214-AE57-4795-8B6C-49DA771FC848}"/>
          </ac:spMkLst>
        </pc:spChg>
        <pc:picChg chg="del">
          <ac:chgData name="KANNAN S/O ANNAMALAI" userId="S::h1510171@nushigh.edu.sg::3c1e7182-606e-47ca-891f-e9e26eca1ea2" providerId="AD" clId="Web-{B244EB5A-2135-1B3D-DEC9-250B8C7A8A27}" dt="2019-12-28T15:27:16.726" v="1292"/>
          <ac:picMkLst>
            <pc:docMk/>
            <pc:sldMk cId="318113237" sldId="264"/>
            <ac:picMk id="20" creationId="{489B8A72-0A05-4857-A166-E8924BF40698}"/>
          </ac:picMkLst>
        </pc:picChg>
        <pc:cxnChg chg="del">
          <ac:chgData name="KANNAN S/O ANNAMALAI" userId="S::h1510171@nushigh.edu.sg::3c1e7182-606e-47ca-891f-e9e26eca1ea2" providerId="AD" clId="Web-{B244EB5A-2135-1B3D-DEC9-250B8C7A8A27}" dt="2019-12-28T15:27:37.367" v="1294"/>
          <ac:cxnSpMkLst>
            <pc:docMk/>
            <pc:sldMk cId="318113237" sldId="264"/>
            <ac:cxnSpMk id="19" creationId="{88E8B6D9-9E5E-4053-B632-1EBDD6B055E2}"/>
          </ac:cxnSpMkLst>
        </pc:cxnChg>
        <pc:cxnChg chg="add del mod">
          <ac:chgData name="KANNAN S/O ANNAMALAI" userId="S::h1510171@nushigh.edu.sg::3c1e7182-606e-47ca-891f-e9e26eca1ea2" providerId="AD" clId="Web-{B244EB5A-2135-1B3D-DEC9-250B8C7A8A27}" dt="2019-12-28T15:31:45.980" v="1332"/>
          <ac:cxnSpMkLst>
            <pc:docMk/>
            <pc:sldMk cId="318113237" sldId="264"/>
            <ac:cxnSpMk id="21" creationId="{3AAC00DD-A098-450F-AD68-96DF47726FE9}"/>
          </ac:cxnSpMkLst>
        </pc:cxnChg>
        <pc:cxnChg chg="add mod">
          <ac:chgData name="KANNAN S/O ANNAMALAI" userId="S::h1510171@nushigh.edu.sg::3c1e7182-606e-47ca-891f-e9e26eca1ea2" providerId="AD" clId="Web-{B244EB5A-2135-1B3D-DEC9-250B8C7A8A27}" dt="2019-12-28T15:33:25.012" v="1346" actId="14100"/>
          <ac:cxnSpMkLst>
            <pc:docMk/>
            <pc:sldMk cId="318113237" sldId="264"/>
            <ac:cxnSpMk id="22" creationId="{F4420670-80AC-41F5-AE86-DA98A0FE074F}"/>
          </ac:cxnSpMkLst>
        </pc:cxnChg>
        <pc:cxnChg chg="add mod">
          <ac:chgData name="KANNAN S/O ANNAMALAI" userId="S::h1510171@nushigh.edu.sg::3c1e7182-606e-47ca-891f-e9e26eca1ea2" providerId="AD" clId="Web-{B244EB5A-2135-1B3D-DEC9-250B8C7A8A27}" dt="2019-12-28T15:34:00.340" v="1354" actId="14100"/>
          <ac:cxnSpMkLst>
            <pc:docMk/>
            <pc:sldMk cId="318113237" sldId="264"/>
            <ac:cxnSpMk id="23" creationId="{76A3591D-798D-4F50-8662-BF66FC29E1E7}"/>
          </ac:cxnSpMkLst>
        </pc:cxnChg>
        <pc:cxnChg chg="add mod">
          <ac:chgData name="KANNAN S/O ANNAMALAI" userId="S::h1510171@nushigh.edu.sg::3c1e7182-606e-47ca-891f-e9e26eca1ea2" providerId="AD" clId="Web-{B244EB5A-2135-1B3D-DEC9-250B8C7A8A27}" dt="2019-12-28T15:33:50.043" v="1353" actId="14100"/>
          <ac:cxnSpMkLst>
            <pc:docMk/>
            <pc:sldMk cId="318113237" sldId="264"/>
            <ac:cxnSpMk id="24" creationId="{97CA6C07-2564-4C57-BA3C-AD65884778E7}"/>
          </ac:cxnSpMkLst>
        </pc:cxnChg>
        <pc:cxnChg chg="add mod">
          <ac:chgData name="KANNAN S/O ANNAMALAI" userId="S::h1510171@nushigh.edu.sg::3c1e7182-606e-47ca-891f-e9e26eca1ea2" providerId="AD" clId="Web-{B244EB5A-2135-1B3D-DEC9-250B8C7A8A27}" dt="2019-12-28T15:33:35.793" v="1350" actId="1076"/>
          <ac:cxnSpMkLst>
            <pc:docMk/>
            <pc:sldMk cId="318113237" sldId="264"/>
            <ac:cxnSpMk id="25" creationId="{79A3C4C3-C14B-4A15-812E-54962DAF0D6A}"/>
          </ac:cxnSpMkLst>
        </pc:cxnChg>
        <pc:cxnChg chg="add mod">
          <ac:chgData name="KANNAN S/O ANNAMALAI" userId="S::h1510171@nushigh.edu.sg::3c1e7182-606e-47ca-891f-e9e26eca1ea2" providerId="AD" clId="Web-{B244EB5A-2135-1B3D-DEC9-250B8C7A8A27}" dt="2019-12-28T15:35:43.763" v="1356" actId="1076"/>
          <ac:cxnSpMkLst>
            <pc:docMk/>
            <pc:sldMk cId="318113237" sldId="264"/>
            <ac:cxnSpMk id="26" creationId="{E823C069-177D-4FCB-936D-F97F24963FA3}"/>
          </ac:cxnSpMkLst>
        </pc:cxnChg>
      </pc:sldChg>
      <pc:sldChg chg="addSp delSp modSp add replId addAnim modAnim">
        <pc:chgData name="KANNAN S/O ANNAMALAI" userId="S::h1510171@nushigh.edu.sg::3c1e7182-606e-47ca-891f-e9e26eca1ea2" providerId="AD" clId="Web-{B244EB5A-2135-1B3D-DEC9-250B8C7A8A27}" dt="2019-12-28T15:56:50.193" v="1579" actId="20577"/>
        <pc:sldMkLst>
          <pc:docMk/>
          <pc:sldMk cId="1336659451" sldId="265"/>
        </pc:sldMkLst>
        <pc:spChg chg="mod">
          <ac:chgData name="KANNAN S/O ANNAMALAI" userId="S::h1510171@nushigh.edu.sg::3c1e7182-606e-47ca-891f-e9e26eca1ea2" providerId="AD" clId="Web-{B244EB5A-2135-1B3D-DEC9-250B8C7A8A27}" dt="2019-12-28T15:40:17.394" v="1427" actId="20577"/>
          <ac:spMkLst>
            <pc:docMk/>
            <pc:sldMk cId="1336659451" sldId="265"/>
            <ac:spMk id="2" creationId="{BC6544CB-0A3C-4814-B2C6-6992F3BE1BEE}"/>
          </ac:spMkLst>
        </pc:spChg>
        <pc:spChg chg="add mod">
          <ac:chgData name="KANNAN S/O ANNAMALAI" userId="S::h1510171@nushigh.edu.sg::3c1e7182-606e-47ca-891f-e9e26eca1ea2" providerId="AD" clId="Web-{B244EB5A-2135-1B3D-DEC9-250B8C7A8A27}" dt="2019-12-28T15:56:50.193" v="1579" actId="20577"/>
          <ac:spMkLst>
            <pc:docMk/>
            <pc:sldMk cId="1336659451" sldId="265"/>
            <ac:spMk id="19" creationId="{A52BF8C9-C248-4B6A-AA34-B347FF0A1A7F}"/>
          </ac:spMkLst>
        </pc:spChg>
        <pc:spChg chg="del">
          <ac:chgData name="KANNAN S/O ANNAMALAI" userId="S::h1510171@nushigh.edu.sg::3c1e7182-606e-47ca-891f-e9e26eca1ea2" providerId="AD" clId="Web-{B244EB5A-2135-1B3D-DEC9-250B8C7A8A27}" dt="2019-12-28T15:40:21.269" v="1430"/>
          <ac:spMkLst>
            <pc:docMk/>
            <pc:sldMk cId="1336659451" sldId="265"/>
            <ac:spMk id="27" creationId="{601FB83C-08AC-46EF-B6F9-CE4B63A4EF30}"/>
          </ac:spMkLst>
        </pc:spChg>
        <pc:spChg chg="del">
          <ac:chgData name="KANNAN S/O ANNAMALAI" userId="S::h1510171@nushigh.edu.sg::3c1e7182-606e-47ca-891f-e9e26eca1ea2" providerId="AD" clId="Web-{B244EB5A-2135-1B3D-DEC9-250B8C7A8A27}" dt="2019-12-28T15:40:38.254" v="1439"/>
          <ac:spMkLst>
            <pc:docMk/>
            <pc:sldMk cId="1336659451" sldId="265"/>
            <ac:spMk id="28" creationId="{5CBA5D55-6FF5-473B-BFEC-89D083ECF5EB}"/>
          </ac:spMkLst>
        </pc:spChg>
        <pc:spChg chg="del">
          <ac:chgData name="KANNAN S/O ANNAMALAI" userId="S::h1510171@nushigh.edu.sg::3c1e7182-606e-47ca-891f-e9e26eca1ea2" providerId="AD" clId="Web-{B244EB5A-2135-1B3D-DEC9-250B8C7A8A27}" dt="2019-12-28T15:40:23.457" v="1431"/>
          <ac:spMkLst>
            <pc:docMk/>
            <pc:sldMk cId="1336659451" sldId="265"/>
            <ac:spMk id="29" creationId="{CF8D08FA-AC59-485A-9EC0-51EC1015A295}"/>
          </ac:spMkLst>
        </pc:spChg>
        <pc:spChg chg="del">
          <ac:chgData name="KANNAN S/O ANNAMALAI" userId="S::h1510171@nushigh.edu.sg::3c1e7182-606e-47ca-891f-e9e26eca1ea2" providerId="AD" clId="Web-{B244EB5A-2135-1B3D-DEC9-250B8C7A8A27}" dt="2019-12-28T15:40:36.316" v="1438"/>
          <ac:spMkLst>
            <pc:docMk/>
            <pc:sldMk cId="1336659451" sldId="265"/>
            <ac:spMk id="30" creationId="{03BC23CD-A9D5-49E7-B979-85750A3FCF65}"/>
          </ac:spMkLst>
        </pc:spChg>
        <pc:spChg chg="del">
          <ac:chgData name="KANNAN S/O ANNAMALAI" userId="S::h1510171@nushigh.edu.sg::3c1e7182-606e-47ca-891f-e9e26eca1ea2" providerId="AD" clId="Web-{B244EB5A-2135-1B3D-DEC9-250B8C7A8A27}" dt="2019-12-28T15:40:34.879" v="1437"/>
          <ac:spMkLst>
            <pc:docMk/>
            <pc:sldMk cId="1336659451" sldId="265"/>
            <ac:spMk id="31" creationId="{0809D214-AE57-4795-8B6C-49DA771FC848}"/>
          </ac:spMkLst>
        </pc:spChg>
        <pc:spChg chg="add mod">
          <ac:chgData name="KANNAN S/O ANNAMALAI" userId="S::h1510171@nushigh.edu.sg::3c1e7182-606e-47ca-891f-e9e26eca1ea2" providerId="AD" clId="Web-{B244EB5A-2135-1B3D-DEC9-250B8C7A8A27}" dt="2019-12-28T15:41:16.254" v="1447" actId="20577"/>
          <ac:spMkLst>
            <pc:docMk/>
            <pc:sldMk cId="1336659451" sldId="265"/>
            <ac:spMk id="32" creationId="{18F2C532-52B4-4B38-A340-747BF2864D54}"/>
          </ac:spMkLst>
        </pc:spChg>
        <pc:spChg chg="add mod">
          <ac:chgData name="KANNAN S/O ANNAMALAI" userId="S::h1510171@nushigh.edu.sg::3c1e7182-606e-47ca-891f-e9e26eca1ea2" providerId="AD" clId="Web-{B244EB5A-2135-1B3D-DEC9-250B8C7A8A27}" dt="2019-12-28T15:41:11.863" v="1446" actId="20577"/>
          <ac:spMkLst>
            <pc:docMk/>
            <pc:sldMk cId="1336659451" sldId="265"/>
            <ac:spMk id="33" creationId="{8D94C3C8-C91C-4181-B3D7-E194F67C85E2}"/>
          </ac:spMkLst>
        </pc:spChg>
        <pc:spChg chg="add mod">
          <ac:chgData name="KANNAN S/O ANNAMALAI" userId="S::h1510171@nushigh.edu.sg::3c1e7182-606e-47ca-891f-e9e26eca1ea2" providerId="AD" clId="Web-{B244EB5A-2135-1B3D-DEC9-250B8C7A8A27}" dt="2019-12-28T15:40:53.332" v="1443" actId="1076"/>
          <ac:spMkLst>
            <pc:docMk/>
            <pc:sldMk cId="1336659451" sldId="265"/>
            <ac:spMk id="34" creationId="{77A23D23-30AE-48E6-B496-5991493857BE}"/>
          </ac:spMkLst>
        </pc:spChg>
        <pc:spChg chg="add mod">
          <ac:chgData name="KANNAN S/O ANNAMALAI" userId="S::h1510171@nushigh.edu.sg::3c1e7182-606e-47ca-891f-e9e26eca1ea2" providerId="AD" clId="Web-{B244EB5A-2135-1B3D-DEC9-250B8C7A8A27}" dt="2019-12-28T15:55:56.803" v="1570" actId="1076"/>
          <ac:spMkLst>
            <pc:docMk/>
            <pc:sldMk cId="1336659451" sldId="265"/>
            <ac:spMk id="35" creationId="{34AA432C-5DB7-4282-BA3A-5424019A9EC5}"/>
          </ac:spMkLst>
        </pc:spChg>
        <pc:cxnChg chg="add del">
          <ac:chgData name="KANNAN S/O ANNAMALAI" userId="S::h1510171@nushigh.edu.sg::3c1e7182-606e-47ca-891f-e9e26eca1ea2" providerId="AD" clId="Web-{B244EB5A-2135-1B3D-DEC9-250B8C7A8A27}" dt="2019-12-28T15:42:00.520" v="1451"/>
          <ac:cxnSpMkLst>
            <pc:docMk/>
            <pc:sldMk cId="1336659451" sldId="265"/>
            <ac:cxnSpMk id="3" creationId="{EB5572EA-E685-4392-9BD0-8F8C60A91442}"/>
          </ac:cxnSpMkLst>
        </pc:cxnChg>
        <pc:cxnChg chg="add mod">
          <ac:chgData name="KANNAN S/O ANNAMALAI" userId="S::h1510171@nushigh.edu.sg::3c1e7182-606e-47ca-891f-e9e26eca1ea2" providerId="AD" clId="Web-{B244EB5A-2135-1B3D-DEC9-250B8C7A8A27}" dt="2019-12-28T15:42:48.527" v="1457" actId="14100"/>
          <ac:cxnSpMkLst>
            <pc:docMk/>
            <pc:sldMk cId="1336659451" sldId="265"/>
            <ac:cxnSpMk id="12" creationId="{EE538CEA-131D-4E73-9BE0-8C5B5A27EE95}"/>
          </ac:cxnSpMkLst>
        </pc:cxnChg>
        <pc:cxnChg chg="del">
          <ac:chgData name="KANNAN S/O ANNAMALAI" userId="S::h1510171@nushigh.edu.sg::3c1e7182-606e-47ca-891f-e9e26eca1ea2" providerId="AD" clId="Web-{B244EB5A-2135-1B3D-DEC9-250B8C7A8A27}" dt="2019-12-28T15:40:27.910" v="1433"/>
          <ac:cxnSpMkLst>
            <pc:docMk/>
            <pc:sldMk cId="1336659451" sldId="265"/>
            <ac:cxnSpMk id="22" creationId="{F4420670-80AC-41F5-AE86-DA98A0FE074F}"/>
          </ac:cxnSpMkLst>
        </pc:cxnChg>
        <pc:cxnChg chg="del">
          <ac:chgData name="KANNAN S/O ANNAMALAI" userId="S::h1510171@nushigh.edu.sg::3c1e7182-606e-47ca-891f-e9e26eca1ea2" providerId="AD" clId="Web-{B244EB5A-2135-1B3D-DEC9-250B8C7A8A27}" dt="2019-12-28T15:40:33.348" v="1436"/>
          <ac:cxnSpMkLst>
            <pc:docMk/>
            <pc:sldMk cId="1336659451" sldId="265"/>
            <ac:cxnSpMk id="23" creationId="{76A3591D-798D-4F50-8662-BF66FC29E1E7}"/>
          </ac:cxnSpMkLst>
        </pc:cxnChg>
        <pc:cxnChg chg="del">
          <ac:chgData name="KANNAN S/O ANNAMALAI" userId="S::h1510171@nushigh.edu.sg::3c1e7182-606e-47ca-891f-e9e26eca1ea2" providerId="AD" clId="Web-{B244EB5A-2135-1B3D-DEC9-250B8C7A8A27}" dt="2019-12-28T15:40:31.504" v="1435"/>
          <ac:cxnSpMkLst>
            <pc:docMk/>
            <pc:sldMk cId="1336659451" sldId="265"/>
            <ac:cxnSpMk id="24" creationId="{97CA6C07-2564-4C57-BA3C-AD65884778E7}"/>
          </ac:cxnSpMkLst>
        </pc:cxnChg>
        <pc:cxnChg chg="del">
          <ac:chgData name="KANNAN S/O ANNAMALAI" userId="S::h1510171@nushigh.edu.sg::3c1e7182-606e-47ca-891f-e9e26eca1ea2" providerId="AD" clId="Web-{B244EB5A-2135-1B3D-DEC9-250B8C7A8A27}" dt="2019-12-28T15:40:29.566" v="1434"/>
          <ac:cxnSpMkLst>
            <pc:docMk/>
            <pc:sldMk cId="1336659451" sldId="265"/>
            <ac:cxnSpMk id="25" creationId="{79A3C4C3-C14B-4A15-812E-54962DAF0D6A}"/>
          </ac:cxnSpMkLst>
        </pc:cxnChg>
        <pc:cxnChg chg="del">
          <ac:chgData name="KANNAN S/O ANNAMALAI" userId="S::h1510171@nushigh.edu.sg::3c1e7182-606e-47ca-891f-e9e26eca1ea2" providerId="AD" clId="Web-{B244EB5A-2135-1B3D-DEC9-250B8C7A8A27}" dt="2019-12-28T15:40:25.973" v="1432"/>
          <ac:cxnSpMkLst>
            <pc:docMk/>
            <pc:sldMk cId="1336659451" sldId="265"/>
            <ac:cxnSpMk id="26" creationId="{E823C069-177D-4FCB-936D-F97F24963FA3}"/>
          </ac:cxnSpMkLst>
        </pc:cxnChg>
      </pc:sldChg>
      <pc:sldChg chg="addSp delSp modSp add del replId">
        <pc:chgData name="KANNAN S/O ANNAMALAI" userId="S::h1510171@nushigh.edu.sg::3c1e7182-606e-47ca-891f-e9e26eca1ea2" providerId="AD" clId="Web-{B244EB5A-2135-1B3D-DEC9-250B8C7A8A27}" dt="2019-12-28T15:40:06.613" v="1421"/>
        <pc:sldMkLst>
          <pc:docMk/>
          <pc:sldMk cId="3022733429" sldId="265"/>
        </pc:sldMkLst>
        <pc:spChg chg="mod">
          <ac:chgData name="KANNAN S/O ANNAMALAI" userId="S::h1510171@nushigh.edu.sg::3c1e7182-606e-47ca-891f-e9e26eca1ea2" providerId="AD" clId="Web-{B244EB5A-2135-1B3D-DEC9-250B8C7A8A27}" dt="2019-12-28T15:38:28.722" v="1392" actId="20577"/>
          <ac:spMkLst>
            <pc:docMk/>
            <pc:sldMk cId="3022733429" sldId="265"/>
            <ac:spMk id="2" creationId="{BC6544CB-0A3C-4814-B2C6-6992F3BE1BEE}"/>
          </ac:spMkLst>
        </pc:spChg>
        <pc:spChg chg="del">
          <ac:chgData name="KANNAN S/O ANNAMALAI" userId="S::h1510171@nushigh.edu.sg::3c1e7182-606e-47ca-891f-e9e26eca1ea2" providerId="AD" clId="Web-{B244EB5A-2135-1B3D-DEC9-250B8C7A8A27}" dt="2019-12-28T15:39:39.738" v="1414"/>
          <ac:spMkLst>
            <pc:docMk/>
            <pc:sldMk cId="3022733429" sldId="265"/>
            <ac:spMk id="8" creationId="{77EF4784-BC2D-428F-ACB0-503BCF87078A}"/>
          </ac:spMkLst>
        </pc:spChg>
        <pc:spChg chg="del">
          <ac:chgData name="KANNAN S/O ANNAMALAI" userId="S::h1510171@nushigh.edu.sg::3c1e7182-606e-47ca-891f-e9e26eca1ea2" providerId="AD" clId="Web-{B244EB5A-2135-1B3D-DEC9-250B8C7A8A27}" dt="2019-12-28T15:39:37.535" v="1413"/>
          <ac:spMkLst>
            <pc:docMk/>
            <pc:sldMk cId="3022733429" sldId="265"/>
            <ac:spMk id="9" creationId="{C4E198B7-A77F-4281-A2B9-7E504734B669}"/>
          </ac:spMkLst>
        </pc:spChg>
        <pc:spChg chg="del">
          <ac:chgData name="KANNAN S/O ANNAMALAI" userId="S::h1510171@nushigh.edu.sg::3c1e7182-606e-47ca-891f-e9e26eca1ea2" providerId="AD" clId="Web-{B244EB5A-2135-1B3D-DEC9-250B8C7A8A27}" dt="2019-12-28T15:39:35.582" v="1412"/>
          <ac:spMkLst>
            <pc:docMk/>
            <pc:sldMk cId="3022733429" sldId="265"/>
            <ac:spMk id="10" creationId="{BE7E4B34-CE63-4103-A5C1-CC53DF4627DF}"/>
          </ac:spMkLst>
        </pc:spChg>
        <pc:spChg chg="mod">
          <ac:chgData name="KANNAN S/O ANNAMALAI" userId="S::h1510171@nushigh.edu.sg::3c1e7182-606e-47ca-891f-e9e26eca1ea2" providerId="AD" clId="Web-{B244EB5A-2135-1B3D-DEC9-250B8C7A8A27}" dt="2019-12-28T15:39:31.488" v="1411" actId="20577"/>
          <ac:spMkLst>
            <pc:docMk/>
            <pc:sldMk cId="3022733429" sldId="265"/>
            <ac:spMk id="11" creationId="{82761A8B-536A-45C4-994B-4E2FFB700A4C}"/>
          </ac:spMkLst>
        </pc:spChg>
        <pc:spChg chg="del">
          <ac:chgData name="KANNAN S/O ANNAMALAI" userId="S::h1510171@nushigh.edu.sg::3c1e7182-606e-47ca-891f-e9e26eca1ea2" providerId="AD" clId="Web-{B244EB5A-2135-1B3D-DEC9-250B8C7A8A27}" dt="2019-12-28T15:38:37.847" v="1394"/>
          <ac:spMkLst>
            <pc:docMk/>
            <pc:sldMk cId="3022733429" sldId="265"/>
            <ac:spMk id="27" creationId="{601FB83C-08AC-46EF-B6F9-CE4B63A4EF30}"/>
          </ac:spMkLst>
        </pc:spChg>
        <pc:spChg chg="del">
          <ac:chgData name="KANNAN S/O ANNAMALAI" userId="S::h1510171@nushigh.edu.sg::3c1e7182-606e-47ca-891f-e9e26eca1ea2" providerId="AD" clId="Web-{B244EB5A-2135-1B3D-DEC9-250B8C7A8A27}" dt="2019-12-28T15:38:52.378" v="1401"/>
          <ac:spMkLst>
            <pc:docMk/>
            <pc:sldMk cId="3022733429" sldId="265"/>
            <ac:spMk id="28" creationId="{5CBA5D55-6FF5-473B-BFEC-89D083ECF5EB}"/>
          </ac:spMkLst>
        </pc:spChg>
        <pc:spChg chg="del">
          <ac:chgData name="KANNAN S/O ANNAMALAI" userId="S::h1510171@nushigh.edu.sg::3c1e7182-606e-47ca-891f-e9e26eca1ea2" providerId="AD" clId="Web-{B244EB5A-2135-1B3D-DEC9-250B8C7A8A27}" dt="2019-12-28T15:38:39.988" v="1395"/>
          <ac:spMkLst>
            <pc:docMk/>
            <pc:sldMk cId="3022733429" sldId="265"/>
            <ac:spMk id="29" creationId="{CF8D08FA-AC59-485A-9EC0-51EC1015A295}"/>
          </ac:spMkLst>
        </pc:spChg>
        <pc:spChg chg="del">
          <ac:chgData name="KANNAN S/O ANNAMALAI" userId="S::h1510171@nushigh.edu.sg::3c1e7182-606e-47ca-891f-e9e26eca1ea2" providerId="AD" clId="Web-{B244EB5A-2135-1B3D-DEC9-250B8C7A8A27}" dt="2019-12-28T15:38:54.019" v="1402"/>
          <ac:spMkLst>
            <pc:docMk/>
            <pc:sldMk cId="3022733429" sldId="265"/>
            <ac:spMk id="30" creationId="{03BC23CD-A9D5-49E7-B979-85750A3FCF65}"/>
          </ac:spMkLst>
        </pc:spChg>
        <pc:spChg chg="del">
          <ac:chgData name="KANNAN S/O ANNAMALAI" userId="S::h1510171@nushigh.edu.sg::3c1e7182-606e-47ca-891f-e9e26eca1ea2" providerId="AD" clId="Web-{B244EB5A-2135-1B3D-DEC9-250B8C7A8A27}" dt="2019-12-28T15:38:55.769" v="1403"/>
          <ac:spMkLst>
            <pc:docMk/>
            <pc:sldMk cId="3022733429" sldId="265"/>
            <ac:spMk id="31" creationId="{0809D214-AE57-4795-8B6C-49DA771FC848}"/>
          </ac:spMkLst>
        </pc:spChg>
        <pc:spChg chg="add mod">
          <ac:chgData name="KANNAN S/O ANNAMALAI" userId="S::h1510171@nushigh.edu.sg::3c1e7182-606e-47ca-891f-e9e26eca1ea2" providerId="AD" clId="Web-{B244EB5A-2135-1B3D-DEC9-250B8C7A8A27}" dt="2019-12-28T15:40:00.988" v="1420" actId="20577"/>
          <ac:spMkLst>
            <pc:docMk/>
            <pc:sldMk cId="3022733429" sldId="265"/>
            <ac:spMk id="32" creationId="{65EFAC70-83A4-47D2-80F4-183DECCB1579}"/>
          </ac:spMkLst>
        </pc:spChg>
        <pc:spChg chg="add mod">
          <ac:chgData name="KANNAN S/O ANNAMALAI" userId="S::h1510171@nushigh.edu.sg::3c1e7182-606e-47ca-891f-e9e26eca1ea2" providerId="AD" clId="Web-{B244EB5A-2135-1B3D-DEC9-250B8C7A8A27}" dt="2019-12-28T15:39:48.504" v="1417" actId="20577"/>
          <ac:spMkLst>
            <pc:docMk/>
            <pc:sldMk cId="3022733429" sldId="265"/>
            <ac:spMk id="33" creationId="{2FA701B1-0DB9-48C1-A552-716E494BE2C2}"/>
          </ac:spMkLst>
        </pc:spChg>
        <pc:spChg chg="add mod">
          <ac:chgData name="KANNAN S/O ANNAMALAI" userId="S::h1510171@nushigh.edu.sg::3c1e7182-606e-47ca-891f-e9e26eca1ea2" providerId="AD" clId="Web-{B244EB5A-2135-1B3D-DEC9-250B8C7A8A27}" dt="2019-12-28T15:39:44.097" v="1416" actId="20577"/>
          <ac:spMkLst>
            <pc:docMk/>
            <pc:sldMk cId="3022733429" sldId="265"/>
            <ac:spMk id="34" creationId="{AA6E2214-C47E-43E2-9485-FF4837FF4B6A}"/>
          </ac:spMkLst>
        </pc:spChg>
        <pc:cxnChg chg="del">
          <ac:chgData name="KANNAN S/O ANNAMALAI" userId="S::h1510171@nushigh.edu.sg::3c1e7182-606e-47ca-891f-e9e26eca1ea2" providerId="AD" clId="Web-{B244EB5A-2135-1B3D-DEC9-250B8C7A8A27}" dt="2019-12-28T15:38:43.988" v="1397"/>
          <ac:cxnSpMkLst>
            <pc:docMk/>
            <pc:sldMk cId="3022733429" sldId="265"/>
            <ac:cxnSpMk id="22" creationId="{F4420670-80AC-41F5-AE86-DA98A0FE074F}"/>
          </ac:cxnSpMkLst>
        </pc:cxnChg>
        <pc:cxnChg chg="del">
          <ac:chgData name="KANNAN S/O ANNAMALAI" userId="S::h1510171@nushigh.edu.sg::3c1e7182-606e-47ca-891f-e9e26eca1ea2" providerId="AD" clId="Web-{B244EB5A-2135-1B3D-DEC9-250B8C7A8A27}" dt="2019-12-28T15:38:50.441" v="1400"/>
          <ac:cxnSpMkLst>
            <pc:docMk/>
            <pc:sldMk cId="3022733429" sldId="265"/>
            <ac:cxnSpMk id="23" creationId="{76A3591D-798D-4F50-8662-BF66FC29E1E7}"/>
          </ac:cxnSpMkLst>
        </pc:cxnChg>
        <pc:cxnChg chg="del">
          <ac:chgData name="KANNAN S/O ANNAMALAI" userId="S::h1510171@nushigh.edu.sg::3c1e7182-606e-47ca-891f-e9e26eca1ea2" providerId="AD" clId="Web-{B244EB5A-2135-1B3D-DEC9-250B8C7A8A27}" dt="2019-12-28T15:38:48.488" v="1399"/>
          <ac:cxnSpMkLst>
            <pc:docMk/>
            <pc:sldMk cId="3022733429" sldId="265"/>
            <ac:cxnSpMk id="24" creationId="{97CA6C07-2564-4C57-BA3C-AD65884778E7}"/>
          </ac:cxnSpMkLst>
        </pc:cxnChg>
        <pc:cxnChg chg="del">
          <ac:chgData name="KANNAN S/O ANNAMALAI" userId="S::h1510171@nushigh.edu.sg::3c1e7182-606e-47ca-891f-e9e26eca1ea2" providerId="AD" clId="Web-{B244EB5A-2135-1B3D-DEC9-250B8C7A8A27}" dt="2019-12-28T15:38:45.972" v="1398"/>
          <ac:cxnSpMkLst>
            <pc:docMk/>
            <pc:sldMk cId="3022733429" sldId="265"/>
            <ac:cxnSpMk id="25" creationId="{79A3C4C3-C14B-4A15-812E-54962DAF0D6A}"/>
          </ac:cxnSpMkLst>
        </pc:cxnChg>
        <pc:cxnChg chg="del">
          <ac:chgData name="KANNAN S/O ANNAMALAI" userId="S::h1510171@nushigh.edu.sg::3c1e7182-606e-47ca-891f-e9e26eca1ea2" providerId="AD" clId="Web-{B244EB5A-2135-1B3D-DEC9-250B8C7A8A27}" dt="2019-12-28T15:38:42.035" v="1396"/>
          <ac:cxnSpMkLst>
            <pc:docMk/>
            <pc:sldMk cId="3022733429" sldId="265"/>
            <ac:cxnSpMk id="26" creationId="{E823C069-177D-4FCB-936D-F97F24963FA3}"/>
          </ac:cxnSpMkLst>
        </pc:cxnChg>
      </pc:sldChg>
    </pc:docChg>
  </pc:docChgLst>
  <pc:docChgLst>
    <pc:chgData name="QIU XINZHI" userId="a655e3b2-43b5-416d-93c5-2a944905ae03" providerId="ADAL" clId="{995461F5-4A3F-46F4-BCA6-DD758AF89D97}"/>
    <pc:docChg chg="custSel addSld modSld sldOrd">
      <pc:chgData name="QIU XINZHI" userId="a655e3b2-43b5-416d-93c5-2a944905ae03" providerId="ADAL" clId="{995461F5-4A3F-46F4-BCA6-DD758AF89D97}" dt="2019-12-29T04:21:05.220" v="1102" actId="20577"/>
      <pc:docMkLst>
        <pc:docMk/>
      </pc:docMkLst>
      <pc:sldChg chg="modSp ord">
        <pc:chgData name="QIU XINZHI" userId="a655e3b2-43b5-416d-93c5-2a944905ae03" providerId="ADAL" clId="{995461F5-4A3F-46F4-BCA6-DD758AF89D97}" dt="2019-12-29T04:21:05.220" v="1102" actId="20577"/>
        <pc:sldMkLst>
          <pc:docMk/>
          <pc:sldMk cId="3654139497" sldId="257"/>
        </pc:sldMkLst>
        <pc:spChg chg="mod">
          <ac:chgData name="QIU XINZHI" userId="a655e3b2-43b5-416d-93c5-2a944905ae03" providerId="ADAL" clId="{995461F5-4A3F-46F4-BCA6-DD758AF89D97}" dt="2019-12-29T04:14:10.963" v="15" actId="20577"/>
          <ac:spMkLst>
            <pc:docMk/>
            <pc:sldMk cId="3654139497" sldId="257"/>
            <ac:spMk id="2" creationId="{6C41E8A7-4DF3-489E-A1BA-5DEAFAA2AE52}"/>
          </ac:spMkLst>
        </pc:spChg>
        <pc:spChg chg="mod">
          <ac:chgData name="QIU XINZHI" userId="a655e3b2-43b5-416d-93c5-2a944905ae03" providerId="ADAL" clId="{995461F5-4A3F-46F4-BCA6-DD758AF89D97}" dt="2019-12-29T04:21:05.220" v="1102" actId="20577"/>
          <ac:spMkLst>
            <pc:docMk/>
            <pc:sldMk cId="3654139497" sldId="257"/>
            <ac:spMk id="3" creationId="{8F9A3F75-B103-45AA-BB19-9889BD4961AB}"/>
          </ac:spMkLst>
        </pc:spChg>
      </pc:sldChg>
      <pc:sldChg chg="addSp delSp modSp">
        <pc:chgData name="QIU XINZHI" userId="a655e3b2-43b5-416d-93c5-2a944905ae03" providerId="ADAL" clId="{995461F5-4A3F-46F4-BCA6-DD758AF89D97}" dt="2019-12-29T04:16:33.101" v="272" actId="1076"/>
        <pc:sldMkLst>
          <pc:docMk/>
          <pc:sldMk cId="2931654350" sldId="260"/>
        </pc:sldMkLst>
        <pc:spChg chg="del">
          <ac:chgData name="QIU XINZHI" userId="a655e3b2-43b5-416d-93c5-2a944905ae03" providerId="ADAL" clId="{995461F5-4A3F-46F4-BCA6-DD758AF89D97}" dt="2019-12-29T04:16:17.020" v="258"/>
          <ac:spMkLst>
            <pc:docMk/>
            <pc:sldMk cId="2931654350" sldId="260"/>
            <ac:spMk id="3" creationId="{C60CA248-E9DC-44F6-A4AD-3B505176C713}"/>
          </ac:spMkLst>
        </pc:spChg>
        <pc:picChg chg="add mod">
          <ac:chgData name="QIU XINZHI" userId="a655e3b2-43b5-416d-93c5-2a944905ae03" providerId="ADAL" clId="{995461F5-4A3F-46F4-BCA6-DD758AF89D97}" dt="2019-12-29T04:16:33.101" v="272" actId="1076"/>
          <ac:picMkLst>
            <pc:docMk/>
            <pc:sldMk cId="2931654350" sldId="260"/>
            <ac:picMk id="4" creationId="{1B0DF257-37A8-4A3C-9033-394B07953AFA}"/>
          </ac:picMkLst>
        </pc:picChg>
      </pc:sldChg>
      <pc:sldChg chg="modSp add ord">
        <pc:chgData name="QIU XINZHI" userId="a655e3b2-43b5-416d-93c5-2a944905ae03" providerId="ADAL" clId="{995461F5-4A3F-46F4-BCA6-DD758AF89D97}" dt="2019-12-29T04:18:21.226" v="723" actId="20577"/>
        <pc:sldMkLst>
          <pc:docMk/>
          <pc:sldMk cId="2810394108" sldId="266"/>
        </pc:sldMkLst>
        <pc:spChg chg="mod">
          <ac:chgData name="QIU XINZHI" userId="a655e3b2-43b5-416d-93c5-2a944905ae03" providerId="ADAL" clId="{995461F5-4A3F-46F4-BCA6-DD758AF89D97}" dt="2019-12-29T04:16:27.739" v="270" actId="20577"/>
          <ac:spMkLst>
            <pc:docMk/>
            <pc:sldMk cId="2810394108" sldId="266"/>
            <ac:spMk id="2" creationId="{9982E6BB-9A04-424D-8B99-028D065AF79A}"/>
          </ac:spMkLst>
        </pc:spChg>
        <pc:spChg chg="mod">
          <ac:chgData name="QIU XINZHI" userId="a655e3b2-43b5-416d-93c5-2a944905ae03" providerId="ADAL" clId="{995461F5-4A3F-46F4-BCA6-DD758AF89D97}" dt="2019-12-29T04:18:21.226" v="723" actId="20577"/>
          <ac:spMkLst>
            <pc:docMk/>
            <pc:sldMk cId="2810394108" sldId="266"/>
            <ac:spMk id="3" creationId="{8E8002D0-53D0-4A37-902F-4433465A91D2}"/>
          </ac:spMkLst>
        </pc:spChg>
      </pc:sldChg>
    </pc:docChg>
  </pc:docChgLst>
  <pc:docChgLst>
    <pc:chgData clId="Web-{1736B731-2130-CBBB-5FA1-D34F3EBF3A38}"/>
    <pc:docChg chg="addSld">
      <pc:chgData name="" userId="" providerId="" clId="Web-{1736B731-2130-CBBB-5FA1-D34F3EBF3A38}" dt="2020-01-01T07:56:11.222" v="0"/>
      <pc:docMkLst>
        <pc:docMk/>
      </pc:docMkLst>
      <pc:sldChg chg="new">
        <pc:chgData name="" userId="" providerId="" clId="Web-{1736B731-2130-CBBB-5FA1-D34F3EBF3A38}" dt="2020-01-01T07:56:11.222" v="0"/>
        <pc:sldMkLst>
          <pc:docMk/>
          <pc:sldMk cId="2064293836" sldId="272"/>
        </pc:sldMkLst>
      </pc:sldChg>
    </pc:docChg>
  </pc:docChgLst>
  <pc:docChgLst>
    <pc:chgData name="CHENG YI" userId="S::h1510020@nushigh.edu.sg::0c730da0-d85e-44be-a5fe-5a2dba88817a" providerId="AD" clId="Web-{D05B98E8-9461-0FA8-CE97-62179EAB4C15}"/>
    <pc:docChg chg="modSld">
      <pc:chgData name="CHENG YI" userId="S::h1510020@nushigh.edu.sg::0c730da0-d85e-44be-a5fe-5a2dba88817a" providerId="AD" clId="Web-{D05B98E8-9461-0FA8-CE97-62179EAB4C15}" dt="2020-01-04T03:40:36.152" v="1" actId="20577"/>
      <pc:docMkLst>
        <pc:docMk/>
      </pc:docMkLst>
      <pc:sldChg chg="modSp">
        <pc:chgData name="CHENG YI" userId="S::h1510020@nushigh.edu.sg::0c730da0-d85e-44be-a5fe-5a2dba88817a" providerId="AD" clId="Web-{D05B98E8-9461-0FA8-CE97-62179EAB4C15}" dt="2020-01-04T03:40:36.152" v="1" actId="20577"/>
        <pc:sldMkLst>
          <pc:docMk/>
          <pc:sldMk cId="1394665915" sldId="262"/>
        </pc:sldMkLst>
        <pc:spChg chg="mod">
          <ac:chgData name="CHENG YI" userId="S::h1510020@nushigh.edu.sg::0c730da0-d85e-44be-a5fe-5a2dba88817a" providerId="AD" clId="Web-{D05B98E8-9461-0FA8-CE97-62179EAB4C15}" dt="2020-01-04T03:40:36.152" v="1" actId="20577"/>
          <ac:spMkLst>
            <pc:docMk/>
            <pc:sldMk cId="1394665915" sldId="262"/>
            <ac:spMk id="3" creationId="{80E8E654-2CA5-44B6-B33D-FDC93B1AC487}"/>
          </ac:spMkLst>
        </pc:spChg>
      </pc:sldChg>
    </pc:docChg>
  </pc:docChgLst>
  <pc:docChgLst>
    <pc:chgData name="YEONG JUN KAI" userId="60cffff0-2366-4ab7-83e3-4179c096ae7d" providerId="ADAL" clId="{951023CE-0CC9-455F-BA20-960B93123337}"/>
    <pc:docChg chg="custSel addSld modSld">
      <pc:chgData name="YEONG JUN KAI" userId="60cffff0-2366-4ab7-83e3-4179c096ae7d" providerId="ADAL" clId="{951023CE-0CC9-455F-BA20-960B93123337}" dt="2019-12-28T13:38:56.499" v="485" actId="20577"/>
      <pc:docMkLst>
        <pc:docMk/>
      </pc:docMkLst>
      <pc:sldChg chg="modSp">
        <pc:chgData name="YEONG JUN KAI" userId="60cffff0-2366-4ab7-83e3-4179c096ae7d" providerId="ADAL" clId="{951023CE-0CC9-455F-BA20-960B93123337}" dt="2019-12-28T13:38:31.214" v="408" actId="20577"/>
        <pc:sldMkLst>
          <pc:docMk/>
          <pc:sldMk cId="3654139497" sldId="257"/>
        </pc:sldMkLst>
        <pc:spChg chg="mod">
          <ac:chgData name="YEONG JUN KAI" userId="60cffff0-2366-4ab7-83e3-4179c096ae7d" providerId="ADAL" clId="{951023CE-0CC9-455F-BA20-960B93123337}" dt="2019-12-28T13:38:31.214" v="408" actId="20577"/>
          <ac:spMkLst>
            <pc:docMk/>
            <pc:sldMk cId="3654139497" sldId="257"/>
            <ac:spMk id="2" creationId="{6C41E8A7-4DF3-489E-A1BA-5DEAFAA2AE52}"/>
          </ac:spMkLst>
        </pc:spChg>
      </pc:sldChg>
      <pc:sldChg chg="modSp">
        <pc:chgData name="YEONG JUN KAI" userId="60cffff0-2366-4ab7-83e3-4179c096ae7d" providerId="ADAL" clId="{951023CE-0CC9-455F-BA20-960B93123337}" dt="2019-12-28T13:36:44.850" v="142" actId="20577"/>
        <pc:sldMkLst>
          <pc:docMk/>
          <pc:sldMk cId="4034818278" sldId="258"/>
        </pc:sldMkLst>
        <pc:spChg chg="mod">
          <ac:chgData name="YEONG JUN KAI" userId="60cffff0-2366-4ab7-83e3-4179c096ae7d" providerId="ADAL" clId="{951023CE-0CC9-455F-BA20-960B93123337}" dt="2019-12-28T13:36:44.850" v="142" actId="20577"/>
          <ac:spMkLst>
            <pc:docMk/>
            <pc:sldMk cId="4034818278" sldId="258"/>
            <ac:spMk id="3" creationId="{60F5C641-8228-4837-8534-6FEC9FD99695}"/>
          </ac:spMkLst>
        </pc:spChg>
      </pc:sldChg>
      <pc:sldChg chg="modSp add">
        <pc:chgData name="YEONG JUN KAI" userId="60cffff0-2366-4ab7-83e3-4179c096ae7d" providerId="ADAL" clId="{951023CE-0CC9-455F-BA20-960B93123337}" dt="2019-12-28T13:38:21.243" v="399" actId="20577"/>
        <pc:sldMkLst>
          <pc:docMk/>
          <pc:sldMk cId="135073407" sldId="259"/>
        </pc:sldMkLst>
        <pc:spChg chg="mod">
          <ac:chgData name="YEONG JUN KAI" userId="60cffff0-2366-4ab7-83e3-4179c096ae7d" providerId="ADAL" clId="{951023CE-0CC9-455F-BA20-960B93123337}" dt="2019-12-28T13:37:38.158" v="218" actId="20577"/>
          <ac:spMkLst>
            <pc:docMk/>
            <pc:sldMk cId="135073407" sldId="259"/>
            <ac:spMk id="2" creationId="{ED605AD5-D45C-4814-BA18-6857A2E75F5B}"/>
          </ac:spMkLst>
        </pc:spChg>
        <pc:spChg chg="mod">
          <ac:chgData name="YEONG JUN KAI" userId="60cffff0-2366-4ab7-83e3-4179c096ae7d" providerId="ADAL" clId="{951023CE-0CC9-455F-BA20-960B93123337}" dt="2019-12-28T13:38:21.243" v="399" actId="20577"/>
          <ac:spMkLst>
            <pc:docMk/>
            <pc:sldMk cId="135073407" sldId="259"/>
            <ac:spMk id="3" creationId="{E7449206-B834-4A9B-8BF4-D0172C4A53B8}"/>
          </ac:spMkLst>
        </pc:spChg>
      </pc:sldChg>
      <pc:sldChg chg="modSp add">
        <pc:chgData name="YEONG JUN KAI" userId="60cffff0-2366-4ab7-83e3-4179c096ae7d" providerId="ADAL" clId="{951023CE-0CC9-455F-BA20-960B93123337}" dt="2019-12-28T13:38:35.829" v="415" actId="20577"/>
        <pc:sldMkLst>
          <pc:docMk/>
          <pc:sldMk cId="2931654350" sldId="260"/>
        </pc:sldMkLst>
        <pc:spChg chg="mod">
          <ac:chgData name="YEONG JUN KAI" userId="60cffff0-2366-4ab7-83e3-4179c096ae7d" providerId="ADAL" clId="{951023CE-0CC9-455F-BA20-960B93123337}" dt="2019-12-28T13:38:35.829" v="415" actId="20577"/>
          <ac:spMkLst>
            <pc:docMk/>
            <pc:sldMk cId="2931654350" sldId="260"/>
            <ac:spMk id="2" creationId="{FB26F3A4-9BD0-4D69-89F2-712C229C8B86}"/>
          </ac:spMkLst>
        </pc:spChg>
      </pc:sldChg>
      <pc:sldChg chg="modSp add">
        <pc:chgData name="YEONG JUN KAI" userId="60cffff0-2366-4ab7-83e3-4179c096ae7d" providerId="ADAL" clId="{951023CE-0CC9-455F-BA20-960B93123337}" dt="2019-12-28T13:38:45.494" v="449" actId="20577"/>
        <pc:sldMkLst>
          <pc:docMk/>
          <pc:sldMk cId="3118841641" sldId="261"/>
        </pc:sldMkLst>
        <pc:spChg chg="mod">
          <ac:chgData name="YEONG JUN KAI" userId="60cffff0-2366-4ab7-83e3-4179c096ae7d" providerId="ADAL" clId="{951023CE-0CC9-455F-BA20-960B93123337}" dt="2019-12-28T13:38:45.494" v="449" actId="20577"/>
          <ac:spMkLst>
            <pc:docMk/>
            <pc:sldMk cId="3118841641" sldId="261"/>
            <ac:spMk id="2" creationId="{45E59210-A414-4998-AC4D-670EC688A517}"/>
          </ac:spMkLst>
        </pc:spChg>
      </pc:sldChg>
      <pc:sldChg chg="modSp add">
        <pc:chgData name="YEONG JUN KAI" userId="60cffff0-2366-4ab7-83e3-4179c096ae7d" providerId="ADAL" clId="{951023CE-0CC9-455F-BA20-960B93123337}" dt="2019-12-28T13:38:56.499" v="485" actId="20577"/>
        <pc:sldMkLst>
          <pc:docMk/>
          <pc:sldMk cId="1394665915" sldId="262"/>
        </pc:sldMkLst>
        <pc:spChg chg="mod">
          <ac:chgData name="YEONG JUN KAI" userId="60cffff0-2366-4ab7-83e3-4179c096ae7d" providerId="ADAL" clId="{951023CE-0CC9-455F-BA20-960B93123337}" dt="2019-12-28T13:38:56.499" v="485" actId="20577"/>
          <ac:spMkLst>
            <pc:docMk/>
            <pc:sldMk cId="1394665915" sldId="262"/>
            <ac:spMk id="2" creationId="{59834A57-98DB-414D-9EB5-4E4B252BD17D}"/>
          </ac:spMkLst>
        </pc:spChg>
      </pc:sldChg>
    </pc:docChg>
  </pc:docChgLst>
  <pc:docChgLst>
    <pc:chgData name="CHENG YI" userId="S::h1510020@nushigh.edu.sg::0c730da0-d85e-44be-a5fe-5a2dba88817a" providerId="AD" clId="Web-{14C7E90A-DA10-C723-5367-C94860D0B9EE}"/>
    <pc:docChg chg="modSld">
      <pc:chgData name="CHENG YI" userId="S::h1510020@nushigh.edu.sg::0c730da0-d85e-44be-a5fe-5a2dba88817a" providerId="AD" clId="Web-{14C7E90A-DA10-C723-5367-C94860D0B9EE}" dt="2020-01-05T12:19:04.403" v="47" actId="1076"/>
      <pc:docMkLst>
        <pc:docMk/>
      </pc:docMkLst>
      <pc:sldChg chg="modSp">
        <pc:chgData name="CHENG YI" userId="S::h1510020@nushigh.edu.sg::0c730da0-d85e-44be-a5fe-5a2dba88817a" providerId="AD" clId="Web-{14C7E90A-DA10-C723-5367-C94860D0B9EE}" dt="2020-01-05T12:19:04.403" v="47" actId="1076"/>
        <pc:sldMkLst>
          <pc:docMk/>
          <pc:sldMk cId="3356146730" sldId="270"/>
        </pc:sldMkLst>
        <pc:graphicFrameChg chg="mod modGraphic">
          <ac:chgData name="CHENG YI" userId="S::h1510020@nushigh.edu.sg::0c730da0-d85e-44be-a5fe-5a2dba88817a" providerId="AD" clId="Web-{14C7E90A-DA10-C723-5367-C94860D0B9EE}" dt="2020-01-05T12:19:04.403" v="47" actId="1076"/>
          <ac:graphicFrameMkLst>
            <pc:docMk/>
            <pc:sldMk cId="3356146730" sldId="270"/>
            <ac:graphicFrameMk id="5" creationId="{AD8715E6-3872-4F3B-A7F6-0EFC27B972E1}"/>
          </ac:graphicFrameMkLst>
        </pc:graphicFrameChg>
      </pc:sldChg>
    </pc:docChg>
  </pc:docChgLst>
  <pc:docChgLst>
    <pc:chgData name="CHENG YI" userId="S::h1510020@nushigh.edu.sg::0c730da0-d85e-44be-a5fe-5a2dba88817a" providerId="AD" clId="Web-{9507760F-CCE6-526A-6C7A-5465827516A2}"/>
    <pc:docChg chg="modSld">
      <pc:chgData name="CHENG YI" userId="S::h1510020@nushigh.edu.sg::0c730da0-d85e-44be-a5fe-5a2dba88817a" providerId="AD" clId="Web-{9507760F-CCE6-526A-6C7A-5465827516A2}" dt="2019-12-29T07:59:15.204" v="26"/>
      <pc:docMkLst>
        <pc:docMk/>
      </pc:docMkLst>
      <pc:sldChg chg="modSp">
        <pc:chgData name="CHENG YI" userId="S::h1510020@nushigh.edu.sg::0c730da0-d85e-44be-a5fe-5a2dba88817a" providerId="AD" clId="Web-{9507760F-CCE6-526A-6C7A-5465827516A2}" dt="2019-12-29T07:59:15.204" v="26"/>
        <pc:sldMkLst>
          <pc:docMk/>
          <pc:sldMk cId="3580124177" sldId="267"/>
        </pc:sldMkLst>
        <pc:graphicFrameChg chg="mod modGraphic">
          <ac:chgData name="CHENG YI" userId="S::h1510020@nushigh.edu.sg::0c730da0-d85e-44be-a5fe-5a2dba88817a" providerId="AD" clId="Web-{9507760F-CCE6-526A-6C7A-5465827516A2}" dt="2019-12-29T07:59:15.204" v="26"/>
          <ac:graphicFrameMkLst>
            <pc:docMk/>
            <pc:sldMk cId="3580124177" sldId="267"/>
            <ac:graphicFrameMk id="4" creationId="{6FBBB029-E424-4A97-8DC3-6902D1D552B3}"/>
          </ac:graphicFrameMkLst>
        </pc:graphicFrameChg>
      </pc:sldChg>
    </pc:docChg>
  </pc:docChgLst>
  <pc:docChgLst>
    <pc:chgData name="CHENG YI" userId="S::h1510020@nushigh.edu.sg::0c730da0-d85e-44be-a5fe-5a2dba88817a" providerId="AD" clId="Web-{037FDBAE-523B-125C-2AED-94264204B407}"/>
    <pc:docChg chg="addSld modSld">
      <pc:chgData name="CHENG YI" userId="S::h1510020@nushigh.edu.sg::0c730da0-d85e-44be-a5fe-5a2dba88817a" providerId="AD" clId="Web-{037FDBAE-523B-125C-2AED-94264204B407}" dt="2019-12-30T12:07:25.255" v="234" actId="20577"/>
      <pc:docMkLst>
        <pc:docMk/>
      </pc:docMkLst>
      <pc:sldChg chg="addSp delSp modSp new mod setBg">
        <pc:chgData name="CHENG YI" userId="S::h1510020@nushigh.edu.sg::0c730da0-d85e-44be-a5fe-5a2dba88817a" providerId="AD" clId="Web-{037FDBAE-523B-125C-2AED-94264204B407}" dt="2019-12-30T12:07:23.865" v="232" actId="20577"/>
        <pc:sldMkLst>
          <pc:docMk/>
          <pc:sldMk cId="2689722253" sldId="271"/>
        </pc:sldMkLst>
        <pc:spChg chg="mod">
          <ac:chgData name="CHENG YI" userId="S::h1510020@nushigh.edu.sg::0c730da0-d85e-44be-a5fe-5a2dba88817a" providerId="AD" clId="Web-{037FDBAE-523B-125C-2AED-94264204B407}" dt="2019-12-30T12:07:23.865" v="232" actId="20577"/>
          <ac:spMkLst>
            <pc:docMk/>
            <pc:sldMk cId="2689722253" sldId="271"/>
            <ac:spMk id="2" creationId="{9F60A4C3-6322-4AF2-B962-DF8B11517778}"/>
          </ac:spMkLst>
        </pc:spChg>
        <pc:spChg chg="add del mod">
          <ac:chgData name="CHENG YI" userId="S::h1510020@nushigh.edu.sg::0c730da0-d85e-44be-a5fe-5a2dba88817a" providerId="AD" clId="Web-{037FDBAE-523B-125C-2AED-94264204B407}" dt="2019-12-30T12:07:08.708" v="229"/>
          <ac:spMkLst>
            <pc:docMk/>
            <pc:sldMk cId="2689722253" sldId="271"/>
            <ac:spMk id="3" creationId="{D78A6D94-5740-430A-89E4-A5B708659FC3}"/>
          </ac:spMkLst>
        </pc:spChg>
        <pc:spChg chg="add">
          <ac:chgData name="CHENG YI" userId="S::h1510020@nushigh.edu.sg::0c730da0-d85e-44be-a5fe-5a2dba88817a" providerId="AD" clId="Web-{037FDBAE-523B-125C-2AED-94264204B407}" dt="2019-12-30T12:07:08.708" v="229"/>
          <ac:spMkLst>
            <pc:docMk/>
            <pc:sldMk cId="2689722253" sldId="271"/>
            <ac:spMk id="8" creationId="{8D70B121-56F4-4848-B38B-182089D909FA}"/>
          </ac:spMkLst>
        </pc:spChg>
        <pc:spChg chg="add del">
          <ac:chgData name="CHENG YI" userId="S::h1510020@nushigh.edu.sg::0c730da0-d85e-44be-a5fe-5a2dba88817a" providerId="AD" clId="Web-{037FDBAE-523B-125C-2AED-94264204B407}" dt="2019-12-30T12:07:08.693" v="228"/>
          <ac:spMkLst>
            <pc:docMk/>
            <pc:sldMk cId="2689722253" sldId="271"/>
            <ac:spMk id="10" creationId="{4071723A-CF26-4534-89C4-B73C60B664EB}"/>
          </ac:spMkLst>
        </pc:spChg>
        <pc:spChg chg="add del">
          <ac:chgData name="CHENG YI" userId="S::h1510020@nushigh.edu.sg::0c730da0-d85e-44be-a5fe-5a2dba88817a" providerId="AD" clId="Web-{037FDBAE-523B-125C-2AED-94264204B407}" dt="2019-12-30T12:07:08.693" v="228"/>
          <ac:spMkLst>
            <pc:docMk/>
            <pc:sldMk cId="2689722253" sldId="271"/>
            <ac:spMk id="12" creationId="{A79570B8-A1F0-45BA-881E-728CB053E648}"/>
          </ac:spMkLst>
        </pc:spChg>
        <pc:spChg chg="add del">
          <ac:chgData name="CHENG YI" userId="S::h1510020@nushigh.edu.sg::0c730da0-d85e-44be-a5fe-5a2dba88817a" providerId="AD" clId="Web-{037FDBAE-523B-125C-2AED-94264204B407}" dt="2019-12-30T12:07:08.693" v="228"/>
          <ac:spMkLst>
            <pc:docMk/>
            <pc:sldMk cId="2689722253" sldId="271"/>
            <ac:spMk id="28" creationId="{A7C1323A-4221-4D82-A549-EE210916EC4B}"/>
          </ac:spMkLst>
        </pc:spChg>
        <pc:grpChg chg="add del">
          <ac:chgData name="CHENG YI" userId="S::h1510020@nushigh.edu.sg::0c730da0-d85e-44be-a5fe-5a2dba88817a" providerId="AD" clId="Web-{037FDBAE-523B-125C-2AED-94264204B407}" dt="2019-12-30T12:07:08.693" v="228"/>
          <ac:grpSpMkLst>
            <pc:docMk/>
            <pc:sldMk cId="2689722253" sldId="271"/>
            <ac:grpSpMk id="14" creationId="{AC4F8715-86BE-45B6-95A5-47A5FACAB301}"/>
          </ac:grpSpMkLst>
        </pc:grpChg>
        <pc:grpChg chg="add del">
          <ac:chgData name="CHENG YI" userId="S::h1510020@nushigh.edu.sg::0c730da0-d85e-44be-a5fe-5a2dba88817a" providerId="AD" clId="Web-{037FDBAE-523B-125C-2AED-94264204B407}" dt="2019-12-30T12:07:08.693" v="228"/>
          <ac:grpSpMkLst>
            <pc:docMk/>
            <pc:sldMk cId="2689722253" sldId="271"/>
            <ac:grpSpMk id="30" creationId="{79875FCB-4062-40DC-86BA-A06DEDC927A9}"/>
          </ac:grpSpMkLst>
        </pc:grpChg>
        <pc:graphicFrameChg chg="add del">
          <ac:chgData name="CHENG YI" userId="S::h1510020@nushigh.edu.sg::0c730da0-d85e-44be-a5fe-5a2dba88817a" providerId="AD" clId="Web-{037FDBAE-523B-125C-2AED-94264204B407}" dt="2019-12-30T12:07:08.693" v="228"/>
          <ac:graphicFrameMkLst>
            <pc:docMk/>
            <pc:sldMk cId="2689722253" sldId="271"/>
            <ac:graphicFrameMk id="5" creationId="{6A1F14E8-5614-4227-8DA1-7F945B8E1534}"/>
          </ac:graphicFrameMkLst>
        </pc:graphicFrameChg>
        <pc:cxnChg chg="add">
          <ac:chgData name="CHENG YI" userId="S::h1510020@nushigh.edu.sg::0c730da0-d85e-44be-a5fe-5a2dba88817a" providerId="AD" clId="Web-{037FDBAE-523B-125C-2AED-94264204B407}" dt="2019-12-30T12:07:08.708" v="229"/>
          <ac:cxnSpMkLst>
            <pc:docMk/>
            <pc:sldMk cId="2689722253" sldId="271"/>
            <ac:cxnSpMk id="6" creationId="{2D72A2C9-F3CA-4216-8BAD-FA4C970C3C4E}"/>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6909E4-D98C-4C6C-A412-AF9039D26F4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B1FA0C7-6049-44C6-8C3D-F485DC38AFF4}">
      <dgm:prSet/>
      <dgm:spPr/>
      <dgm:t>
        <a:bodyPr/>
        <a:lstStyle/>
        <a:p>
          <a:r>
            <a:rPr lang="en-SG"/>
            <a:t>Each class is allocated a “base” (hula hoops) on the field</a:t>
          </a:r>
          <a:endParaRPr lang="en-US"/>
        </a:p>
      </dgm:t>
    </dgm:pt>
    <dgm:pt modelId="{884B9778-8E6A-49D3-9609-C05D7D42F2C7}" type="parTrans" cxnId="{B518F00C-75DC-408C-A264-83EDC0E1A5CA}">
      <dgm:prSet/>
      <dgm:spPr/>
      <dgm:t>
        <a:bodyPr/>
        <a:lstStyle/>
        <a:p>
          <a:endParaRPr lang="en-US"/>
        </a:p>
      </dgm:t>
    </dgm:pt>
    <dgm:pt modelId="{21295DFD-82E5-41EE-81D5-501B3D77FF5B}" type="sibTrans" cxnId="{B518F00C-75DC-408C-A264-83EDC0E1A5CA}">
      <dgm:prSet/>
      <dgm:spPr/>
      <dgm:t>
        <a:bodyPr/>
        <a:lstStyle/>
        <a:p>
          <a:endParaRPr lang="en-US"/>
        </a:p>
      </dgm:t>
    </dgm:pt>
    <dgm:pt modelId="{C616D7CB-97FC-42F2-9D3B-4D12A69B098A}">
      <dgm:prSet/>
      <dgm:spPr/>
      <dgm:t>
        <a:bodyPr/>
        <a:lstStyle/>
        <a:p>
          <a:r>
            <a:rPr lang="en-SG"/>
            <a:t>Before the game:</a:t>
          </a:r>
          <a:endParaRPr lang="en-US"/>
        </a:p>
      </dgm:t>
    </dgm:pt>
    <dgm:pt modelId="{46578EF6-81AC-4A20-84D4-9103B2817A54}" type="parTrans" cxnId="{10F2E0D7-1D7A-4C22-9E22-69B15C5AE279}">
      <dgm:prSet/>
      <dgm:spPr/>
      <dgm:t>
        <a:bodyPr/>
        <a:lstStyle/>
        <a:p>
          <a:endParaRPr lang="en-US"/>
        </a:p>
      </dgm:t>
    </dgm:pt>
    <dgm:pt modelId="{E26D996C-263F-4DD7-B0EF-C95B0615727C}" type="sibTrans" cxnId="{10F2E0D7-1D7A-4C22-9E22-69B15C5AE279}">
      <dgm:prSet/>
      <dgm:spPr/>
      <dgm:t>
        <a:bodyPr/>
        <a:lstStyle/>
        <a:p>
          <a:endParaRPr lang="en-US"/>
        </a:p>
      </dgm:t>
    </dgm:pt>
    <dgm:pt modelId="{0C78107B-CFFD-479E-9C70-0BF4E735BAC8}">
      <dgm:prSet/>
      <dgm:spPr/>
      <dgm:t>
        <a:bodyPr/>
        <a:lstStyle/>
        <a:p>
          <a:r>
            <a:rPr lang="en-SG"/>
            <a:t>Class to decide on the “head” of the snake (i.e. the person walking around to collect “Power Points” and to attack other snakes)</a:t>
          </a:r>
          <a:endParaRPr lang="en-US"/>
        </a:p>
      </dgm:t>
    </dgm:pt>
    <dgm:pt modelId="{597D5B2A-0308-4BB9-A980-893FAC1244A9}" type="parTrans" cxnId="{112A81D7-585E-4514-8E58-74A81025BDA1}">
      <dgm:prSet/>
      <dgm:spPr/>
      <dgm:t>
        <a:bodyPr/>
        <a:lstStyle/>
        <a:p>
          <a:endParaRPr lang="en-US"/>
        </a:p>
      </dgm:t>
    </dgm:pt>
    <dgm:pt modelId="{FA7C843A-0592-4815-8AEF-877134594913}" type="sibTrans" cxnId="{112A81D7-585E-4514-8E58-74A81025BDA1}">
      <dgm:prSet/>
      <dgm:spPr/>
      <dgm:t>
        <a:bodyPr/>
        <a:lstStyle/>
        <a:p>
          <a:endParaRPr lang="en-US"/>
        </a:p>
      </dgm:t>
    </dgm:pt>
    <dgm:pt modelId="{710E6185-0B2F-43B9-91B6-5A21409A1EDD}">
      <dgm:prSet/>
      <dgm:spPr/>
      <dgm:t>
        <a:bodyPr/>
        <a:lstStyle/>
        <a:p>
          <a:r>
            <a:rPr lang="en-SG"/>
            <a:t>During the game:</a:t>
          </a:r>
          <a:endParaRPr lang="en-US"/>
        </a:p>
      </dgm:t>
    </dgm:pt>
    <dgm:pt modelId="{96465C6A-671A-4F23-BBB4-B77A57565C71}" type="parTrans" cxnId="{88E149EC-386D-49B9-A054-450919E9AF0E}">
      <dgm:prSet/>
      <dgm:spPr/>
      <dgm:t>
        <a:bodyPr/>
        <a:lstStyle/>
        <a:p>
          <a:endParaRPr lang="en-US"/>
        </a:p>
      </dgm:t>
    </dgm:pt>
    <dgm:pt modelId="{AA36F2C0-DB3F-4DEE-9E06-465BF94BB670}" type="sibTrans" cxnId="{88E149EC-386D-49B9-A054-450919E9AF0E}">
      <dgm:prSet/>
      <dgm:spPr/>
      <dgm:t>
        <a:bodyPr/>
        <a:lstStyle/>
        <a:p>
          <a:endParaRPr lang="en-US"/>
        </a:p>
      </dgm:t>
    </dgm:pt>
    <dgm:pt modelId="{C4045C8C-1C04-427C-9FBA-17E3D857EF03}">
      <dgm:prSet/>
      <dgm:spPr/>
      <dgm:t>
        <a:bodyPr/>
        <a:lstStyle/>
        <a:p>
          <a:r>
            <a:rPr lang="en-SG"/>
            <a:t>“Head” will start at base, all other members distributed around the field by OGL</a:t>
          </a:r>
          <a:endParaRPr lang="en-US"/>
        </a:p>
      </dgm:t>
    </dgm:pt>
    <dgm:pt modelId="{2E98A983-8803-4342-B312-9594CA1D81B3}" type="parTrans" cxnId="{4FFCBBAC-EB5F-40B0-936B-CCACADD2DA43}">
      <dgm:prSet/>
      <dgm:spPr/>
      <dgm:t>
        <a:bodyPr/>
        <a:lstStyle/>
        <a:p>
          <a:endParaRPr lang="en-US"/>
        </a:p>
      </dgm:t>
    </dgm:pt>
    <dgm:pt modelId="{1951866B-8794-480D-BCA3-778BFFA38948}" type="sibTrans" cxnId="{4FFCBBAC-EB5F-40B0-936B-CCACADD2DA43}">
      <dgm:prSet/>
      <dgm:spPr/>
      <dgm:t>
        <a:bodyPr/>
        <a:lstStyle/>
        <a:p>
          <a:endParaRPr lang="en-US"/>
        </a:p>
      </dgm:t>
    </dgm:pt>
    <dgm:pt modelId="{52DAB53C-CAA8-42DA-859B-5967DA8974A0}">
      <dgm:prSet/>
      <dgm:spPr/>
      <dgm:t>
        <a:bodyPr/>
        <a:lstStyle/>
        <a:p>
          <a:r>
            <a:rPr lang="en-SG"/>
            <a:t>“Power Points” (i.e. Ping Pong Balls) will be scattered on the field</a:t>
          </a:r>
          <a:endParaRPr lang="en-US"/>
        </a:p>
      </dgm:t>
    </dgm:pt>
    <dgm:pt modelId="{ED01C2E8-477F-4F70-B6B3-0071D90A2ABF}" type="parTrans" cxnId="{EED76711-2D9B-441A-82E1-FC350C245254}">
      <dgm:prSet/>
      <dgm:spPr/>
      <dgm:t>
        <a:bodyPr/>
        <a:lstStyle/>
        <a:p>
          <a:endParaRPr lang="en-US"/>
        </a:p>
      </dgm:t>
    </dgm:pt>
    <dgm:pt modelId="{422557D6-FCCE-41B0-8806-05D40650B792}" type="sibTrans" cxnId="{EED76711-2D9B-441A-82E1-FC350C245254}">
      <dgm:prSet/>
      <dgm:spPr/>
      <dgm:t>
        <a:bodyPr/>
        <a:lstStyle/>
        <a:p>
          <a:endParaRPr lang="en-US"/>
        </a:p>
      </dgm:t>
    </dgm:pt>
    <dgm:pt modelId="{ED2577C0-0DC1-4486-9F1D-F2FAAAAEC035}" type="pres">
      <dgm:prSet presAssocID="{8B6909E4-D98C-4C6C-A412-AF9039D26F41}" presName="linear" presStyleCnt="0">
        <dgm:presLayoutVars>
          <dgm:animLvl val="lvl"/>
          <dgm:resizeHandles val="exact"/>
        </dgm:presLayoutVars>
      </dgm:prSet>
      <dgm:spPr/>
    </dgm:pt>
    <dgm:pt modelId="{6E906481-4C8F-450F-90C5-BE953136C48A}" type="pres">
      <dgm:prSet presAssocID="{EB1FA0C7-6049-44C6-8C3D-F485DC38AFF4}" presName="parentText" presStyleLbl="node1" presStyleIdx="0" presStyleCnt="3">
        <dgm:presLayoutVars>
          <dgm:chMax val="0"/>
          <dgm:bulletEnabled val="1"/>
        </dgm:presLayoutVars>
      </dgm:prSet>
      <dgm:spPr/>
    </dgm:pt>
    <dgm:pt modelId="{EC150438-B8B8-4931-916F-5A65B2ADB188}" type="pres">
      <dgm:prSet presAssocID="{21295DFD-82E5-41EE-81D5-501B3D77FF5B}" presName="spacer" presStyleCnt="0"/>
      <dgm:spPr/>
    </dgm:pt>
    <dgm:pt modelId="{2DFA3636-399B-426F-8C5D-AFA47F5487EB}" type="pres">
      <dgm:prSet presAssocID="{C616D7CB-97FC-42F2-9D3B-4D12A69B098A}" presName="parentText" presStyleLbl="node1" presStyleIdx="1" presStyleCnt="3">
        <dgm:presLayoutVars>
          <dgm:chMax val="0"/>
          <dgm:bulletEnabled val="1"/>
        </dgm:presLayoutVars>
      </dgm:prSet>
      <dgm:spPr/>
    </dgm:pt>
    <dgm:pt modelId="{F0B27150-97AD-4C18-BE81-F5D5B4C8A7A6}" type="pres">
      <dgm:prSet presAssocID="{C616D7CB-97FC-42F2-9D3B-4D12A69B098A}" presName="childText" presStyleLbl="revTx" presStyleIdx="0" presStyleCnt="2">
        <dgm:presLayoutVars>
          <dgm:bulletEnabled val="1"/>
        </dgm:presLayoutVars>
      </dgm:prSet>
      <dgm:spPr/>
    </dgm:pt>
    <dgm:pt modelId="{CF35EAF1-EF1F-4EBF-8B46-069F63DD267F}" type="pres">
      <dgm:prSet presAssocID="{710E6185-0B2F-43B9-91B6-5A21409A1EDD}" presName="parentText" presStyleLbl="node1" presStyleIdx="2" presStyleCnt="3">
        <dgm:presLayoutVars>
          <dgm:chMax val="0"/>
          <dgm:bulletEnabled val="1"/>
        </dgm:presLayoutVars>
      </dgm:prSet>
      <dgm:spPr/>
    </dgm:pt>
    <dgm:pt modelId="{CB8B81F7-845B-4E31-862D-170B2A55F61E}" type="pres">
      <dgm:prSet presAssocID="{710E6185-0B2F-43B9-91B6-5A21409A1EDD}" presName="childText" presStyleLbl="revTx" presStyleIdx="1" presStyleCnt="2">
        <dgm:presLayoutVars>
          <dgm:bulletEnabled val="1"/>
        </dgm:presLayoutVars>
      </dgm:prSet>
      <dgm:spPr/>
    </dgm:pt>
  </dgm:ptLst>
  <dgm:cxnLst>
    <dgm:cxn modelId="{B518F00C-75DC-408C-A264-83EDC0E1A5CA}" srcId="{8B6909E4-D98C-4C6C-A412-AF9039D26F41}" destId="{EB1FA0C7-6049-44C6-8C3D-F485DC38AFF4}" srcOrd="0" destOrd="0" parTransId="{884B9778-8E6A-49D3-9609-C05D7D42F2C7}" sibTransId="{21295DFD-82E5-41EE-81D5-501B3D77FF5B}"/>
    <dgm:cxn modelId="{EED76711-2D9B-441A-82E1-FC350C245254}" srcId="{710E6185-0B2F-43B9-91B6-5A21409A1EDD}" destId="{52DAB53C-CAA8-42DA-859B-5967DA8974A0}" srcOrd="1" destOrd="0" parTransId="{ED01C2E8-477F-4F70-B6B3-0071D90A2ABF}" sibTransId="{422557D6-FCCE-41B0-8806-05D40650B792}"/>
    <dgm:cxn modelId="{10B0731D-9923-49C8-A64B-8286D9AF9D9C}" type="presOf" srcId="{0C78107B-CFFD-479E-9C70-0BF4E735BAC8}" destId="{F0B27150-97AD-4C18-BE81-F5D5B4C8A7A6}" srcOrd="0" destOrd="0" presId="urn:microsoft.com/office/officeart/2005/8/layout/vList2"/>
    <dgm:cxn modelId="{41119432-36E9-4F37-82E9-AC86A93487F0}" type="presOf" srcId="{C4045C8C-1C04-427C-9FBA-17E3D857EF03}" destId="{CB8B81F7-845B-4E31-862D-170B2A55F61E}" srcOrd="0" destOrd="0" presId="urn:microsoft.com/office/officeart/2005/8/layout/vList2"/>
    <dgm:cxn modelId="{8C079469-E6F1-4A1E-B834-E615410777E3}" type="presOf" srcId="{8B6909E4-D98C-4C6C-A412-AF9039D26F41}" destId="{ED2577C0-0DC1-4486-9F1D-F2FAAAAEC035}" srcOrd="0" destOrd="0" presId="urn:microsoft.com/office/officeart/2005/8/layout/vList2"/>
    <dgm:cxn modelId="{011ECF6A-CE62-44CA-95BB-F85977E147A0}" type="presOf" srcId="{52DAB53C-CAA8-42DA-859B-5967DA8974A0}" destId="{CB8B81F7-845B-4E31-862D-170B2A55F61E}" srcOrd="0" destOrd="1" presId="urn:microsoft.com/office/officeart/2005/8/layout/vList2"/>
    <dgm:cxn modelId="{C349DC70-8E95-4B1C-8D65-2BA10213AC8F}" type="presOf" srcId="{EB1FA0C7-6049-44C6-8C3D-F485DC38AFF4}" destId="{6E906481-4C8F-450F-90C5-BE953136C48A}" srcOrd="0" destOrd="0" presId="urn:microsoft.com/office/officeart/2005/8/layout/vList2"/>
    <dgm:cxn modelId="{4FFCBBAC-EB5F-40B0-936B-CCACADD2DA43}" srcId="{710E6185-0B2F-43B9-91B6-5A21409A1EDD}" destId="{C4045C8C-1C04-427C-9FBA-17E3D857EF03}" srcOrd="0" destOrd="0" parTransId="{2E98A983-8803-4342-B312-9594CA1D81B3}" sibTransId="{1951866B-8794-480D-BCA3-778BFFA38948}"/>
    <dgm:cxn modelId="{112A81D7-585E-4514-8E58-74A81025BDA1}" srcId="{C616D7CB-97FC-42F2-9D3B-4D12A69B098A}" destId="{0C78107B-CFFD-479E-9C70-0BF4E735BAC8}" srcOrd="0" destOrd="0" parTransId="{597D5B2A-0308-4BB9-A980-893FAC1244A9}" sibTransId="{FA7C843A-0592-4815-8AEF-877134594913}"/>
    <dgm:cxn modelId="{10F2E0D7-1D7A-4C22-9E22-69B15C5AE279}" srcId="{8B6909E4-D98C-4C6C-A412-AF9039D26F41}" destId="{C616D7CB-97FC-42F2-9D3B-4D12A69B098A}" srcOrd="1" destOrd="0" parTransId="{46578EF6-81AC-4A20-84D4-9103B2817A54}" sibTransId="{E26D996C-263F-4DD7-B0EF-C95B0615727C}"/>
    <dgm:cxn modelId="{E49D3BE5-52D8-42A0-9A57-781CA27CDCFC}" type="presOf" srcId="{C616D7CB-97FC-42F2-9D3B-4D12A69B098A}" destId="{2DFA3636-399B-426F-8C5D-AFA47F5487EB}" srcOrd="0" destOrd="0" presId="urn:microsoft.com/office/officeart/2005/8/layout/vList2"/>
    <dgm:cxn modelId="{88E149EC-386D-49B9-A054-450919E9AF0E}" srcId="{8B6909E4-D98C-4C6C-A412-AF9039D26F41}" destId="{710E6185-0B2F-43B9-91B6-5A21409A1EDD}" srcOrd="2" destOrd="0" parTransId="{96465C6A-671A-4F23-BBB4-B77A57565C71}" sibTransId="{AA36F2C0-DB3F-4DEE-9E06-465BF94BB670}"/>
    <dgm:cxn modelId="{453CBEF3-E2E2-410E-8A2A-66B91D3CAE26}" type="presOf" srcId="{710E6185-0B2F-43B9-91B6-5A21409A1EDD}" destId="{CF35EAF1-EF1F-4EBF-8B46-069F63DD267F}" srcOrd="0" destOrd="0" presId="urn:microsoft.com/office/officeart/2005/8/layout/vList2"/>
    <dgm:cxn modelId="{04735CA4-0A0C-418E-BCB4-B4BC373D2064}" type="presParOf" srcId="{ED2577C0-0DC1-4486-9F1D-F2FAAAAEC035}" destId="{6E906481-4C8F-450F-90C5-BE953136C48A}" srcOrd="0" destOrd="0" presId="urn:microsoft.com/office/officeart/2005/8/layout/vList2"/>
    <dgm:cxn modelId="{FC77A4C2-7C93-418D-9949-9BB4AEAB38DB}" type="presParOf" srcId="{ED2577C0-0DC1-4486-9F1D-F2FAAAAEC035}" destId="{EC150438-B8B8-4931-916F-5A65B2ADB188}" srcOrd="1" destOrd="0" presId="urn:microsoft.com/office/officeart/2005/8/layout/vList2"/>
    <dgm:cxn modelId="{F6112FDA-AE1D-4963-9E9B-1FA4AA5557C8}" type="presParOf" srcId="{ED2577C0-0DC1-4486-9F1D-F2FAAAAEC035}" destId="{2DFA3636-399B-426F-8C5D-AFA47F5487EB}" srcOrd="2" destOrd="0" presId="urn:microsoft.com/office/officeart/2005/8/layout/vList2"/>
    <dgm:cxn modelId="{DE105ABF-E35A-4CD9-8A8B-145C4297BAD7}" type="presParOf" srcId="{ED2577C0-0DC1-4486-9F1D-F2FAAAAEC035}" destId="{F0B27150-97AD-4C18-BE81-F5D5B4C8A7A6}" srcOrd="3" destOrd="0" presId="urn:microsoft.com/office/officeart/2005/8/layout/vList2"/>
    <dgm:cxn modelId="{2E10BEA8-3583-4426-BD3C-EFC29B5305F3}" type="presParOf" srcId="{ED2577C0-0DC1-4486-9F1D-F2FAAAAEC035}" destId="{CF35EAF1-EF1F-4EBF-8B46-069F63DD267F}" srcOrd="4" destOrd="0" presId="urn:microsoft.com/office/officeart/2005/8/layout/vList2"/>
    <dgm:cxn modelId="{718C529D-B706-4B99-8FB0-36B1EFE71F15}" type="presParOf" srcId="{ED2577C0-0DC1-4486-9F1D-F2FAAAAEC035}" destId="{CB8B81F7-845B-4E31-862D-170B2A55F61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61BB71-397C-44E7-A946-9482A327D5E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B001B81-FED6-4FDF-9464-D7E0A6B31153}">
      <dgm:prSet/>
      <dgm:spPr/>
      <dgm:t>
        <a:bodyPr/>
        <a:lstStyle/>
        <a:p>
          <a:r>
            <a:rPr lang="en-SG"/>
            <a:t>To get the longest snake and collect the most “Power Points”</a:t>
          </a:r>
          <a:endParaRPr lang="en-US"/>
        </a:p>
      </dgm:t>
    </dgm:pt>
    <dgm:pt modelId="{9F72C906-C5E9-42AE-B7A6-7D876403D39C}" type="parTrans" cxnId="{2BEE201F-76B4-4C64-BB27-D5725208372B}">
      <dgm:prSet/>
      <dgm:spPr/>
      <dgm:t>
        <a:bodyPr/>
        <a:lstStyle/>
        <a:p>
          <a:endParaRPr lang="en-US"/>
        </a:p>
      </dgm:t>
    </dgm:pt>
    <dgm:pt modelId="{A0A39943-F654-4BEA-8B94-A2AF8F5354D7}" type="sibTrans" cxnId="{2BEE201F-76B4-4C64-BB27-D5725208372B}">
      <dgm:prSet/>
      <dgm:spPr/>
      <dgm:t>
        <a:bodyPr/>
        <a:lstStyle/>
        <a:p>
          <a:endParaRPr lang="en-US"/>
        </a:p>
      </dgm:t>
    </dgm:pt>
    <dgm:pt modelId="{60869306-4A65-405E-8B4E-B73BC20D2B07}">
      <dgm:prSet/>
      <dgm:spPr/>
      <dgm:t>
        <a:bodyPr/>
        <a:lstStyle/>
        <a:p>
          <a:r>
            <a:rPr lang="en-SG"/>
            <a:t>“Heads” to walk around the field to “pick up” members of their class</a:t>
          </a:r>
          <a:endParaRPr lang="en-US"/>
        </a:p>
      </dgm:t>
    </dgm:pt>
    <dgm:pt modelId="{554D8A30-BAA0-4AFD-B0C0-DFEBE28BCDF7}" type="parTrans" cxnId="{EF6DF258-9591-4C0F-B467-2DC7659BC1D4}">
      <dgm:prSet/>
      <dgm:spPr/>
      <dgm:t>
        <a:bodyPr/>
        <a:lstStyle/>
        <a:p>
          <a:endParaRPr lang="en-US"/>
        </a:p>
      </dgm:t>
    </dgm:pt>
    <dgm:pt modelId="{5E8AA62F-03F9-4960-B1FA-6D3E7A09ED3C}" type="sibTrans" cxnId="{EF6DF258-9591-4C0F-B467-2DC7659BC1D4}">
      <dgm:prSet/>
      <dgm:spPr/>
      <dgm:t>
        <a:bodyPr/>
        <a:lstStyle/>
        <a:p>
          <a:endParaRPr lang="en-US"/>
        </a:p>
      </dgm:t>
    </dgm:pt>
    <dgm:pt modelId="{BD4AE476-4DA4-4F88-A38E-B2C83FCBFAE8}">
      <dgm:prSet/>
      <dgm:spPr/>
      <dgm:t>
        <a:bodyPr/>
        <a:lstStyle/>
        <a:p>
          <a:r>
            <a:rPr lang="en-SG"/>
            <a:t>Min. length of 4 members (including the “Head”) before “Power Points” can be picked up by the “Head”</a:t>
          </a:r>
          <a:endParaRPr lang="en-US"/>
        </a:p>
      </dgm:t>
    </dgm:pt>
    <dgm:pt modelId="{5B6FDBC5-628C-42F6-9713-A1F50F7F5434}" type="parTrans" cxnId="{25C69149-68EB-43A1-A8B0-DB93849136D0}">
      <dgm:prSet/>
      <dgm:spPr/>
      <dgm:t>
        <a:bodyPr/>
        <a:lstStyle/>
        <a:p>
          <a:endParaRPr lang="en-US"/>
        </a:p>
      </dgm:t>
    </dgm:pt>
    <dgm:pt modelId="{EE978615-AB47-4F35-9083-D8E29519ABEE}" type="sibTrans" cxnId="{25C69149-68EB-43A1-A8B0-DB93849136D0}">
      <dgm:prSet/>
      <dgm:spPr/>
      <dgm:t>
        <a:bodyPr/>
        <a:lstStyle/>
        <a:p>
          <a:endParaRPr lang="en-US"/>
        </a:p>
      </dgm:t>
    </dgm:pt>
    <dgm:pt modelId="{689BDA4B-B494-41FF-AE85-45CD47F80ED5}">
      <dgm:prSet/>
      <dgm:spPr/>
      <dgm:t>
        <a:bodyPr/>
        <a:lstStyle/>
        <a:p>
          <a:r>
            <a:rPr lang="en-SG"/>
            <a:t>ONLY the “HEAD” is allowed to obtain “Power Points” (i.e. pick up Ping Pong Balls) -&gt; Bucket will be provided</a:t>
          </a:r>
          <a:endParaRPr lang="en-US"/>
        </a:p>
      </dgm:t>
    </dgm:pt>
    <dgm:pt modelId="{7A1F1E8C-C117-43CB-9998-E622A52FD99E}" type="parTrans" cxnId="{DA2E820F-68F7-47EE-BFC7-53646F7AF4BA}">
      <dgm:prSet/>
      <dgm:spPr/>
      <dgm:t>
        <a:bodyPr/>
        <a:lstStyle/>
        <a:p>
          <a:endParaRPr lang="en-US"/>
        </a:p>
      </dgm:t>
    </dgm:pt>
    <dgm:pt modelId="{ABC2728E-0346-479F-A13E-74F82976EA75}" type="sibTrans" cxnId="{DA2E820F-68F7-47EE-BFC7-53646F7AF4BA}">
      <dgm:prSet/>
      <dgm:spPr/>
      <dgm:t>
        <a:bodyPr/>
        <a:lstStyle/>
        <a:p>
          <a:endParaRPr lang="en-US"/>
        </a:p>
      </dgm:t>
    </dgm:pt>
    <dgm:pt modelId="{8AB8695E-CAC9-45B1-BC96-EB42B911CD93}" type="pres">
      <dgm:prSet presAssocID="{2E61BB71-397C-44E7-A946-9482A327D5E6}" presName="linear" presStyleCnt="0">
        <dgm:presLayoutVars>
          <dgm:animLvl val="lvl"/>
          <dgm:resizeHandles val="exact"/>
        </dgm:presLayoutVars>
      </dgm:prSet>
      <dgm:spPr/>
    </dgm:pt>
    <dgm:pt modelId="{6A700D37-E0E7-4E6A-B124-62F8AAE32DD1}" type="pres">
      <dgm:prSet presAssocID="{6B001B81-FED6-4FDF-9464-D7E0A6B31153}" presName="parentText" presStyleLbl="node1" presStyleIdx="0" presStyleCnt="1">
        <dgm:presLayoutVars>
          <dgm:chMax val="0"/>
          <dgm:bulletEnabled val="1"/>
        </dgm:presLayoutVars>
      </dgm:prSet>
      <dgm:spPr/>
    </dgm:pt>
    <dgm:pt modelId="{13C53491-461F-4955-A5E3-23EA7F025502}" type="pres">
      <dgm:prSet presAssocID="{6B001B81-FED6-4FDF-9464-D7E0A6B31153}" presName="childText" presStyleLbl="revTx" presStyleIdx="0" presStyleCnt="1">
        <dgm:presLayoutVars>
          <dgm:bulletEnabled val="1"/>
        </dgm:presLayoutVars>
      </dgm:prSet>
      <dgm:spPr/>
    </dgm:pt>
  </dgm:ptLst>
  <dgm:cxnLst>
    <dgm:cxn modelId="{DA2E820F-68F7-47EE-BFC7-53646F7AF4BA}" srcId="{6B001B81-FED6-4FDF-9464-D7E0A6B31153}" destId="{689BDA4B-B494-41FF-AE85-45CD47F80ED5}" srcOrd="2" destOrd="0" parTransId="{7A1F1E8C-C117-43CB-9998-E622A52FD99E}" sibTransId="{ABC2728E-0346-479F-A13E-74F82976EA75}"/>
    <dgm:cxn modelId="{2BEE201F-76B4-4C64-BB27-D5725208372B}" srcId="{2E61BB71-397C-44E7-A946-9482A327D5E6}" destId="{6B001B81-FED6-4FDF-9464-D7E0A6B31153}" srcOrd="0" destOrd="0" parTransId="{9F72C906-C5E9-42AE-B7A6-7D876403D39C}" sibTransId="{A0A39943-F654-4BEA-8B94-A2AF8F5354D7}"/>
    <dgm:cxn modelId="{2A2B5E68-25DF-45CD-80C8-55F4D4D6D0E0}" type="presOf" srcId="{2E61BB71-397C-44E7-A946-9482A327D5E6}" destId="{8AB8695E-CAC9-45B1-BC96-EB42B911CD93}" srcOrd="0" destOrd="0" presId="urn:microsoft.com/office/officeart/2005/8/layout/vList2"/>
    <dgm:cxn modelId="{25C69149-68EB-43A1-A8B0-DB93849136D0}" srcId="{6B001B81-FED6-4FDF-9464-D7E0A6B31153}" destId="{BD4AE476-4DA4-4F88-A38E-B2C83FCBFAE8}" srcOrd="1" destOrd="0" parTransId="{5B6FDBC5-628C-42F6-9713-A1F50F7F5434}" sibTransId="{EE978615-AB47-4F35-9083-D8E29519ABEE}"/>
    <dgm:cxn modelId="{7919006B-F9B3-4DC9-8FB1-975C0B6B5E28}" type="presOf" srcId="{689BDA4B-B494-41FF-AE85-45CD47F80ED5}" destId="{13C53491-461F-4955-A5E3-23EA7F025502}" srcOrd="0" destOrd="2" presId="urn:microsoft.com/office/officeart/2005/8/layout/vList2"/>
    <dgm:cxn modelId="{EF6DF258-9591-4C0F-B467-2DC7659BC1D4}" srcId="{6B001B81-FED6-4FDF-9464-D7E0A6B31153}" destId="{60869306-4A65-405E-8B4E-B73BC20D2B07}" srcOrd="0" destOrd="0" parTransId="{554D8A30-BAA0-4AFD-B0C0-DFEBE28BCDF7}" sibTransId="{5E8AA62F-03F9-4960-B1FA-6D3E7A09ED3C}"/>
    <dgm:cxn modelId="{1CE17C9A-726D-4BC8-8FF5-C2294177AF4D}" type="presOf" srcId="{BD4AE476-4DA4-4F88-A38E-B2C83FCBFAE8}" destId="{13C53491-461F-4955-A5E3-23EA7F025502}" srcOrd="0" destOrd="1" presId="urn:microsoft.com/office/officeart/2005/8/layout/vList2"/>
    <dgm:cxn modelId="{00205CE6-E4C9-4B81-85D7-F6DD6ABCCDAF}" type="presOf" srcId="{6B001B81-FED6-4FDF-9464-D7E0A6B31153}" destId="{6A700D37-E0E7-4E6A-B124-62F8AAE32DD1}" srcOrd="0" destOrd="0" presId="urn:microsoft.com/office/officeart/2005/8/layout/vList2"/>
    <dgm:cxn modelId="{172772EF-6CDC-409B-A39B-1D47D5994264}" type="presOf" srcId="{60869306-4A65-405E-8B4E-B73BC20D2B07}" destId="{13C53491-461F-4955-A5E3-23EA7F025502}" srcOrd="0" destOrd="0" presId="urn:microsoft.com/office/officeart/2005/8/layout/vList2"/>
    <dgm:cxn modelId="{07D44FF2-0651-47CC-9850-065901C15D22}" type="presParOf" srcId="{8AB8695E-CAC9-45B1-BC96-EB42B911CD93}" destId="{6A700D37-E0E7-4E6A-B124-62F8AAE32DD1}" srcOrd="0" destOrd="0" presId="urn:microsoft.com/office/officeart/2005/8/layout/vList2"/>
    <dgm:cxn modelId="{3697179A-2740-436F-AD27-8E14BAA73617}" type="presParOf" srcId="{8AB8695E-CAC9-45B1-BC96-EB42B911CD93}" destId="{13C53491-461F-4955-A5E3-23EA7F02550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906481-4C8F-450F-90C5-BE953136C48A}">
      <dsp:nvSpPr>
        <dsp:cNvPr id="0" name=""/>
        <dsp:cNvSpPr/>
      </dsp:nvSpPr>
      <dsp:spPr>
        <a:xfrm>
          <a:off x="0" y="28963"/>
          <a:ext cx="6513603" cy="1113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SG" sz="2800" kern="1200"/>
            <a:t>Each class is allocated a “base” (hula hoops) on the field</a:t>
          </a:r>
          <a:endParaRPr lang="en-US" sz="2800" kern="1200"/>
        </a:p>
      </dsp:txBody>
      <dsp:txXfrm>
        <a:off x="54373" y="83336"/>
        <a:ext cx="6404857" cy="1005094"/>
      </dsp:txXfrm>
    </dsp:sp>
    <dsp:sp modelId="{2DFA3636-399B-426F-8C5D-AFA47F5487EB}">
      <dsp:nvSpPr>
        <dsp:cNvPr id="0" name=""/>
        <dsp:cNvSpPr/>
      </dsp:nvSpPr>
      <dsp:spPr>
        <a:xfrm>
          <a:off x="0" y="1223443"/>
          <a:ext cx="6513603" cy="111384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SG" sz="2800" kern="1200"/>
            <a:t>Before the game:</a:t>
          </a:r>
          <a:endParaRPr lang="en-US" sz="2800" kern="1200"/>
        </a:p>
      </dsp:txBody>
      <dsp:txXfrm>
        <a:off x="54373" y="1277816"/>
        <a:ext cx="6404857" cy="1005094"/>
      </dsp:txXfrm>
    </dsp:sp>
    <dsp:sp modelId="{F0B27150-97AD-4C18-BE81-F5D5B4C8A7A6}">
      <dsp:nvSpPr>
        <dsp:cNvPr id="0" name=""/>
        <dsp:cNvSpPr/>
      </dsp:nvSpPr>
      <dsp:spPr>
        <a:xfrm>
          <a:off x="0" y="2337283"/>
          <a:ext cx="6513603" cy="1014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SG" sz="2200" kern="1200"/>
            <a:t>Class to decide on the “head” of the snake (i.e. the person walking around to collect “Power Points” and to attack other snakes)</a:t>
          </a:r>
          <a:endParaRPr lang="en-US" sz="2200" kern="1200"/>
        </a:p>
      </dsp:txBody>
      <dsp:txXfrm>
        <a:off x="0" y="2337283"/>
        <a:ext cx="6513603" cy="1014300"/>
      </dsp:txXfrm>
    </dsp:sp>
    <dsp:sp modelId="{CF35EAF1-EF1F-4EBF-8B46-069F63DD267F}">
      <dsp:nvSpPr>
        <dsp:cNvPr id="0" name=""/>
        <dsp:cNvSpPr/>
      </dsp:nvSpPr>
      <dsp:spPr>
        <a:xfrm>
          <a:off x="0" y="3351583"/>
          <a:ext cx="6513603" cy="11138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SG" sz="2800" kern="1200"/>
            <a:t>During the game:</a:t>
          </a:r>
          <a:endParaRPr lang="en-US" sz="2800" kern="1200"/>
        </a:p>
      </dsp:txBody>
      <dsp:txXfrm>
        <a:off x="54373" y="3405956"/>
        <a:ext cx="6404857" cy="1005094"/>
      </dsp:txXfrm>
    </dsp:sp>
    <dsp:sp modelId="{CB8B81F7-845B-4E31-862D-170B2A55F61E}">
      <dsp:nvSpPr>
        <dsp:cNvPr id="0" name=""/>
        <dsp:cNvSpPr/>
      </dsp:nvSpPr>
      <dsp:spPr>
        <a:xfrm>
          <a:off x="0" y="4465423"/>
          <a:ext cx="6513603" cy="1391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SG" sz="2200" kern="1200"/>
            <a:t>“Head” will start at base, all other members distributed around the field by OGL</a:t>
          </a:r>
          <a:endParaRPr lang="en-US" sz="2200" kern="1200"/>
        </a:p>
        <a:p>
          <a:pPr marL="228600" lvl="1" indent="-228600" algn="l" defTabSz="977900">
            <a:lnSpc>
              <a:spcPct val="90000"/>
            </a:lnSpc>
            <a:spcBef>
              <a:spcPct val="0"/>
            </a:spcBef>
            <a:spcAft>
              <a:spcPct val="20000"/>
            </a:spcAft>
            <a:buChar char="•"/>
          </a:pPr>
          <a:r>
            <a:rPr lang="en-SG" sz="2200" kern="1200"/>
            <a:t>“Power Points” (i.e. Ping Pong Balls) will be scattered on the field</a:t>
          </a:r>
          <a:endParaRPr lang="en-US" sz="2200" kern="1200"/>
        </a:p>
      </dsp:txBody>
      <dsp:txXfrm>
        <a:off x="0" y="4465423"/>
        <a:ext cx="6513603" cy="1391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00D37-E0E7-4E6A-B124-62F8AAE32DD1}">
      <dsp:nvSpPr>
        <dsp:cNvPr id="0" name=""/>
        <dsp:cNvSpPr/>
      </dsp:nvSpPr>
      <dsp:spPr>
        <a:xfrm>
          <a:off x="0" y="445213"/>
          <a:ext cx="6513603" cy="14718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SG" sz="3700" kern="1200"/>
            <a:t>To get the longest snake and collect the most “Power Points”</a:t>
          </a:r>
          <a:endParaRPr lang="en-US" sz="3700" kern="1200"/>
        </a:p>
      </dsp:txBody>
      <dsp:txXfrm>
        <a:off x="71850" y="517063"/>
        <a:ext cx="6369903" cy="1328160"/>
      </dsp:txXfrm>
    </dsp:sp>
    <dsp:sp modelId="{13C53491-461F-4955-A5E3-23EA7F025502}">
      <dsp:nvSpPr>
        <dsp:cNvPr id="0" name=""/>
        <dsp:cNvSpPr/>
      </dsp:nvSpPr>
      <dsp:spPr>
        <a:xfrm>
          <a:off x="0" y="1917073"/>
          <a:ext cx="6513603" cy="3523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SG" sz="2900" kern="1200"/>
            <a:t>“Heads” to walk around the field to “pick up” members of their class</a:t>
          </a:r>
          <a:endParaRPr lang="en-US" sz="2900" kern="1200"/>
        </a:p>
        <a:p>
          <a:pPr marL="285750" lvl="1" indent="-285750" algn="l" defTabSz="1289050">
            <a:lnSpc>
              <a:spcPct val="90000"/>
            </a:lnSpc>
            <a:spcBef>
              <a:spcPct val="0"/>
            </a:spcBef>
            <a:spcAft>
              <a:spcPct val="20000"/>
            </a:spcAft>
            <a:buChar char="•"/>
          </a:pPr>
          <a:r>
            <a:rPr lang="en-SG" sz="2900" kern="1200"/>
            <a:t>Min. length of 4 members (including the “Head”) before “Power Points” can be picked up by the “Head”</a:t>
          </a:r>
          <a:endParaRPr lang="en-US" sz="2900" kern="1200"/>
        </a:p>
        <a:p>
          <a:pPr marL="285750" lvl="1" indent="-285750" algn="l" defTabSz="1289050">
            <a:lnSpc>
              <a:spcPct val="90000"/>
            </a:lnSpc>
            <a:spcBef>
              <a:spcPct val="0"/>
            </a:spcBef>
            <a:spcAft>
              <a:spcPct val="20000"/>
            </a:spcAft>
            <a:buChar char="•"/>
          </a:pPr>
          <a:r>
            <a:rPr lang="en-SG" sz="2900" kern="1200"/>
            <a:t>ONLY the “HEAD” is allowed to obtain “Power Points” (i.e. pick up Ping Pong Balls) -&gt; Bucket will be provided</a:t>
          </a:r>
          <a:endParaRPr lang="en-US" sz="2900" kern="1200"/>
        </a:p>
      </dsp:txBody>
      <dsp:txXfrm>
        <a:off x="0" y="1917073"/>
        <a:ext cx="6513603" cy="35231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650C9-ED62-45D3-B217-2D50A71818E8}" type="datetimeFigureOut">
              <a:rPr lang="en-US"/>
              <a:t>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3F789-32BE-4133-BF35-42B6D571FB12}" type="slidenum">
              <a:rPr lang="en-US"/>
              <a:t>‹#›</a:t>
            </a:fld>
            <a:endParaRPr lang="en-US"/>
          </a:p>
        </p:txBody>
      </p:sp>
    </p:spTree>
    <p:extLst>
      <p:ext uri="{BB962C8B-B14F-4D97-AF65-F5344CB8AC3E}">
        <p14:creationId xmlns:p14="http://schemas.microsoft.com/office/powerpoint/2010/main" val="2326788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Storyline: When transporting the supplies, you have accidentally spilled the ammunition onto the ground and you now need to recover them. However, as these are dangerous parts, you need to stick together with your class to retrieve the bullets on the ground successfully.</a:t>
            </a:r>
            <a:endParaRPr lang="en-US"/>
          </a:p>
        </p:txBody>
      </p:sp>
      <p:sp>
        <p:nvSpPr>
          <p:cNvPr id="4" name="Slide Number Placeholder 3"/>
          <p:cNvSpPr>
            <a:spLocks noGrp="1"/>
          </p:cNvSpPr>
          <p:nvPr>
            <p:ph type="sldNum" sz="quarter" idx="5"/>
          </p:nvPr>
        </p:nvSpPr>
        <p:spPr/>
        <p:txBody>
          <a:bodyPr/>
          <a:lstStyle/>
          <a:p>
            <a:fld id="{6DA3F789-32BE-4133-BF35-42B6D571FB12}" type="slidenum">
              <a:rPr lang="en-US"/>
              <a:t>3</a:t>
            </a:fld>
            <a:endParaRPr lang="en-US"/>
          </a:p>
        </p:txBody>
      </p:sp>
    </p:spTree>
    <p:extLst>
      <p:ext uri="{BB962C8B-B14F-4D97-AF65-F5344CB8AC3E}">
        <p14:creationId xmlns:p14="http://schemas.microsoft.com/office/powerpoint/2010/main" val="961966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close up of a logo&#10;&#10;Description generated with very high confidence">
            <a:extLst>
              <a:ext uri="{FF2B5EF4-FFF2-40B4-BE49-F238E27FC236}">
                <a16:creationId xmlns:a16="http://schemas.microsoft.com/office/drawing/2014/main" id="{C46C025C-2598-4C81-B2B3-0FE413537AAB}"/>
              </a:ext>
            </a:extLst>
          </p:cNvPr>
          <p:cNvPicPr>
            <a:picLocks noChangeAspect="1"/>
          </p:cNvPicPr>
          <p:nvPr/>
        </p:nvPicPr>
        <p:blipFill>
          <a:blip r:embed="rId2"/>
          <a:stretch>
            <a:fillRect/>
          </a:stretch>
        </p:blipFill>
        <p:spPr>
          <a:xfrm>
            <a:off x="4615006" y="345440"/>
            <a:ext cx="2951827" cy="4754880"/>
          </a:xfrm>
          <a:prstGeom prst="rect">
            <a:avLst/>
          </a:prstGeom>
        </p:spPr>
      </p:pic>
      <p:sp>
        <p:nvSpPr>
          <p:cNvPr id="6" name="TextBox 5">
            <a:extLst>
              <a:ext uri="{FF2B5EF4-FFF2-40B4-BE49-F238E27FC236}">
                <a16:creationId xmlns:a16="http://schemas.microsoft.com/office/drawing/2014/main" id="{4CF54E35-666E-47A4-8806-1C982501CCA4}"/>
              </a:ext>
            </a:extLst>
          </p:cNvPr>
          <p:cNvSpPr txBox="1"/>
          <p:nvPr/>
        </p:nvSpPr>
        <p:spPr>
          <a:xfrm>
            <a:off x="4267200" y="5100319"/>
            <a:ext cx="36576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solidFill>
                  <a:srgbClr val="FF0000"/>
                </a:solidFill>
              </a:rPr>
              <a:t>-Classified-</a:t>
            </a:r>
            <a:endParaRPr lang="en-US"/>
          </a:p>
        </p:txBody>
      </p:sp>
    </p:spTree>
    <p:extLst>
      <p:ext uri="{BB962C8B-B14F-4D97-AF65-F5344CB8AC3E}">
        <p14:creationId xmlns:p14="http://schemas.microsoft.com/office/powerpoint/2010/main" val="2064293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544CB-0A3C-4814-B2C6-6992F3BE1BEE}"/>
              </a:ext>
            </a:extLst>
          </p:cNvPr>
          <p:cNvSpPr>
            <a:spLocks noGrp="1"/>
          </p:cNvSpPr>
          <p:nvPr>
            <p:ph type="title"/>
          </p:nvPr>
        </p:nvSpPr>
        <p:spPr/>
        <p:txBody>
          <a:bodyPr/>
          <a:lstStyle/>
          <a:p>
            <a:r>
              <a:rPr lang="en-US">
                <a:cs typeface="Calibri Light"/>
              </a:rPr>
              <a:t>Example of an attack-Initiation</a:t>
            </a:r>
            <a:endParaRPr lang="en-US"/>
          </a:p>
        </p:txBody>
      </p:sp>
      <p:sp>
        <p:nvSpPr>
          <p:cNvPr id="4" name="Oval 3">
            <a:extLst>
              <a:ext uri="{FF2B5EF4-FFF2-40B4-BE49-F238E27FC236}">
                <a16:creationId xmlns:a16="http://schemas.microsoft.com/office/drawing/2014/main" id="{8869D93A-4134-4628-97C0-B64B052F95CB}"/>
              </a:ext>
            </a:extLst>
          </p:cNvPr>
          <p:cNvSpPr/>
          <p:nvPr/>
        </p:nvSpPr>
        <p:spPr>
          <a:xfrm>
            <a:off x="1668379" y="2520616"/>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solidFill>
                  <a:srgbClr val="FFFF00"/>
                </a:solidFill>
                <a:cs typeface="Calibri"/>
              </a:rPr>
              <a:t>1</a:t>
            </a:r>
            <a:endParaRPr lang="en-US" sz="3000">
              <a:solidFill>
                <a:srgbClr val="FFFF00"/>
              </a:solidFill>
            </a:endParaRPr>
          </a:p>
        </p:txBody>
      </p:sp>
      <p:sp>
        <p:nvSpPr>
          <p:cNvPr id="5" name="Oval 4">
            <a:extLst>
              <a:ext uri="{FF2B5EF4-FFF2-40B4-BE49-F238E27FC236}">
                <a16:creationId xmlns:a16="http://schemas.microsoft.com/office/drawing/2014/main" id="{27CB0D62-60BF-4D41-AB0F-C78110285272}"/>
              </a:ext>
            </a:extLst>
          </p:cNvPr>
          <p:cNvSpPr/>
          <p:nvPr/>
        </p:nvSpPr>
        <p:spPr>
          <a:xfrm>
            <a:off x="2580773" y="2520616"/>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00"/>
                </a:solidFill>
                <a:cs typeface="Calibri"/>
              </a:rPr>
              <a:t>2</a:t>
            </a:r>
            <a:endParaRPr lang="en-US">
              <a:solidFill>
                <a:srgbClr val="FFFF00"/>
              </a:solidFill>
            </a:endParaRPr>
          </a:p>
        </p:txBody>
      </p:sp>
      <p:sp>
        <p:nvSpPr>
          <p:cNvPr id="6" name="Oval 5">
            <a:extLst>
              <a:ext uri="{FF2B5EF4-FFF2-40B4-BE49-F238E27FC236}">
                <a16:creationId xmlns:a16="http://schemas.microsoft.com/office/drawing/2014/main" id="{C5F501A5-AA63-4DD5-A1C1-D9607E12A5C3}"/>
              </a:ext>
            </a:extLst>
          </p:cNvPr>
          <p:cNvSpPr/>
          <p:nvPr/>
        </p:nvSpPr>
        <p:spPr>
          <a:xfrm>
            <a:off x="3493167" y="2520615"/>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00"/>
                </a:solidFill>
                <a:cs typeface="Calibri"/>
              </a:rPr>
              <a:t>3</a:t>
            </a:r>
            <a:endParaRPr lang="en-US">
              <a:solidFill>
                <a:srgbClr val="FFFF00"/>
              </a:solidFill>
            </a:endParaRPr>
          </a:p>
        </p:txBody>
      </p:sp>
      <p:sp>
        <p:nvSpPr>
          <p:cNvPr id="7" name="Oval 6">
            <a:extLst>
              <a:ext uri="{FF2B5EF4-FFF2-40B4-BE49-F238E27FC236}">
                <a16:creationId xmlns:a16="http://schemas.microsoft.com/office/drawing/2014/main" id="{3B867824-B1EB-466D-BA8C-95127F316545}"/>
              </a:ext>
            </a:extLst>
          </p:cNvPr>
          <p:cNvSpPr/>
          <p:nvPr/>
        </p:nvSpPr>
        <p:spPr>
          <a:xfrm>
            <a:off x="4405563" y="2520616"/>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00"/>
                </a:solidFill>
                <a:cs typeface="Calibri"/>
              </a:rPr>
              <a:t>4</a:t>
            </a:r>
            <a:endParaRPr lang="en-US">
              <a:solidFill>
                <a:srgbClr val="FFFF00"/>
              </a:solidFill>
            </a:endParaRPr>
          </a:p>
        </p:txBody>
      </p:sp>
      <p:sp>
        <p:nvSpPr>
          <p:cNvPr id="8" name="Oval 7">
            <a:extLst>
              <a:ext uri="{FF2B5EF4-FFF2-40B4-BE49-F238E27FC236}">
                <a16:creationId xmlns:a16="http://schemas.microsoft.com/office/drawing/2014/main" id="{77EF4784-BC2D-428F-ACB0-503BCF87078A}"/>
              </a:ext>
            </a:extLst>
          </p:cNvPr>
          <p:cNvSpPr/>
          <p:nvPr/>
        </p:nvSpPr>
        <p:spPr>
          <a:xfrm>
            <a:off x="8055142" y="2420352"/>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00"/>
                </a:solidFill>
                <a:cs typeface="Calibri"/>
              </a:rPr>
              <a:t>8</a:t>
            </a:r>
            <a:endParaRPr lang="en-US">
              <a:solidFill>
                <a:srgbClr val="FFFF00"/>
              </a:solidFill>
            </a:endParaRPr>
          </a:p>
        </p:txBody>
      </p:sp>
      <p:sp>
        <p:nvSpPr>
          <p:cNvPr id="9" name="Oval 8">
            <a:extLst>
              <a:ext uri="{FF2B5EF4-FFF2-40B4-BE49-F238E27FC236}">
                <a16:creationId xmlns:a16="http://schemas.microsoft.com/office/drawing/2014/main" id="{C4E198B7-A77F-4281-A2B9-7E504734B669}"/>
              </a:ext>
            </a:extLst>
          </p:cNvPr>
          <p:cNvSpPr/>
          <p:nvPr/>
        </p:nvSpPr>
        <p:spPr>
          <a:xfrm>
            <a:off x="7142747" y="2420353"/>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00"/>
                </a:solidFill>
                <a:cs typeface="Calibri"/>
              </a:rPr>
              <a:t>7</a:t>
            </a:r>
            <a:endParaRPr lang="en-US">
              <a:solidFill>
                <a:srgbClr val="FFFF00"/>
              </a:solidFill>
            </a:endParaRPr>
          </a:p>
        </p:txBody>
      </p:sp>
      <p:sp>
        <p:nvSpPr>
          <p:cNvPr id="10" name="Oval 9">
            <a:extLst>
              <a:ext uri="{FF2B5EF4-FFF2-40B4-BE49-F238E27FC236}">
                <a16:creationId xmlns:a16="http://schemas.microsoft.com/office/drawing/2014/main" id="{BE7E4B34-CE63-4103-A5C1-CC53DF4627DF}"/>
              </a:ext>
            </a:extLst>
          </p:cNvPr>
          <p:cNvSpPr/>
          <p:nvPr/>
        </p:nvSpPr>
        <p:spPr>
          <a:xfrm>
            <a:off x="6230352" y="2470484"/>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00"/>
                </a:solidFill>
                <a:cs typeface="Calibri"/>
              </a:rPr>
              <a:t>6</a:t>
            </a:r>
            <a:endParaRPr lang="en-US">
              <a:solidFill>
                <a:srgbClr val="FFFF00"/>
              </a:solidFill>
            </a:endParaRPr>
          </a:p>
        </p:txBody>
      </p:sp>
      <p:sp>
        <p:nvSpPr>
          <p:cNvPr id="11" name="Oval 10">
            <a:extLst>
              <a:ext uri="{FF2B5EF4-FFF2-40B4-BE49-F238E27FC236}">
                <a16:creationId xmlns:a16="http://schemas.microsoft.com/office/drawing/2014/main" id="{82761A8B-536A-45C4-994B-4E2FFB700A4C}"/>
              </a:ext>
            </a:extLst>
          </p:cNvPr>
          <p:cNvSpPr/>
          <p:nvPr/>
        </p:nvSpPr>
        <p:spPr>
          <a:xfrm>
            <a:off x="5317957" y="2520615"/>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00"/>
                </a:solidFill>
                <a:cs typeface="Calibri"/>
              </a:rPr>
              <a:t>5</a:t>
            </a:r>
            <a:endParaRPr lang="en-US">
              <a:solidFill>
                <a:srgbClr val="FFFF00"/>
              </a:solidFill>
            </a:endParaRPr>
          </a:p>
        </p:txBody>
      </p:sp>
      <p:sp>
        <p:nvSpPr>
          <p:cNvPr id="13" name="Oval 12">
            <a:extLst>
              <a:ext uri="{FF2B5EF4-FFF2-40B4-BE49-F238E27FC236}">
                <a16:creationId xmlns:a16="http://schemas.microsoft.com/office/drawing/2014/main" id="{7E034F9F-1005-4E69-88DE-85E88E106E11}"/>
              </a:ext>
            </a:extLst>
          </p:cNvPr>
          <p:cNvSpPr/>
          <p:nvPr/>
        </p:nvSpPr>
        <p:spPr>
          <a:xfrm>
            <a:off x="4485773" y="3803984"/>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solidFill>
                  <a:srgbClr val="FF0000"/>
                </a:solidFill>
                <a:cs typeface="Calibri"/>
              </a:rPr>
              <a:t>1</a:t>
            </a:r>
            <a:endParaRPr lang="en-US" sz="3000">
              <a:solidFill>
                <a:srgbClr val="FF0000"/>
              </a:solidFill>
            </a:endParaRPr>
          </a:p>
        </p:txBody>
      </p:sp>
      <p:sp>
        <p:nvSpPr>
          <p:cNvPr id="14" name="Oval 13">
            <a:extLst>
              <a:ext uri="{FF2B5EF4-FFF2-40B4-BE49-F238E27FC236}">
                <a16:creationId xmlns:a16="http://schemas.microsoft.com/office/drawing/2014/main" id="{FEE1EB42-A89D-454B-856B-D0126959555A}"/>
              </a:ext>
            </a:extLst>
          </p:cNvPr>
          <p:cNvSpPr/>
          <p:nvPr/>
        </p:nvSpPr>
        <p:spPr>
          <a:xfrm>
            <a:off x="3573377" y="3803984"/>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cs typeface="Calibri"/>
              </a:rPr>
              <a:t>2</a:t>
            </a:r>
            <a:endParaRPr lang="en-US">
              <a:solidFill>
                <a:srgbClr val="FF0000"/>
              </a:solidFill>
            </a:endParaRPr>
          </a:p>
        </p:txBody>
      </p:sp>
      <p:sp>
        <p:nvSpPr>
          <p:cNvPr id="15" name="Oval 14">
            <a:extLst>
              <a:ext uri="{FF2B5EF4-FFF2-40B4-BE49-F238E27FC236}">
                <a16:creationId xmlns:a16="http://schemas.microsoft.com/office/drawing/2014/main" id="{1879C886-3D21-4AA4-8558-6A35DBCE8267}"/>
              </a:ext>
            </a:extLst>
          </p:cNvPr>
          <p:cNvSpPr/>
          <p:nvPr/>
        </p:nvSpPr>
        <p:spPr>
          <a:xfrm>
            <a:off x="3503194" y="4716379"/>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cs typeface="Calibri"/>
              </a:rPr>
              <a:t>3</a:t>
            </a:r>
            <a:endParaRPr lang="en-US">
              <a:solidFill>
                <a:srgbClr val="FF0000"/>
              </a:solidFill>
            </a:endParaRPr>
          </a:p>
        </p:txBody>
      </p:sp>
      <p:sp>
        <p:nvSpPr>
          <p:cNvPr id="16" name="Oval 15">
            <a:extLst>
              <a:ext uri="{FF2B5EF4-FFF2-40B4-BE49-F238E27FC236}">
                <a16:creationId xmlns:a16="http://schemas.microsoft.com/office/drawing/2014/main" id="{C070D34F-FD3C-40DD-84CA-EFED14F8DEBF}"/>
              </a:ext>
            </a:extLst>
          </p:cNvPr>
          <p:cNvSpPr/>
          <p:nvPr/>
        </p:nvSpPr>
        <p:spPr>
          <a:xfrm>
            <a:off x="876299" y="4265194"/>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cs typeface="Calibri"/>
              </a:rPr>
              <a:t>6</a:t>
            </a:r>
            <a:endParaRPr lang="en-US">
              <a:solidFill>
                <a:srgbClr val="FF0000"/>
              </a:solidFill>
            </a:endParaRPr>
          </a:p>
        </p:txBody>
      </p:sp>
      <p:sp>
        <p:nvSpPr>
          <p:cNvPr id="17" name="Oval 16">
            <a:extLst>
              <a:ext uri="{FF2B5EF4-FFF2-40B4-BE49-F238E27FC236}">
                <a16:creationId xmlns:a16="http://schemas.microsoft.com/office/drawing/2014/main" id="{2D84414F-C792-4523-A61D-85D2388ED7C6}"/>
              </a:ext>
            </a:extLst>
          </p:cNvPr>
          <p:cNvSpPr/>
          <p:nvPr/>
        </p:nvSpPr>
        <p:spPr>
          <a:xfrm>
            <a:off x="2590799" y="4716379"/>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cs typeface="Calibri"/>
              </a:rPr>
              <a:t>4</a:t>
            </a:r>
            <a:endParaRPr lang="en-US">
              <a:solidFill>
                <a:srgbClr val="FF0000"/>
              </a:solidFill>
            </a:endParaRPr>
          </a:p>
        </p:txBody>
      </p:sp>
      <p:sp>
        <p:nvSpPr>
          <p:cNvPr id="18" name="Oval 17">
            <a:extLst>
              <a:ext uri="{FF2B5EF4-FFF2-40B4-BE49-F238E27FC236}">
                <a16:creationId xmlns:a16="http://schemas.microsoft.com/office/drawing/2014/main" id="{79838D7B-DF23-4278-9C61-11D4AE38FD4B}"/>
              </a:ext>
            </a:extLst>
          </p:cNvPr>
          <p:cNvSpPr/>
          <p:nvPr/>
        </p:nvSpPr>
        <p:spPr>
          <a:xfrm>
            <a:off x="1668378" y="4716379"/>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cs typeface="Calibri"/>
              </a:rPr>
              <a:t>5</a:t>
            </a:r>
            <a:endParaRPr lang="en-US">
              <a:solidFill>
                <a:srgbClr val="FF0000"/>
              </a:solidFill>
            </a:endParaRPr>
          </a:p>
        </p:txBody>
      </p:sp>
      <p:cxnSp>
        <p:nvCxnSpPr>
          <p:cNvPr id="19" name="Straight Arrow Connector 18">
            <a:extLst>
              <a:ext uri="{FF2B5EF4-FFF2-40B4-BE49-F238E27FC236}">
                <a16:creationId xmlns:a16="http://schemas.microsoft.com/office/drawing/2014/main" id="{88E8B6D9-9E5E-4053-B632-1EBDD6B055E2}"/>
              </a:ext>
            </a:extLst>
          </p:cNvPr>
          <p:cNvCxnSpPr/>
          <p:nvPr/>
        </p:nvCxnSpPr>
        <p:spPr>
          <a:xfrm flipH="1" flipV="1">
            <a:off x="4941469" y="3427498"/>
            <a:ext cx="8021" cy="328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Graphic 20" descr="Fireworks">
            <a:extLst>
              <a:ext uri="{FF2B5EF4-FFF2-40B4-BE49-F238E27FC236}">
                <a16:creationId xmlns:a16="http://schemas.microsoft.com/office/drawing/2014/main" id="{489B8A72-0A05-4857-A166-E8924BF40698}"/>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4662237" y="3022766"/>
            <a:ext cx="563479" cy="563479"/>
          </a:xfrm>
        </p:spPr>
      </p:pic>
    </p:spTree>
    <p:extLst>
      <p:ext uri="{BB962C8B-B14F-4D97-AF65-F5344CB8AC3E}">
        <p14:creationId xmlns:p14="http://schemas.microsoft.com/office/powerpoint/2010/main" val="424473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544CB-0A3C-4814-B2C6-6992F3BE1BEE}"/>
              </a:ext>
            </a:extLst>
          </p:cNvPr>
          <p:cNvSpPr>
            <a:spLocks noGrp="1"/>
          </p:cNvSpPr>
          <p:nvPr>
            <p:ph type="title"/>
          </p:nvPr>
        </p:nvSpPr>
        <p:spPr/>
        <p:txBody>
          <a:bodyPr/>
          <a:lstStyle/>
          <a:p>
            <a:r>
              <a:rPr lang="en-US">
                <a:cs typeface="Calibri Light"/>
              </a:rPr>
              <a:t>Example of an attack-Rock Paper Scissors</a:t>
            </a:r>
            <a:endParaRPr lang="en-US"/>
          </a:p>
        </p:txBody>
      </p:sp>
      <p:sp>
        <p:nvSpPr>
          <p:cNvPr id="4" name="Oval 3">
            <a:extLst>
              <a:ext uri="{FF2B5EF4-FFF2-40B4-BE49-F238E27FC236}">
                <a16:creationId xmlns:a16="http://schemas.microsoft.com/office/drawing/2014/main" id="{8869D93A-4134-4628-97C0-B64B052F95CB}"/>
              </a:ext>
            </a:extLst>
          </p:cNvPr>
          <p:cNvSpPr/>
          <p:nvPr/>
        </p:nvSpPr>
        <p:spPr>
          <a:xfrm>
            <a:off x="1668379" y="2520616"/>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solidFill>
                  <a:srgbClr val="FFFF00"/>
                </a:solidFill>
                <a:cs typeface="Calibri"/>
              </a:rPr>
              <a:t>1</a:t>
            </a:r>
            <a:endParaRPr lang="en-US" sz="3000">
              <a:solidFill>
                <a:srgbClr val="FFFF00"/>
              </a:solidFill>
            </a:endParaRPr>
          </a:p>
        </p:txBody>
      </p:sp>
      <p:sp>
        <p:nvSpPr>
          <p:cNvPr id="5" name="Oval 4">
            <a:extLst>
              <a:ext uri="{FF2B5EF4-FFF2-40B4-BE49-F238E27FC236}">
                <a16:creationId xmlns:a16="http://schemas.microsoft.com/office/drawing/2014/main" id="{27CB0D62-60BF-4D41-AB0F-C78110285272}"/>
              </a:ext>
            </a:extLst>
          </p:cNvPr>
          <p:cNvSpPr/>
          <p:nvPr/>
        </p:nvSpPr>
        <p:spPr>
          <a:xfrm>
            <a:off x="2580773" y="2520616"/>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00"/>
                </a:solidFill>
                <a:cs typeface="Calibri"/>
              </a:rPr>
              <a:t>2</a:t>
            </a:r>
            <a:endParaRPr lang="en-US">
              <a:solidFill>
                <a:srgbClr val="FFFF00"/>
              </a:solidFill>
            </a:endParaRPr>
          </a:p>
        </p:txBody>
      </p:sp>
      <p:sp>
        <p:nvSpPr>
          <p:cNvPr id="6" name="Oval 5">
            <a:extLst>
              <a:ext uri="{FF2B5EF4-FFF2-40B4-BE49-F238E27FC236}">
                <a16:creationId xmlns:a16="http://schemas.microsoft.com/office/drawing/2014/main" id="{C5F501A5-AA63-4DD5-A1C1-D9607E12A5C3}"/>
              </a:ext>
            </a:extLst>
          </p:cNvPr>
          <p:cNvSpPr/>
          <p:nvPr/>
        </p:nvSpPr>
        <p:spPr>
          <a:xfrm>
            <a:off x="3493167" y="2520615"/>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00"/>
                </a:solidFill>
                <a:cs typeface="Calibri"/>
              </a:rPr>
              <a:t>3</a:t>
            </a:r>
            <a:endParaRPr lang="en-US">
              <a:solidFill>
                <a:srgbClr val="FFFF00"/>
              </a:solidFill>
            </a:endParaRPr>
          </a:p>
        </p:txBody>
      </p:sp>
      <p:sp>
        <p:nvSpPr>
          <p:cNvPr id="7" name="Oval 6">
            <a:extLst>
              <a:ext uri="{FF2B5EF4-FFF2-40B4-BE49-F238E27FC236}">
                <a16:creationId xmlns:a16="http://schemas.microsoft.com/office/drawing/2014/main" id="{3B867824-B1EB-466D-BA8C-95127F316545}"/>
              </a:ext>
            </a:extLst>
          </p:cNvPr>
          <p:cNvSpPr/>
          <p:nvPr/>
        </p:nvSpPr>
        <p:spPr>
          <a:xfrm>
            <a:off x="4405563" y="2520616"/>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00"/>
                </a:solidFill>
                <a:cs typeface="Calibri"/>
              </a:rPr>
              <a:t>4</a:t>
            </a:r>
            <a:endParaRPr lang="en-US">
              <a:solidFill>
                <a:srgbClr val="FFFF00"/>
              </a:solidFill>
            </a:endParaRPr>
          </a:p>
        </p:txBody>
      </p:sp>
      <p:sp>
        <p:nvSpPr>
          <p:cNvPr id="8" name="Oval 7">
            <a:extLst>
              <a:ext uri="{FF2B5EF4-FFF2-40B4-BE49-F238E27FC236}">
                <a16:creationId xmlns:a16="http://schemas.microsoft.com/office/drawing/2014/main" id="{77EF4784-BC2D-428F-ACB0-503BCF87078A}"/>
              </a:ext>
            </a:extLst>
          </p:cNvPr>
          <p:cNvSpPr/>
          <p:nvPr/>
        </p:nvSpPr>
        <p:spPr>
          <a:xfrm>
            <a:off x="8055142" y="2420352"/>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00"/>
                </a:solidFill>
                <a:cs typeface="Calibri"/>
              </a:rPr>
              <a:t>8</a:t>
            </a:r>
            <a:endParaRPr lang="en-US">
              <a:solidFill>
                <a:srgbClr val="FFFF00"/>
              </a:solidFill>
            </a:endParaRPr>
          </a:p>
        </p:txBody>
      </p:sp>
      <p:sp>
        <p:nvSpPr>
          <p:cNvPr id="9" name="Oval 8">
            <a:extLst>
              <a:ext uri="{FF2B5EF4-FFF2-40B4-BE49-F238E27FC236}">
                <a16:creationId xmlns:a16="http://schemas.microsoft.com/office/drawing/2014/main" id="{C4E198B7-A77F-4281-A2B9-7E504734B669}"/>
              </a:ext>
            </a:extLst>
          </p:cNvPr>
          <p:cNvSpPr/>
          <p:nvPr/>
        </p:nvSpPr>
        <p:spPr>
          <a:xfrm>
            <a:off x="7142747" y="2420353"/>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00"/>
                </a:solidFill>
                <a:cs typeface="Calibri"/>
              </a:rPr>
              <a:t>7</a:t>
            </a:r>
            <a:endParaRPr lang="en-US">
              <a:solidFill>
                <a:srgbClr val="FFFF00"/>
              </a:solidFill>
            </a:endParaRPr>
          </a:p>
        </p:txBody>
      </p:sp>
      <p:sp>
        <p:nvSpPr>
          <p:cNvPr id="10" name="Oval 9">
            <a:extLst>
              <a:ext uri="{FF2B5EF4-FFF2-40B4-BE49-F238E27FC236}">
                <a16:creationId xmlns:a16="http://schemas.microsoft.com/office/drawing/2014/main" id="{BE7E4B34-CE63-4103-A5C1-CC53DF4627DF}"/>
              </a:ext>
            </a:extLst>
          </p:cNvPr>
          <p:cNvSpPr/>
          <p:nvPr/>
        </p:nvSpPr>
        <p:spPr>
          <a:xfrm>
            <a:off x="6230352" y="2470484"/>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00"/>
                </a:solidFill>
                <a:cs typeface="Calibri"/>
              </a:rPr>
              <a:t>6</a:t>
            </a:r>
            <a:endParaRPr lang="en-US">
              <a:solidFill>
                <a:srgbClr val="FFFF00"/>
              </a:solidFill>
            </a:endParaRPr>
          </a:p>
        </p:txBody>
      </p:sp>
      <p:sp>
        <p:nvSpPr>
          <p:cNvPr id="11" name="Oval 10">
            <a:extLst>
              <a:ext uri="{FF2B5EF4-FFF2-40B4-BE49-F238E27FC236}">
                <a16:creationId xmlns:a16="http://schemas.microsoft.com/office/drawing/2014/main" id="{82761A8B-536A-45C4-994B-4E2FFB700A4C}"/>
              </a:ext>
            </a:extLst>
          </p:cNvPr>
          <p:cNvSpPr/>
          <p:nvPr/>
        </p:nvSpPr>
        <p:spPr>
          <a:xfrm>
            <a:off x="5317957" y="2520615"/>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00"/>
                </a:solidFill>
                <a:cs typeface="Calibri"/>
              </a:rPr>
              <a:t>5</a:t>
            </a:r>
            <a:endParaRPr lang="en-US">
              <a:solidFill>
                <a:srgbClr val="FFFF00"/>
              </a:solidFill>
            </a:endParaRPr>
          </a:p>
        </p:txBody>
      </p:sp>
      <p:sp>
        <p:nvSpPr>
          <p:cNvPr id="13" name="Oval 12">
            <a:extLst>
              <a:ext uri="{FF2B5EF4-FFF2-40B4-BE49-F238E27FC236}">
                <a16:creationId xmlns:a16="http://schemas.microsoft.com/office/drawing/2014/main" id="{7E034F9F-1005-4E69-88DE-85E88E106E11}"/>
              </a:ext>
            </a:extLst>
          </p:cNvPr>
          <p:cNvSpPr/>
          <p:nvPr/>
        </p:nvSpPr>
        <p:spPr>
          <a:xfrm>
            <a:off x="4405562" y="3713747"/>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solidFill>
                  <a:srgbClr val="FF0000"/>
                </a:solidFill>
                <a:cs typeface="Calibri"/>
              </a:rPr>
              <a:t>1</a:t>
            </a:r>
            <a:endParaRPr lang="en-US" sz="3000">
              <a:solidFill>
                <a:srgbClr val="FF0000"/>
              </a:solidFill>
            </a:endParaRPr>
          </a:p>
        </p:txBody>
      </p:sp>
      <p:sp>
        <p:nvSpPr>
          <p:cNvPr id="14" name="Oval 13">
            <a:extLst>
              <a:ext uri="{FF2B5EF4-FFF2-40B4-BE49-F238E27FC236}">
                <a16:creationId xmlns:a16="http://schemas.microsoft.com/office/drawing/2014/main" id="{FEE1EB42-A89D-454B-856B-D0126959555A}"/>
              </a:ext>
            </a:extLst>
          </p:cNvPr>
          <p:cNvSpPr/>
          <p:nvPr/>
        </p:nvSpPr>
        <p:spPr>
          <a:xfrm>
            <a:off x="5317956" y="3713747"/>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cs typeface="Calibri"/>
              </a:rPr>
              <a:t>2</a:t>
            </a:r>
            <a:endParaRPr lang="en-US">
              <a:solidFill>
                <a:srgbClr val="FF0000"/>
              </a:solidFill>
            </a:endParaRPr>
          </a:p>
        </p:txBody>
      </p:sp>
      <p:sp>
        <p:nvSpPr>
          <p:cNvPr id="15" name="Oval 14">
            <a:extLst>
              <a:ext uri="{FF2B5EF4-FFF2-40B4-BE49-F238E27FC236}">
                <a16:creationId xmlns:a16="http://schemas.microsoft.com/office/drawing/2014/main" id="{1879C886-3D21-4AA4-8558-6A35DBCE8267}"/>
              </a:ext>
            </a:extLst>
          </p:cNvPr>
          <p:cNvSpPr/>
          <p:nvPr/>
        </p:nvSpPr>
        <p:spPr>
          <a:xfrm>
            <a:off x="6230352" y="3673642"/>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cs typeface="Calibri"/>
              </a:rPr>
              <a:t>3</a:t>
            </a:r>
            <a:endParaRPr lang="en-US">
              <a:solidFill>
                <a:srgbClr val="FF0000"/>
              </a:solidFill>
            </a:endParaRPr>
          </a:p>
        </p:txBody>
      </p:sp>
      <p:sp>
        <p:nvSpPr>
          <p:cNvPr id="16" name="Oval 15">
            <a:extLst>
              <a:ext uri="{FF2B5EF4-FFF2-40B4-BE49-F238E27FC236}">
                <a16:creationId xmlns:a16="http://schemas.microsoft.com/office/drawing/2014/main" id="{C070D34F-FD3C-40DD-84CA-EFED14F8DEBF}"/>
              </a:ext>
            </a:extLst>
          </p:cNvPr>
          <p:cNvSpPr/>
          <p:nvPr/>
        </p:nvSpPr>
        <p:spPr>
          <a:xfrm>
            <a:off x="8967536" y="3673642"/>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cs typeface="Calibri"/>
              </a:rPr>
              <a:t>6</a:t>
            </a:r>
            <a:endParaRPr lang="en-US">
              <a:solidFill>
                <a:srgbClr val="FF0000"/>
              </a:solidFill>
            </a:endParaRPr>
          </a:p>
        </p:txBody>
      </p:sp>
      <p:sp>
        <p:nvSpPr>
          <p:cNvPr id="17" name="Oval 16">
            <a:extLst>
              <a:ext uri="{FF2B5EF4-FFF2-40B4-BE49-F238E27FC236}">
                <a16:creationId xmlns:a16="http://schemas.microsoft.com/office/drawing/2014/main" id="{2D84414F-C792-4523-A61D-85D2388ED7C6}"/>
              </a:ext>
            </a:extLst>
          </p:cNvPr>
          <p:cNvSpPr/>
          <p:nvPr/>
        </p:nvSpPr>
        <p:spPr>
          <a:xfrm>
            <a:off x="7142746" y="3713747"/>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cs typeface="Calibri"/>
              </a:rPr>
              <a:t>4</a:t>
            </a:r>
            <a:endParaRPr lang="en-US">
              <a:solidFill>
                <a:srgbClr val="FF0000"/>
              </a:solidFill>
            </a:endParaRPr>
          </a:p>
        </p:txBody>
      </p:sp>
      <p:sp>
        <p:nvSpPr>
          <p:cNvPr id="18" name="Oval 17">
            <a:extLst>
              <a:ext uri="{FF2B5EF4-FFF2-40B4-BE49-F238E27FC236}">
                <a16:creationId xmlns:a16="http://schemas.microsoft.com/office/drawing/2014/main" id="{79838D7B-DF23-4278-9C61-11D4AE38FD4B}"/>
              </a:ext>
            </a:extLst>
          </p:cNvPr>
          <p:cNvSpPr/>
          <p:nvPr/>
        </p:nvSpPr>
        <p:spPr>
          <a:xfrm>
            <a:off x="8055141" y="3713747"/>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cs typeface="Calibri"/>
              </a:rPr>
              <a:t>5</a:t>
            </a:r>
            <a:endParaRPr lang="en-US">
              <a:solidFill>
                <a:srgbClr val="FF0000"/>
              </a:solidFill>
            </a:endParaRPr>
          </a:p>
        </p:txBody>
      </p:sp>
      <p:cxnSp>
        <p:nvCxnSpPr>
          <p:cNvPr id="22" name="Straight Arrow Connector 21">
            <a:extLst>
              <a:ext uri="{FF2B5EF4-FFF2-40B4-BE49-F238E27FC236}">
                <a16:creationId xmlns:a16="http://schemas.microsoft.com/office/drawing/2014/main" id="{F4420670-80AC-41F5-AE86-DA98A0FE074F}"/>
              </a:ext>
            </a:extLst>
          </p:cNvPr>
          <p:cNvCxnSpPr/>
          <p:nvPr/>
        </p:nvCxnSpPr>
        <p:spPr>
          <a:xfrm>
            <a:off x="5771649" y="3425491"/>
            <a:ext cx="2006" cy="292768"/>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76A3591D-798D-4F50-8662-BF66FC29E1E7}"/>
              </a:ext>
            </a:extLst>
          </p:cNvPr>
          <p:cNvCxnSpPr>
            <a:cxnSpLocks/>
          </p:cNvCxnSpPr>
          <p:nvPr/>
        </p:nvCxnSpPr>
        <p:spPr>
          <a:xfrm>
            <a:off x="8508833" y="3325228"/>
            <a:ext cx="2006" cy="393031"/>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97CA6C07-2564-4C57-BA3C-AD65884778E7}"/>
              </a:ext>
            </a:extLst>
          </p:cNvPr>
          <p:cNvCxnSpPr>
            <a:cxnSpLocks/>
          </p:cNvCxnSpPr>
          <p:nvPr/>
        </p:nvCxnSpPr>
        <p:spPr>
          <a:xfrm>
            <a:off x="7596438" y="3325228"/>
            <a:ext cx="2006" cy="352925"/>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79A3C4C3-C14B-4A15-812E-54962DAF0D6A}"/>
              </a:ext>
            </a:extLst>
          </p:cNvPr>
          <p:cNvCxnSpPr>
            <a:cxnSpLocks/>
          </p:cNvCxnSpPr>
          <p:nvPr/>
        </p:nvCxnSpPr>
        <p:spPr>
          <a:xfrm>
            <a:off x="6684044" y="3385385"/>
            <a:ext cx="2006" cy="292768"/>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E823C069-177D-4FCB-936D-F97F24963FA3}"/>
              </a:ext>
            </a:extLst>
          </p:cNvPr>
          <p:cNvCxnSpPr>
            <a:cxnSpLocks/>
          </p:cNvCxnSpPr>
          <p:nvPr/>
        </p:nvCxnSpPr>
        <p:spPr>
          <a:xfrm>
            <a:off x="4859254" y="3425490"/>
            <a:ext cx="2006" cy="292768"/>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27" name="Star: 5 Points 26">
            <a:extLst>
              <a:ext uri="{FF2B5EF4-FFF2-40B4-BE49-F238E27FC236}">
                <a16:creationId xmlns:a16="http://schemas.microsoft.com/office/drawing/2014/main" id="{601FB83C-08AC-46EF-B6F9-CE4B63A4EF30}"/>
              </a:ext>
            </a:extLst>
          </p:cNvPr>
          <p:cNvSpPr/>
          <p:nvPr/>
        </p:nvSpPr>
        <p:spPr>
          <a:xfrm>
            <a:off x="4691313" y="2174707"/>
            <a:ext cx="340895" cy="300790"/>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tar: 5 Points 27">
            <a:extLst>
              <a:ext uri="{FF2B5EF4-FFF2-40B4-BE49-F238E27FC236}">
                <a16:creationId xmlns:a16="http://schemas.microsoft.com/office/drawing/2014/main" id="{5CBA5D55-6FF5-473B-BFEC-89D083ECF5EB}"/>
              </a:ext>
            </a:extLst>
          </p:cNvPr>
          <p:cNvSpPr/>
          <p:nvPr/>
        </p:nvSpPr>
        <p:spPr>
          <a:xfrm>
            <a:off x="8340892" y="4631154"/>
            <a:ext cx="340895" cy="300790"/>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tar: 5 Points 28">
            <a:extLst>
              <a:ext uri="{FF2B5EF4-FFF2-40B4-BE49-F238E27FC236}">
                <a16:creationId xmlns:a16="http://schemas.microsoft.com/office/drawing/2014/main" id="{CF8D08FA-AC59-485A-9EC0-51EC1015A295}"/>
              </a:ext>
            </a:extLst>
          </p:cNvPr>
          <p:cNvSpPr/>
          <p:nvPr/>
        </p:nvSpPr>
        <p:spPr>
          <a:xfrm>
            <a:off x="7428496" y="2064417"/>
            <a:ext cx="340895" cy="300790"/>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tar: 5 Points 29">
            <a:extLst>
              <a:ext uri="{FF2B5EF4-FFF2-40B4-BE49-F238E27FC236}">
                <a16:creationId xmlns:a16="http://schemas.microsoft.com/office/drawing/2014/main" id="{03BC23CD-A9D5-49E7-B979-85750A3FCF65}"/>
              </a:ext>
            </a:extLst>
          </p:cNvPr>
          <p:cNvSpPr/>
          <p:nvPr/>
        </p:nvSpPr>
        <p:spPr>
          <a:xfrm>
            <a:off x="6516102" y="4631154"/>
            <a:ext cx="340895" cy="300790"/>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tar: 5 Points 30">
            <a:extLst>
              <a:ext uri="{FF2B5EF4-FFF2-40B4-BE49-F238E27FC236}">
                <a16:creationId xmlns:a16="http://schemas.microsoft.com/office/drawing/2014/main" id="{0809D214-AE57-4795-8B6C-49DA771FC848}"/>
              </a:ext>
            </a:extLst>
          </p:cNvPr>
          <p:cNvSpPr/>
          <p:nvPr/>
        </p:nvSpPr>
        <p:spPr>
          <a:xfrm>
            <a:off x="5603707" y="4631154"/>
            <a:ext cx="340895" cy="300790"/>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11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544CB-0A3C-4814-B2C6-6992F3BE1BEE}"/>
              </a:ext>
            </a:extLst>
          </p:cNvPr>
          <p:cNvSpPr>
            <a:spLocks noGrp="1"/>
          </p:cNvSpPr>
          <p:nvPr>
            <p:ph type="title"/>
          </p:nvPr>
        </p:nvSpPr>
        <p:spPr/>
        <p:txBody>
          <a:bodyPr/>
          <a:lstStyle/>
          <a:p>
            <a:r>
              <a:rPr lang="en-US">
                <a:cs typeface="Calibri Light"/>
              </a:rPr>
              <a:t>Example of an attack-Conclusion</a:t>
            </a:r>
            <a:endParaRPr lang="en-US"/>
          </a:p>
        </p:txBody>
      </p:sp>
      <p:sp>
        <p:nvSpPr>
          <p:cNvPr id="4" name="Oval 3">
            <a:extLst>
              <a:ext uri="{FF2B5EF4-FFF2-40B4-BE49-F238E27FC236}">
                <a16:creationId xmlns:a16="http://schemas.microsoft.com/office/drawing/2014/main" id="{8869D93A-4134-4628-97C0-B64B052F95CB}"/>
              </a:ext>
            </a:extLst>
          </p:cNvPr>
          <p:cNvSpPr/>
          <p:nvPr/>
        </p:nvSpPr>
        <p:spPr>
          <a:xfrm>
            <a:off x="1668379" y="2520616"/>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solidFill>
                  <a:srgbClr val="FFFF00"/>
                </a:solidFill>
                <a:cs typeface="Calibri"/>
              </a:rPr>
              <a:t>1</a:t>
            </a:r>
            <a:endParaRPr lang="en-US" sz="3000">
              <a:solidFill>
                <a:srgbClr val="FFFF00"/>
              </a:solidFill>
            </a:endParaRPr>
          </a:p>
        </p:txBody>
      </p:sp>
      <p:sp>
        <p:nvSpPr>
          <p:cNvPr id="5" name="Oval 4">
            <a:extLst>
              <a:ext uri="{FF2B5EF4-FFF2-40B4-BE49-F238E27FC236}">
                <a16:creationId xmlns:a16="http://schemas.microsoft.com/office/drawing/2014/main" id="{27CB0D62-60BF-4D41-AB0F-C78110285272}"/>
              </a:ext>
            </a:extLst>
          </p:cNvPr>
          <p:cNvSpPr/>
          <p:nvPr/>
        </p:nvSpPr>
        <p:spPr>
          <a:xfrm>
            <a:off x="2580773" y="2520616"/>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00"/>
                </a:solidFill>
                <a:cs typeface="Calibri"/>
              </a:rPr>
              <a:t>2</a:t>
            </a:r>
            <a:endParaRPr lang="en-US">
              <a:solidFill>
                <a:srgbClr val="FFFF00"/>
              </a:solidFill>
            </a:endParaRPr>
          </a:p>
        </p:txBody>
      </p:sp>
      <p:sp>
        <p:nvSpPr>
          <p:cNvPr id="6" name="Oval 5">
            <a:extLst>
              <a:ext uri="{FF2B5EF4-FFF2-40B4-BE49-F238E27FC236}">
                <a16:creationId xmlns:a16="http://schemas.microsoft.com/office/drawing/2014/main" id="{C5F501A5-AA63-4DD5-A1C1-D9607E12A5C3}"/>
              </a:ext>
            </a:extLst>
          </p:cNvPr>
          <p:cNvSpPr/>
          <p:nvPr/>
        </p:nvSpPr>
        <p:spPr>
          <a:xfrm>
            <a:off x="3493167" y="2520615"/>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00"/>
                </a:solidFill>
                <a:cs typeface="Calibri"/>
              </a:rPr>
              <a:t>3</a:t>
            </a:r>
            <a:endParaRPr lang="en-US">
              <a:solidFill>
                <a:srgbClr val="FFFF00"/>
              </a:solidFill>
            </a:endParaRPr>
          </a:p>
        </p:txBody>
      </p:sp>
      <p:sp>
        <p:nvSpPr>
          <p:cNvPr id="7" name="Oval 6">
            <a:extLst>
              <a:ext uri="{FF2B5EF4-FFF2-40B4-BE49-F238E27FC236}">
                <a16:creationId xmlns:a16="http://schemas.microsoft.com/office/drawing/2014/main" id="{3B867824-B1EB-466D-BA8C-95127F316545}"/>
              </a:ext>
            </a:extLst>
          </p:cNvPr>
          <p:cNvSpPr/>
          <p:nvPr/>
        </p:nvSpPr>
        <p:spPr>
          <a:xfrm>
            <a:off x="4405563" y="2520616"/>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00"/>
                </a:solidFill>
                <a:cs typeface="Calibri"/>
              </a:rPr>
              <a:t>4</a:t>
            </a:r>
            <a:endParaRPr lang="en-US">
              <a:solidFill>
                <a:srgbClr val="FFFF00"/>
              </a:solidFill>
            </a:endParaRPr>
          </a:p>
        </p:txBody>
      </p:sp>
      <p:sp>
        <p:nvSpPr>
          <p:cNvPr id="8" name="Oval 7">
            <a:extLst>
              <a:ext uri="{FF2B5EF4-FFF2-40B4-BE49-F238E27FC236}">
                <a16:creationId xmlns:a16="http://schemas.microsoft.com/office/drawing/2014/main" id="{77EF4784-BC2D-428F-ACB0-503BCF87078A}"/>
              </a:ext>
            </a:extLst>
          </p:cNvPr>
          <p:cNvSpPr/>
          <p:nvPr/>
        </p:nvSpPr>
        <p:spPr>
          <a:xfrm>
            <a:off x="8055142" y="2420352"/>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00"/>
                </a:solidFill>
                <a:cs typeface="Calibri"/>
              </a:rPr>
              <a:t>8</a:t>
            </a:r>
            <a:endParaRPr lang="en-US">
              <a:solidFill>
                <a:srgbClr val="FFFF00"/>
              </a:solidFill>
            </a:endParaRPr>
          </a:p>
        </p:txBody>
      </p:sp>
      <p:sp>
        <p:nvSpPr>
          <p:cNvPr id="9" name="Oval 8">
            <a:extLst>
              <a:ext uri="{FF2B5EF4-FFF2-40B4-BE49-F238E27FC236}">
                <a16:creationId xmlns:a16="http://schemas.microsoft.com/office/drawing/2014/main" id="{C4E198B7-A77F-4281-A2B9-7E504734B669}"/>
              </a:ext>
            </a:extLst>
          </p:cNvPr>
          <p:cNvSpPr/>
          <p:nvPr/>
        </p:nvSpPr>
        <p:spPr>
          <a:xfrm>
            <a:off x="7142747" y="2420353"/>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00"/>
                </a:solidFill>
                <a:cs typeface="Calibri"/>
              </a:rPr>
              <a:t>7</a:t>
            </a:r>
            <a:endParaRPr lang="en-US">
              <a:solidFill>
                <a:srgbClr val="FFFF00"/>
              </a:solidFill>
            </a:endParaRPr>
          </a:p>
        </p:txBody>
      </p:sp>
      <p:sp>
        <p:nvSpPr>
          <p:cNvPr id="10" name="Oval 9">
            <a:extLst>
              <a:ext uri="{FF2B5EF4-FFF2-40B4-BE49-F238E27FC236}">
                <a16:creationId xmlns:a16="http://schemas.microsoft.com/office/drawing/2014/main" id="{BE7E4B34-CE63-4103-A5C1-CC53DF4627DF}"/>
              </a:ext>
            </a:extLst>
          </p:cNvPr>
          <p:cNvSpPr/>
          <p:nvPr/>
        </p:nvSpPr>
        <p:spPr>
          <a:xfrm>
            <a:off x="6230352" y="2470484"/>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00"/>
                </a:solidFill>
                <a:cs typeface="Calibri"/>
              </a:rPr>
              <a:t>6</a:t>
            </a:r>
            <a:endParaRPr lang="en-US">
              <a:solidFill>
                <a:srgbClr val="FFFF00"/>
              </a:solidFill>
            </a:endParaRPr>
          </a:p>
        </p:txBody>
      </p:sp>
      <p:sp>
        <p:nvSpPr>
          <p:cNvPr id="11" name="Oval 10">
            <a:extLst>
              <a:ext uri="{FF2B5EF4-FFF2-40B4-BE49-F238E27FC236}">
                <a16:creationId xmlns:a16="http://schemas.microsoft.com/office/drawing/2014/main" id="{82761A8B-536A-45C4-994B-4E2FFB700A4C}"/>
              </a:ext>
            </a:extLst>
          </p:cNvPr>
          <p:cNvSpPr/>
          <p:nvPr/>
        </p:nvSpPr>
        <p:spPr>
          <a:xfrm>
            <a:off x="5317957" y="2520615"/>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00"/>
                </a:solidFill>
                <a:cs typeface="Calibri"/>
              </a:rPr>
              <a:t>5</a:t>
            </a:r>
            <a:endParaRPr lang="en-US">
              <a:solidFill>
                <a:srgbClr val="FFFF00"/>
              </a:solidFill>
            </a:endParaRPr>
          </a:p>
        </p:txBody>
      </p:sp>
      <p:sp>
        <p:nvSpPr>
          <p:cNvPr id="13" name="Oval 12">
            <a:extLst>
              <a:ext uri="{FF2B5EF4-FFF2-40B4-BE49-F238E27FC236}">
                <a16:creationId xmlns:a16="http://schemas.microsoft.com/office/drawing/2014/main" id="{7E034F9F-1005-4E69-88DE-85E88E106E11}"/>
              </a:ext>
            </a:extLst>
          </p:cNvPr>
          <p:cNvSpPr/>
          <p:nvPr/>
        </p:nvSpPr>
        <p:spPr>
          <a:xfrm>
            <a:off x="4405562" y="3713747"/>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solidFill>
                  <a:srgbClr val="FF0000"/>
                </a:solidFill>
                <a:cs typeface="Calibri"/>
              </a:rPr>
              <a:t>1</a:t>
            </a:r>
            <a:endParaRPr lang="en-US" sz="3000">
              <a:solidFill>
                <a:srgbClr val="FF0000"/>
              </a:solidFill>
            </a:endParaRPr>
          </a:p>
        </p:txBody>
      </p:sp>
      <p:sp>
        <p:nvSpPr>
          <p:cNvPr id="14" name="Oval 13">
            <a:extLst>
              <a:ext uri="{FF2B5EF4-FFF2-40B4-BE49-F238E27FC236}">
                <a16:creationId xmlns:a16="http://schemas.microsoft.com/office/drawing/2014/main" id="{FEE1EB42-A89D-454B-856B-D0126959555A}"/>
              </a:ext>
            </a:extLst>
          </p:cNvPr>
          <p:cNvSpPr/>
          <p:nvPr/>
        </p:nvSpPr>
        <p:spPr>
          <a:xfrm>
            <a:off x="5317956" y="3713747"/>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cs typeface="Calibri"/>
              </a:rPr>
              <a:t>2</a:t>
            </a:r>
            <a:endParaRPr lang="en-US">
              <a:solidFill>
                <a:srgbClr val="FF0000"/>
              </a:solidFill>
            </a:endParaRPr>
          </a:p>
        </p:txBody>
      </p:sp>
      <p:sp>
        <p:nvSpPr>
          <p:cNvPr id="15" name="Oval 14">
            <a:extLst>
              <a:ext uri="{FF2B5EF4-FFF2-40B4-BE49-F238E27FC236}">
                <a16:creationId xmlns:a16="http://schemas.microsoft.com/office/drawing/2014/main" id="{1879C886-3D21-4AA4-8558-6A35DBCE8267}"/>
              </a:ext>
            </a:extLst>
          </p:cNvPr>
          <p:cNvSpPr/>
          <p:nvPr/>
        </p:nvSpPr>
        <p:spPr>
          <a:xfrm>
            <a:off x="6230352" y="3673642"/>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cs typeface="Calibri"/>
              </a:rPr>
              <a:t>3</a:t>
            </a:r>
            <a:endParaRPr lang="en-US">
              <a:solidFill>
                <a:srgbClr val="FF0000"/>
              </a:solidFill>
            </a:endParaRPr>
          </a:p>
        </p:txBody>
      </p:sp>
      <p:sp>
        <p:nvSpPr>
          <p:cNvPr id="16" name="Oval 15">
            <a:extLst>
              <a:ext uri="{FF2B5EF4-FFF2-40B4-BE49-F238E27FC236}">
                <a16:creationId xmlns:a16="http://schemas.microsoft.com/office/drawing/2014/main" id="{C070D34F-FD3C-40DD-84CA-EFED14F8DEBF}"/>
              </a:ext>
            </a:extLst>
          </p:cNvPr>
          <p:cNvSpPr/>
          <p:nvPr/>
        </p:nvSpPr>
        <p:spPr>
          <a:xfrm>
            <a:off x="8967536" y="3673642"/>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cs typeface="Calibri"/>
              </a:rPr>
              <a:t>6</a:t>
            </a:r>
            <a:endParaRPr lang="en-US">
              <a:solidFill>
                <a:srgbClr val="FF0000"/>
              </a:solidFill>
            </a:endParaRPr>
          </a:p>
        </p:txBody>
      </p:sp>
      <p:sp>
        <p:nvSpPr>
          <p:cNvPr id="17" name="Oval 16">
            <a:extLst>
              <a:ext uri="{FF2B5EF4-FFF2-40B4-BE49-F238E27FC236}">
                <a16:creationId xmlns:a16="http://schemas.microsoft.com/office/drawing/2014/main" id="{2D84414F-C792-4523-A61D-85D2388ED7C6}"/>
              </a:ext>
            </a:extLst>
          </p:cNvPr>
          <p:cNvSpPr/>
          <p:nvPr/>
        </p:nvSpPr>
        <p:spPr>
          <a:xfrm>
            <a:off x="7142746" y="3713747"/>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cs typeface="Calibri"/>
              </a:rPr>
              <a:t>4</a:t>
            </a:r>
            <a:endParaRPr lang="en-US">
              <a:solidFill>
                <a:srgbClr val="FF0000"/>
              </a:solidFill>
            </a:endParaRPr>
          </a:p>
        </p:txBody>
      </p:sp>
      <p:sp>
        <p:nvSpPr>
          <p:cNvPr id="18" name="Oval 17">
            <a:extLst>
              <a:ext uri="{FF2B5EF4-FFF2-40B4-BE49-F238E27FC236}">
                <a16:creationId xmlns:a16="http://schemas.microsoft.com/office/drawing/2014/main" id="{79838D7B-DF23-4278-9C61-11D4AE38FD4B}"/>
              </a:ext>
            </a:extLst>
          </p:cNvPr>
          <p:cNvSpPr/>
          <p:nvPr/>
        </p:nvSpPr>
        <p:spPr>
          <a:xfrm>
            <a:off x="8055141" y="3713747"/>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cs typeface="Calibri"/>
              </a:rPr>
              <a:t>5</a:t>
            </a:r>
            <a:endParaRPr lang="en-US">
              <a:solidFill>
                <a:srgbClr val="FF0000"/>
              </a:solidFill>
            </a:endParaRPr>
          </a:p>
        </p:txBody>
      </p:sp>
      <p:sp>
        <p:nvSpPr>
          <p:cNvPr id="32" name="Oval 31">
            <a:extLst>
              <a:ext uri="{FF2B5EF4-FFF2-40B4-BE49-F238E27FC236}">
                <a16:creationId xmlns:a16="http://schemas.microsoft.com/office/drawing/2014/main" id="{18F2C532-52B4-4B38-A340-747BF2864D54}"/>
              </a:ext>
            </a:extLst>
          </p:cNvPr>
          <p:cNvSpPr/>
          <p:nvPr/>
        </p:nvSpPr>
        <p:spPr>
          <a:xfrm>
            <a:off x="8055141" y="1307430"/>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00"/>
                </a:solidFill>
                <a:cs typeface="Calibri"/>
              </a:rPr>
              <a:t>8</a:t>
            </a:r>
            <a:endParaRPr lang="en-US">
              <a:solidFill>
                <a:srgbClr val="FFFF00"/>
              </a:solidFill>
            </a:endParaRPr>
          </a:p>
        </p:txBody>
      </p:sp>
      <p:sp>
        <p:nvSpPr>
          <p:cNvPr id="33" name="Oval 32">
            <a:extLst>
              <a:ext uri="{FF2B5EF4-FFF2-40B4-BE49-F238E27FC236}">
                <a16:creationId xmlns:a16="http://schemas.microsoft.com/office/drawing/2014/main" id="{8D94C3C8-C91C-4181-B3D7-E194F67C85E2}"/>
              </a:ext>
            </a:extLst>
          </p:cNvPr>
          <p:cNvSpPr/>
          <p:nvPr/>
        </p:nvSpPr>
        <p:spPr>
          <a:xfrm>
            <a:off x="6230351" y="1347535"/>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00"/>
                </a:solidFill>
                <a:cs typeface="Calibri"/>
              </a:rPr>
              <a:t>6</a:t>
            </a:r>
            <a:endParaRPr lang="en-US">
              <a:solidFill>
                <a:srgbClr val="FFFF00"/>
              </a:solidFill>
            </a:endParaRPr>
          </a:p>
        </p:txBody>
      </p:sp>
      <p:sp>
        <p:nvSpPr>
          <p:cNvPr id="34" name="Oval 33">
            <a:extLst>
              <a:ext uri="{FF2B5EF4-FFF2-40B4-BE49-F238E27FC236}">
                <a16:creationId xmlns:a16="http://schemas.microsoft.com/office/drawing/2014/main" id="{77A23D23-30AE-48E6-B496-5991493857BE}"/>
              </a:ext>
            </a:extLst>
          </p:cNvPr>
          <p:cNvSpPr/>
          <p:nvPr/>
        </p:nvSpPr>
        <p:spPr>
          <a:xfrm>
            <a:off x="5317957" y="1347536"/>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00"/>
                </a:solidFill>
                <a:cs typeface="Calibri"/>
              </a:rPr>
              <a:t>5</a:t>
            </a:r>
            <a:endParaRPr lang="en-US">
              <a:solidFill>
                <a:srgbClr val="FFFF00"/>
              </a:solidFill>
            </a:endParaRPr>
          </a:p>
        </p:txBody>
      </p:sp>
      <p:cxnSp>
        <p:nvCxnSpPr>
          <p:cNvPr id="12" name="Connector: Curved 11">
            <a:extLst>
              <a:ext uri="{FF2B5EF4-FFF2-40B4-BE49-F238E27FC236}">
                <a16:creationId xmlns:a16="http://schemas.microsoft.com/office/drawing/2014/main" id="{EE538CEA-131D-4E73-9BE0-8C5B5A27EE95}"/>
              </a:ext>
            </a:extLst>
          </p:cNvPr>
          <p:cNvCxnSpPr/>
          <p:nvPr/>
        </p:nvCxnSpPr>
        <p:spPr>
          <a:xfrm>
            <a:off x="2122071" y="3525754"/>
            <a:ext cx="2107529" cy="69382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52BF8C9-C248-4B6A-AA34-B347FF0A1A7F}"/>
              </a:ext>
            </a:extLst>
          </p:cNvPr>
          <p:cNvSpPr txBox="1"/>
          <p:nvPr/>
        </p:nvSpPr>
        <p:spPr>
          <a:xfrm>
            <a:off x="1771650" y="3897229"/>
            <a:ext cx="163027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3 Power Points</a:t>
            </a:r>
          </a:p>
          <a:p>
            <a:endParaRPr lang="en-US">
              <a:cs typeface="Calibri"/>
            </a:endParaRPr>
          </a:p>
        </p:txBody>
      </p:sp>
      <p:sp>
        <p:nvSpPr>
          <p:cNvPr id="35" name="Oval 34">
            <a:extLst>
              <a:ext uri="{FF2B5EF4-FFF2-40B4-BE49-F238E27FC236}">
                <a16:creationId xmlns:a16="http://schemas.microsoft.com/office/drawing/2014/main" id="{34AA432C-5DB7-4282-BA3A-5424019A9EC5}"/>
              </a:ext>
            </a:extLst>
          </p:cNvPr>
          <p:cNvSpPr/>
          <p:nvPr/>
        </p:nvSpPr>
        <p:spPr>
          <a:xfrm>
            <a:off x="5317957" y="2520616"/>
            <a:ext cx="912394" cy="91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00"/>
                </a:solidFill>
                <a:cs typeface="Calibri"/>
              </a:rPr>
              <a:t>7</a:t>
            </a:r>
            <a:endParaRPr lang="en-US">
              <a:solidFill>
                <a:srgbClr val="FFFF00"/>
              </a:solidFill>
            </a:endParaRPr>
          </a:p>
        </p:txBody>
      </p:sp>
    </p:spTree>
    <p:extLst>
      <p:ext uri="{BB962C8B-B14F-4D97-AF65-F5344CB8AC3E}">
        <p14:creationId xmlns:p14="http://schemas.microsoft.com/office/powerpoint/2010/main" val="133665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32" grpId="0" animBg="1"/>
      <p:bldP spid="33" grpId="0" animBg="1"/>
      <p:bldP spid="34" grpId="0" animBg="1"/>
      <p:bldP spid="19" grpId="0"/>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834A57-98DB-414D-9EB5-4E4B252BD17D}"/>
              </a:ext>
            </a:extLst>
          </p:cNvPr>
          <p:cNvSpPr>
            <a:spLocks noGrp="1"/>
          </p:cNvSpPr>
          <p:nvPr>
            <p:ph type="title"/>
          </p:nvPr>
        </p:nvSpPr>
        <p:spPr>
          <a:xfrm>
            <a:off x="643467" y="640080"/>
            <a:ext cx="3096427" cy="5613236"/>
          </a:xfrm>
        </p:spPr>
        <p:txBody>
          <a:bodyPr anchor="ctr">
            <a:normAutofit/>
          </a:bodyPr>
          <a:lstStyle/>
          <a:p>
            <a:r>
              <a:rPr lang="en-SG">
                <a:solidFill>
                  <a:srgbClr val="FFFFFF"/>
                </a:solidFill>
              </a:rPr>
              <a:t>Bonuses and Scoring</a:t>
            </a:r>
          </a:p>
        </p:txBody>
      </p:sp>
      <p:sp>
        <p:nvSpPr>
          <p:cNvPr id="3" name="Content Placeholder 2">
            <a:extLst>
              <a:ext uri="{FF2B5EF4-FFF2-40B4-BE49-F238E27FC236}">
                <a16:creationId xmlns:a16="http://schemas.microsoft.com/office/drawing/2014/main" id="{80E8E654-2CA5-44B6-B33D-FDC93B1AC487}"/>
              </a:ext>
            </a:extLst>
          </p:cNvPr>
          <p:cNvSpPr>
            <a:spLocks noGrp="1"/>
          </p:cNvSpPr>
          <p:nvPr>
            <p:ph idx="1"/>
          </p:nvPr>
        </p:nvSpPr>
        <p:spPr>
          <a:xfrm>
            <a:off x="4699818" y="1973582"/>
            <a:ext cx="6859758" cy="2365876"/>
          </a:xfrm>
        </p:spPr>
        <p:txBody>
          <a:bodyPr vert="horz" lIns="91440" tIns="45720" rIns="91440" bIns="45720" rtlCol="0" anchor="ctr">
            <a:noAutofit/>
          </a:bodyPr>
          <a:lstStyle/>
          <a:p>
            <a:r>
              <a:rPr lang="en-SG" sz="1800">
                <a:ea typeface="+mn-lt"/>
                <a:cs typeface="+mn-lt"/>
              </a:rPr>
              <a:t>Bonuses:</a:t>
            </a:r>
            <a:endParaRPr lang="en-US" sz="1800">
              <a:ea typeface="+mn-lt"/>
              <a:cs typeface="+mn-lt"/>
            </a:endParaRPr>
          </a:p>
          <a:p>
            <a:pPr lvl="1"/>
            <a:r>
              <a:rPr lang="en-SG" sz="1800">
                <a:cs typeface="Calibri"/>
              </a:rPr>
              <a:t>We encourage you to form longer snakes at the start of the game</a:t>
            </a:r>
            <a:endParaRPr lang="en-US" sz="1800">
              <a:ea typeface="+mn-lt"/>
              <a:cs typeface="+mn-lt"/>
            </a:endParaRPr>
          </a:p>
          <a:p>
            <a:pPr lvl="1"/>
            <a:r>
              <a:rPr lang="en-SG" sz="1800">
                <a:cs typeface="Calibri"/>
              </a:rPr>
              <a:t>Thus, we will be awarding 10 power points every 5 minutes to the team with the longest snake (3 times in total)</a:t>
            </a:r>
            <a:endParaRPr lang="en-SG"/>
          </a:p>
          <a:p>
            <a:r>
              <a:rPr lang="en-SG" sz="1800">
                <a:cs typeface="Calibri"/>
              </a:rPr>
              <a:t>Scoring:</a:t>
            </a:r>
            <a:endParaRPr lang="en-SG"/>
          </a:p>
          <a:p>
            <a:pPr lvl="1"/>
            <a:r>
              <a:rPr lang="en-SG" sz="1800">
                <a:ea typeface="+mn-lt"/>
                <a:cs typeface="+mn-lt"/>
              </a:rPr>
              <a:t>Teams are given 25 minutes to maximize their score</a:t>
            </a:r>
          </a:p>
          <a:p>
            <a:pPr lvl="1"/>
            <a:r>
              <a:rPr lang="en-SG" sz="1800">
                <a:cs typeface="Calibri"/>
              </a:rPr>
              <a:t>The score can be calculated by:</a:t>
            </a:r>
          </a:p>
          <a:p>
            <a:pPr lvl="1"/>
            <a:endParaRPr lang="en-SG" sz="1800">
              <a:ea typeface="+mn-lt"/>
              <a:cs typeface="+mn-lt"/>
            </a:endParaRPr>
          </a:p>
          <a:p>
            <a:endParaRPr lang="en-SG" sz="1800">
              <a:cs typeface="Calibri"/>
            </a:endParaRPr>
          </a:p>
          <a:p>
            <a:endParaRPr lang="en-SG" sz="1800">
              <a:ea typeface="+mn-lt"/>
              <a:cs typeface="+mn-lt"/>
            </a:endParaRPr>
          </a:p>
        </p:txBody>
      </p:sp>
      <p:pic>
        <p:nvPicPr>
          <p:cNvPr id="5" name="Picture 5" descr="A picture containing table&#10;&#10;Description generated with very high confidence">
            <a:extLst>
              <a:ext uri="{FF2B5EF4-FFF2-40B4-BE49-F238E27FC236}">
                <a16:creationId xmlns:a16="http://schemas.microsoft.com/office/drawing/2014/main" id="{96FE8DB0-C7C0-4900-A02E-B0971AD71EC1}"/>
              </a:ext>
            </a:extLst>
          </p:cNvPr>
          <p:cNvPicPr>
            <a:picLocks noChangeAspect="1"/>
          </p:cNvPicPr>
          <p:nvPr/>
        </p:nvPicPr>
        <p:blipFill>
          <a:blip r:embed="rId2"/>
          <a:stretch>
            <a:fillRect/>
          </a:stretch>
        </p:blipFill>
        <p:spPr>
          <a:xfrm>
            <a:off x="4543926" y="4208582"/>
            <a:ext cx="7164805" cy="857179"/>
          </a:xfrm>
          <a:prstGeom prst="rect">
            <a:avLst/>
          </a:prstGeom>
        </p:spPr>
      </p:pic>
    </p:spTree>
    <p:extLst>
      <p:ext uri="{BB962C8B-B14F-4D97-AF65-F5344CB8AC3E}">
        <p14:creationId xmlns:p14="http://schemas.microsoft.com/office/powerpoint/2010/main" val="139466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DF9E349-FA71-4DCE-98F0-50DED381CEF3}"/>
              </a:ext>
            </a:extLst>
          </p:cNvPr>
          <p:cNvSpPr>
            <a:spLocks noGrp="1"/>
          </p:cNvSpPr>
          <p:nvPr>
            <p:ph type="title"/>
          </p:nvPr>
        </p:nvSpPr>
        <p:spPr>
          <a:xfrm>
            <a:off x="833002" y="365125"/>
            <a:ext cx="3973667" cy="5811837"/>
          </a:xfrm>
        </p:spPr>
        <p:txBody>
          <a:bodyPr>
            <a:normAutofit/>
          </a:bodyPr>
          <a:lstStyle/>
          <a:p>
            <a:r>
              <a:rPr lang="en-US">
                <a:solidFill>
                  <a:srgbClr val="FFFFFF"/>
                </a:solidFill>
                <a:cs typeface="Calibri Light"/>
              </a:rPr>
              <a:t>Photo Taking!</a:t>
            </a:r>
            <a:endParaRPr lang="en-US">
              <a:solidFill>
                <a:srgbClr val="FFFFFF"/>
              </a:solidFill>
            </a:endParaRPr>
          </a:p>
        </p:txBody>
      </p:sp>
      <p:sp>
        <p:nvSpPr>
          <p:cNvPr id="3" name="Content Placeholder 2">
            <a:extLst>
              <a:ext uri="{FF2B5EF4-FFF2-40B4-BE49-F238E27FC236}">
                <a16:creationId xmlns:a16="http://schemas.microsoft.com/office/drawing/2014/main" id="{8DBACA25-CD18-486D-B83B-228D9231D4A1}"/>
              </a:ext>
            </a:extLst>
          </p:cNvPr>
          <p:cNvSpPr>
            <a:spLocks noGrp="1"/>
          </p:cNvSpPr>
          <p:nvPr>
            <p:ph idx="1"/>
          </p:nvPr>
        </p:nvSpPr>
        <p:spPr>
          <a:xfrm>
            <a:off x="5356927" y="365125"/>
            <a:ext cx="5996871" cy="5811837"/>
          </a:xfrm>
        </p:spPr>
        <p:txBody>
          <a:bodyPr vert="horz" lIns="91440" tIns="45720" rIns="91440" bIns="45720" rtlCol="0" anchor="ctr">
            <a:normAutofit/>
          </a:bodyPr>
          <a:lstStyle/>
          <a:p>
            <a:r>
              <a:rPr lang="en-US" sz="2000">
                <a:solidFill>
                  <a:srgbClr val="FFFFFF"/>
                </a:solidFill>
                <a:ea typeface="+mn-lt"/>
                <a:cs typeface="+mn-lt"/>
              </a:rPr>
              <a:t>Everyone from the cohort will assemble together on the field</a:t>
            </a:r>
            <a:endParaRPr lang="en-US" sz="2000">
              <a:solidFill>
                <a:srgbClr val="FFFFFF"/>
              </a:solidFill>
              <a:cs typeface="Calibri"/>
            </a:endParaRPr>
          </a:p>
          <a:p>
            <a:r>
              <a:rPr lang="en-US" sz="2000">
                <a:solidFill>
                  <a:srgbClr val="FFFFFF"/>
                </a:solidFill>
                <a:cs typeface="Calibri"/>
              </a:rPr>
              <a:t>Form " YEAR 4'20 " on the field</a:t>
            </a:r>
            <a:endParaRPr lang="en-US" sz="2000">
              <a:solidFill>
                <a:srgbClr val="FFFFFF"/>
              </a:solidFill>
            </a:endParaRPr>
          </a:p>
          <a:p>
            <a:r>
              <a:rPr lang="en-US" sz="2000">
                <a:solidFill>
                  <a:srgbClr val="FFFFFF"/>
                </a:solidFill>
                <a:cs typeface="Calibri"/>
              </a:rPr>
              <a:t>A photo of the figure will be taken from above</a:t>
            </a:r>
          </a:p>
          <a:p>
            <a:r>
              <a:rPr lang="en-US" sz="2000">
                <a:solidFill>
                  <a:srgbClr val="FFFFFF"/>
                </a:solidFill>
                <a:cs typeface="Calibri"/>
              </a:rPr>
              <a:t>Key takeaway from Orientation'20 :)</a:t>
            </a:r>
          </a:p>
        </p:txBody>
      </p:sp>
    </p:spTree>
    <p:extLst>
      <p:ext uri="{BB962C8B-B14F-4D97-AF65-F5344CB8AC3E}">
        <p14:creationId xmlns:p14="http://schemas.microsoft.com/office/powerpoint/2010/main" val="224127054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60A4C3-6322-4AF2-B962-DF8B11517778}"/>
              </a:ext>
            </a:extLst>
          </p:cNvPr>
          <p:cNvSpPr>
            <a:spLocks noGrp="1"/>
          </p:cNvSpPr>
          <p:nvPr>
            <p:ph type="title"/>
          </p:nvPr>
        </p:nvSpPr>
        <p:spPr>
          <a:xfrm>
            <a:off x="838200" y="963877"/>
            <a:ext cx="3494362" cy="4930246"/>
          </a:xfrm>
        </p:spPr>
        <p:txBody>
          <a:bodyPr>
            <a:normAutofit/>
          </a:bodyPr>
          <a:lstStyle/>
          <a:p>
            <a:pPr algn="r"/>
            <a:r>
              <a:rPr lang="en-US" b="1">
                <a:solidFill>
                  <a:srgbClr val="FF0000"/>
                </a:solidFill>
                <a:cs typeface="Calibri Light"/>
              </a:rPr>
              <a:t>Safety</a:t>
            </a:r>
          </a:p>
        </p:txBody>
      </p:sp>
      <p:cxnSp>
        <p:nvCxnSpPr>
          <p:cNvPr id="6"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78A6D94-5740-430A-89E4-A5B708659FC3}"/>
              </a:ext>
            </a:extLst>
          </p:cNvPr>
          <p:cNvSpPr>
            <a:spLocks noGrp="1"/>
          </p:cNvSpPr>
          <p:nvPr>
            <p:ph idx="1"/>
          </p:nvPr>
        </p:nvSpPr>
        <p:spPr>
          <a:xfrm>
            <a:off x="4976031" y="963877"/>
            <a:ext cx="6377769" cy="4930246"/>
          </a:xfrm>
        </p:spPr>
        <p:txBody>
          <a:bodyPr vert="horz" lIns="91440" tIns="45720" rIns="91440" bIns="45720" rtlCol="0" anchor="ctr">
            <a:normAutofit/>
          </a:bodyPr>
          <a:lstStyle/>
          <a:p>
            <a:r>
              <a:rPr lang="en-US" sz="2400">
                <a:cs typeface="Calibri"/>
              </a:rPr>
              <a:t>Safety is </a:t>
            </a:r>
            <a:r>
              <a:rPr lang="en-US" sz="2400" b="1">
                <a:cs typeface="Calibri"/>
              </a:rPr>
              <a:t>Very Important</a:t>
            </a:r>
          </a:p>
          <a:p>
            <a:pPr lvl="1"/>
            <a:r>
              <a:rPr lang="en-US">
                <a:cs typeface="Calibri"/>
              </a:rPr>
              <a:t>Things to look out for:</a:t>
            </a:r>
          </a:p>
          <a:p>
            <a:pPr lvl="2"/>
            <a:r>
              <a:rPr lang="en-US" sz="2400">
                <a:cs typeface="Calibri"/>
              </a:rPr>
              <a:t>No Running</a:t>
            </a:r>
          </a:p>
          <a:p>
            <a:pPr lvl="2"/>
            <a:r>
              <a:rPr lang="en-US" sz="2400">
                <a:cs typeface="Calibri"/>
              </a:rPr>
              <a:t>No Pushing</a:t>
            </a:r>
          </a:p>
          <a:p>
            <a:pPr lvl="2"/>
            <a:r>
              <a:rPr lang="en-US" sz="2400">
                <a:cs typeface="Calibri"/>
              </a:rPr>
              <a:t>No Shoving</a:t>
            </a:r>
          </a:p>
          <a:p>
            <a:pPr lvl="2"/>
            <a:r>
              <a:rPr lang="en-US" sz="2400">
                <a:cs typeface="Calibri"/>
              </a:rPr>
              <a:t>Hydrate yourselves</a:t>
            </a:r>
          </a:p>
          <a:p>
            <a:r>
              <a:rPr lang="en-US" sz="2400">
                <a:cs typeface="Calibri"/>
              </a:rPr>
              <a:t>If you feel any discomfort, please inform your OGLs and mentor immediately</a:t>
            </a:r>
          </a:p>
          <a:p>
            <a:endParaRPr lang="en-US">
              <a:cs typeface="Calibri"/>
            </a:endParaRPr>
          </a:p>
        </p:txBody>
      </p:sp>
    </p:spTree>
    <p:extLst>
      <p:ext uri="{BB962C8B-B14F-4D97-AF65-F5344CB8AC3E}">
        <p14:creationId xmlns:p14="http://schemas.microsoft.com/office/powerpoint/2010/main" val="2689722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960028"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9FA64B84-CE2D-4179-B018-A71AC174C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59632" cy="6858000"/>
          </a:xfrm>
          <a:custGeom>
            <a:avLst/>
            <a:gdLst>
              <a:gd name="connsiteX0" fmla="*/ 0 w 3459632"/>
              <a:gd name="connsiteY0" fmla="*/ 0 h 6858000"/>
              <a:gd name="connsiteX1" fmla="*/ 283478 w 3459632"/>
              <a:gd name="connsiteY1" fmla="*/ 0 h 6858000"/>
              <a:gd name="connsiteX2" fmla="*/ 3459632 w 3459632"/>
              <a:gd name="connsiteY2" fmla="*/ 6858000 h 6858000"/>
              <a:gd name="connsiteX3" fmla="*/ 0 w 345963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59632" h="6858000">
                <a:moveTo>
                  <a:pt x="0" y="0"/>
                </a:moveTo>
                <a:lnTo>
                  <a:pt x="283478" y="0"/>
                </a:lnTo>
                <a:lnTo>
                  <a:pt x="3459632"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F859F4-0DC4-41B8-ADD8-6A8DEC469637}"/>
              </a:ext>
            </a:extLst>
          </p:cNvPr>
          <p:cNvSpPr>
            <a:spLocks noGrp="1"/>
          </p:cNvSpPr>
          <p:nvPr>
            <p:ph type="title"/>
          </p:nvPr>
        </p:nvSpPr>
        <p:spPr>
          <a:xfrm>
            <a:off x="3111963" y="462230"/>
            <a:ext cx="5968074" cy="1325563"/>
          </a:xfrm>
        </p:spPr>
        <p:txBody>
          <a:bodyPr>
            <a:normAutofit/>
          </a:bodyPr>
          <a:lstStyle/>
          <a:p>
            <a:r>
              <a:rPr lang="en-US">
                <a:solidFill>
                  <a:srgbClr val="FFFFFF"/>
                </a:solidFill>
                <a:cs typeface="Calibri Light"/>
              </a:rPr>
              <a:t>Storyline</a:t>
            </a:r>
            <a:endParaRPr lang="en-US"/>
          </a:p>
        </p:txBody>
      </p:sp>
      <p:sp>
        <p:nvSpPr>
          <p:cNvPr id="14" name="TextBox 13">
            <a:extLst>
              <a:ext uri="{FF2B5EF4-FFF2-40B4-BE49-F238E27FC236}">
                <a16:creationId xmlns:a16="http://schemas.microsoft.com/office/drawing/2014/main" id="{4795A2E2-224B-4FA0-B323-9E61AD30697F}"/>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002" y="1870075"/>
            <a:ext cx="9612178" cy="595651"/>
          </a:xfrm>
          <a:prstGeom prst="rect">
            <a:avLst/>
          </a:prstGeom>
          <a:noFill/>
        </p:spPr>
        <p:txBody>
          <a:bodyPr wrap="square" rtlCol="0" anchor="t">
            <a:norm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FFC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E6DA841-CDFF-4780-BAC1-34D3EF02489B}"/>
              </a:ext>
            </a:extLst>
          </p:cNvPr>
          <p:cNvSpPr>
            <a:spLocks noGrp="1"/>
          </p:cNvSpPr>
          <p:nvPr>
            <p:ph idx="1"/>
          </p:nvPr>
        </p:nvSpPr>
        <p:spPr>
          <a:xfrm>
            <a:off x="3113411" y="2117929"/>
            <a:ext cx="5965178" cy="3967282"/>
          </a:xfrm>
        </p:spPr>
        <p:txBody>
          <a:bodyPr vert="horz" lIns="91440" tIns="45720" rIns="91440" bIns="45720" rtlCol="0" anchor="t">
            <a:noAutofit/>
          </a:bodyPr>
          <a:lstStyle/>
          <a:p>
            <a:pPr marL="0" indent="0">
              <a:buNone/>
            </a:pPr>
            <a:r>
              <a:rPr lang="en-US" sz="2400">
                <a:solidFill>
                  <a:srgbClr val="FFFFFF"/>
                </a:solidFill>
                <a:ea typeface="+mn-lt"/>
                <a:cs typeface="+mn-lt"/>
              </a:rPr>
              <a:t>War is upon us. Your Mission is Simple</a:t>
            </a:r>
          </a:p>
          <a:p>
            <a:pPr marL="514350" indent="-514350">
              <a:buAutoNum type="arabicPeriod"/>
            </a:pPr>
            <a:r>
              <a:rPr lang="en-US" sz="2400">
                <a:solidFill>
                  <a:srgbClr val="FFFFFF"/>
                </a:solidFill>
                <a:ea typeface="+mn-lt"/>
                <a:cs typeface="+mn-lt"/>
              </a:rPr>
              <a:t>You have been tasked with collecting ammunition for war effort. The situation is complicated, and you must stay together at all times </a:t>
            </a:r>
            <a:endParaRPr lang="en-US" sz="2400">
              <a:solidFill>
                <a:srgbClr val="FFFFFF"/>
              </a:solidFill>
              <a:cs typeface="Calibri" panose="020F0502020204030204"/>
            </a:endParaRPr>
          </a:p>
          <a:p>
            <a:pPr marL="514350" indent="-514350">
              <a:buAutoNum type="arabicPeriod"/>
            </a:pPr>
            <a:r>
              <a:rPr lang="en-US" sz="2400">
                <a:solidFill>
                  <a:srgbClr val="FFFFFF"/>
                </a:solidFill>
                <a:ea typeface="+mn-lt"/>
                <a:cs typeface="+mn-lt"/>
              </a:rPr>
              <a:t>Because the CCTVs have been disabled, you will need to take a level picture after collecting ammunition to show that you are safe. We cannot risk losing anymore warriors.</a:t>
            </a:r>
          </a:p>
          <a:p>
            <a:pPr marL="514350" indent="-514350">
              <a:buAutoNum type="arabicPeriod"/>
            </a:pPr>
            <a:r>
              <a:rPr lang="en-US" sz="2400">
                <a:solidFill>
                  <a:srgbClr val="FFFFFF"/>
                </a:solidFill>
                <a:cs typeface="Calibri"/>
              </a:rPr>
              <a:t>GOOD LUCK</a:t>
            </a:r>
          </a:p>
        </p:txBody>
      </p:sp>
    </p:spTree>
    <p:extLst>
      <p:ext uri="{BB962C8B-B14F-4D97-AF65-F5344CB8AC3E}">
        <p14:creationId xmlns:p14="http://schemas.microsoft.com/office/powerpoint/2010/main" val="219974824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A017E2F9-032A-4CAE-A2E4-7465A67B7A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3">
            <a:extLst>
              <a:ext uri="{FF2B5EF4-FFF2-40B4-BE49-F238E27FC236}">
                <a16:creationId xmlns:a16="http://schemas.microsoft.com/office/drawing/2014/main" id="{036EB2E8-1BD0-492D-BF5A-CE0184DA7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672"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5316ED32-D562-46FD-A6C1-B0FBF4EF6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325"/>
            <a:ext cx="9681166" cy="6861324"/>
          </a:xfrm>
          <a:custGeom>
            <a:avLst/>
            <a:gdLst>
              <a:gd name="connsiteX0" fmla="*/ 0 w 9681166"/>
              <a:gd name="connsiteY0" fmla="*/ 6861324 h 6861324"/>
              <a:gd name="connsiteX1" fmla="*/ 3359025 w 9681166"/>
              <a:gd name="connsiteY1" fmla="*/ 6861324 h 6861324"/>
              <a:gd name="connsiteX2" fmla="*/ 3359025 w 9681166"/>
              <a:gd name="connsiteY2" fmla="*/ 6861323 h 6861324"/>
              <a:gd name="connsiteX3" fmla="*/ 9324977 w 9681166"/>
              <a:gd name="connsiteY3" fmla="*/ 6861323 h 6861324"/>
              <a:gd name="connsiteX4" fmla="*/ 9323659 w 9681166"/>
              <a:gd name="connsiteY4" fmla="*/ 6858478 h 6861324"/>
              <a:gd name="connsiteX5" fmla="*/ 9681166 w 9681166"/>
              <a:gd name="connsiteY5" fmla="*/ 6858478 h 6861324"/>
              <a:gd name="connsiteX6" fmla="*/ 6504791 w 9681166"/>
              <a:gd name="connsiteY6" fmla="*/ 0 h 6861324"/>
              <a:gd name="connsiteX7" fmla="*/ 6499214 w 9681166"/>
              <a:gd name="connsiteY7" fmla="*/ 0 h 6861324"/>
              <a:gd name="connsiteX8" fmla="*/ 5432986 w 9681166"/>
              <a:gd name="connsiteY8" fmla="*/ 0 h 6861324"/>
              <a:gd name="connsiteX9" fmla="*/ 1603114 w 9681166"/>
              <a:gd name="connsiteY9" fmla="*/ 0 h 6861324"/>
              <a:gd name="connsiteX10" fmla="*/ 1603114 w 9681166"/>
              <a:gd name="connsiteY10" fmla="*/ 479 h 6861324"/>
              <a:gd name="connsiteX11" fmla="*/ 356189 w 9681166"/>
              <a:gd name="connsiteY11" fmla="*/ 479 h 6861324"/>
              <a:gd name="connsiteX12" fmla="*/ 356189 w 9681166"/>
              <a:gd name="connsiteY12" fmla="*/ 3324 h 6861324"/>
              <a:gd name="connsiteX13" fmla="*/ 0 w 9681166"/>
              <a:gd name="connsiteY13" fmla="*/ 3324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81166" h="6861324">
                <a:moveTo>
                  <a:pt x="0" y="6861324"/>
                </a:moveTo>
                <a:lnTo>
                  <a:pt x="3359025" y="6861324"/>
                </a:lnTo>
                <a:lnTo>
                  <a:pt x="3359025" y="6861323"/>
                </a:lnTo>
                <a:lnTo>
                  <a:pt x="9324977" y="6861323"/>
                </a:lnTo>
                <a:lnTo>
                  <a:pt x="9323659" y="6858478"/>
                </a:lnTo>
                <a:lnTo>
                  <a:pt x="9681166" y="6858478"/>
                </a:lnTo>
                <a:lnTo>
                  <a:pt x="6504791" y="0"/>
                </a:lnTo>
                <a:lnTo>
                  <a:pt x="6499214" y="0"/>
                </a:lnTo>
                <a:lnTo>
                  <a:pt x="5432986" y="0"/>
                </a:lnTo>
                <a:lnTo>
                  <a:pt x="1603114" y="0"/>
                </a:lnTo>
                <a:lnTo>
                  <a:pt x="1603114" y="479"/>
                </a:lnTo>
                <a:lnTo>
                  <a:pt x="356189" y="479"/>
                </a:lnTo>
                <a:lnTo>
                  <a:pt x="356189" y="3324"/>
                </a:lnTo>
                <a:lnTo>
                  <a:pt x="0" y="3324"/>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804672" y="1823107"/>
            <a:ext cx="6547742" cy="3431023"/>
          </a:xfrm>
        </p:spPr>
        <p:txBody>
          <a:bodyPr anchor="ctr">
            <a:normAutofit/>
          </a:bodyPr>
          <a:lstStyle/>
          <a:p>
            <a:pPr algn="l"/>
            <a:r>
              <a:rPr lang="en-US">
                <a:solidFill>
                  <a:schemeClr val="bg1"/>
                </a:solidFill>
                <a:cs typeface="Calibri Light"/>
              </a:rPr>
              <a:t>Y4 Level Activity</a:t>
            </a:r>
          </a:p>
        </p:txBody>
      </p:sp>
      <p:sp>
        <p:nvSpPr>
          <p:cNvPr id="3" name="Subtitle 2"/>
          <p:cNvSpPr>
            <a:spLocks noGrp="1"/>
          </p:cNvSpPr>
          <p:nvPr>
            <p:ph type="subTitle" idx="1"/>
          </p:nvPr>
        </p:nvSpPr>
        <p:spPr>
          <a:xfrm>
            <a:off x="9223744" y="2710737"/>
            <a:ext cx="2163584" cy="1655762"/>
          </a:xfrm>
        </p:spPr>
        <p:txBody>
          <a:bodyPr vert="horz" lIns="91440" tIns="45720" rIns="91440" bIns="45720" rtlCol="0" anchor="ctr">
            <a:normAutofit/>
          </a:bodyPr>
          <a:lstStyle/>
          <a:p>
            <a:pPr algn="r"/>
            <a:r>
              <a:rPr lang="en-US" sz="2000">
                <a:solidFill>
                  <a:srgbClr val="FFFFFF"/>
                </a:solidFill>
                <a:cs typeface="Calibri"/>
              </a:rPr>
              <a:t>-Snakes</a:t>
            </a:r>
          </a:p>
          <a:p>
            <a:pPr algn="r"/>
            <a:r>
              <a:rPr lang="en-US" sz="2000">
                <a:solidFill>
                  <a:srgbClr val="FFFFFF"/>
                </a:solidFill>
                <a:cs typeface="Calibri"/>
              </a:rPr>
              <a:t>-Level Photo</a:t>
            </a:r>
          </a:p>
        </p:txBody>
      </p:sp>
    </p:spTree>
    <p:extLst>
      <p:ext uri="{BB962C8B-B14F-4D97-AF65-F5344CB8AC3E}">
        <p14:creationId xmlns:p14="http://schemas.microsoft.com/office/powerpoint/2010/main" val="10985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9076428-C3E7-4347-9D6E-E708FF6209D7}"/>
              </a:ext>
            </a:extLst>
          </p:cNvPr>
          <p:cNvSpPr>
            <a:spLocks noGrp="1"/>
          </p:cNvSpPr>
          <p:nvPr>
            <p:ph type="title"/>
          </p:nvPr>
        </p:nvSpPr>
        <p:spPr>
          <a:xfrm>
            <a:off x="833002" y="365125"/>
            <a:ext cx="10520702" cy="1325563"/>
          </a:xfrm>
        </p:spPr>
        <p:txBody>
          <a:bodyPr>
            <a:normAutofit/>
          </a:bodyPr>
          <a:lstStyle/>
          <a:p>
            <a:r>
              <a:rPr lang="en-US">
                <a:cs typeface="Calibri Light"/>
              </a:rPr>
              <a:t>Timeline</a:t>
            </a:r>
            <a:endParaRPr lang="en-US"/>
          </a:p>
        </p:txBody>
      </p:sp>
      <p:graphicFrame>
        <p:nvGraphicFramePr>
          <p:cNvPr id="5" name="Content Placeholder 4">
            <a:extLst>
              <a:ext uri="{FF2B5EF4-FFF2-40B4-BE49-F238E27FC236}">
                <a16:creationId xmlns:a16="http://schemas.microsoft.com/office/drawing/2014/main" id="{AD8715E6-3872-4F3B-A7F6-0EFC27B972E1}"/>
              </a:ext>
            </a:extLst>
          </p:cNvPr>
          <p:cNvGraphicFramePr>
            <a:graphicFrameLocks noGrp="1"/>
          </p:cNvGraphicFramePr>
          <p:nvPr>
            <p:ph idx="1"/>
            <p:extLst>
              <p:ext uri="{D42A27DB-BD31-4B8C-83A1-F6EECF244321}">
                <p14:modId xmlns:p14="http://schemas.microsoft.com/office/powerpoint/2010/main" val="1915588481"/>
              </p:ext>
            </p:extLst>
          </p:nvPr>
        </p:nvGraphicFramePr>
        <p:xfrm>
          <a:off x="838180" y="1492883"/>
          <a:ext cx="10515602" cy="5002483"/>
        </p:xfrm>
        <a:graphic>
          <a:graphicData uri="http://schemas.openxmlformats.org/drawingml/2006/table">
            <a:tbl>
              <a:tblPr firstRow="1" bandRow="1">
                <a:noFill/>
                <a:tableStyleId>{5C22544A-7EE6-4342-B048-85BDC9FD1C3A}</a:tableStyleId>
              </a:tblPr>
              <a:tblGrid>
                <a:gridCol w="2099506">
                  <a:extLst>
                    <a:ext uri="{9D8B030D-6E8A-4147-A177-3AD203B41FA5}">
                      <a16:colId xmlns:a16="http://schemas.microsoft.com/office/drawing/2014/main" val="3831483385"/>
                    </a:ext>
                  </a:extLst>
                </a:gridCol>
                <a:gridCol w="5493684">
                  <a:extLst>
                    <a:ext uri="{9D8B030D-6E8A-4147-A177-3AD203B41FA5}">
                      <a16:colId xmlns:a16="http://schemas.microsoft.com/office/drawing/2014/main" val="2765010408"/>
                    </a:ext>
                  </a:extLst>
                </a:gridCol>
                <a:gridCol w="2922412">
                  <a:extLst>
                    <a:ext uri="{9D8B030D-6E8A-4147-A177-3AD203B41FA5}">
                      <a16:colId xmlns:a16="http://schemas.microsoft.com/office/drawing/2014/main" val="3263315424"/>
                    </a:ext>
                  </a:extLst>
                </a:gridCol>
              </a:tblGrid>
              <a:tr h="1181467">
                <a:tc>
                  <a:txBody>
                    <a:bodyPr/>
                    <a:lstStyle/>
                    <a:p>
                      <a:pPr fontAlgn="base"/>
                      <a:r>
                        <a:rPr lang="en-US" sz="2800" b="1" cap="all" spc="150" dirty="0">
                          <a:solidFill>
                            <a:schemeClr val="tx1">
                              <a:lumMod val="75000"/>
                              <a:lumOff val="25000"/>
                            </a:schemeClr>
                          </a:solidFill>
                          <a:effectLst/>
                        </a:rPr>
                        <a:t>Time </a:t>
                      </a:r>
                    </a:p>
                  </a:txBody>
                  <a:tcPr marL="281302" marR="210976" marT="140651" marB="140651"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fontAlgn="base"/>
                      <a:r>
                        <a:rPr lang="en-US" sz="2800" b="1" cap="all" spc="150" dirty="0">
                          <a:solidFill>
                            <a:schemeClr val="tx1">
                              <a:lumMod val="75000"/>
                              <a:lumOff val="25000"/>
                            </a:schemeClr>
                          </a:solidFill>
                          <a:effectLst/>
                        </a:rPr>
                        <a:t>Description of Activity </a:t>
                      </a:r>
                    </a:p>
                  </a:txBody>
                  <a:tcPr marL="281302" marR="210976" marT="140651" marB="140651"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fontAlgn="base"/>
                      <a:r>
                        <a:rPr lang="en-US" sz="2800" b="1" cap="all" spc="150" dirty="0">
                          <a:solidFill>
                            <a:schemeClr val="tx1">
                              <a:lumMod val="75000"/>
                              <a:lumOff val="25000"/>
                            </a:schemeClr>
                          </a:solidFill>
                          <a:effectLst/>
                        </a:rPr>
                        <a:t>Location </a:t>
                      </a:r>
                    </a:p>
                  </a:txBody>
                  <a:tcPr marL="281302" marR="210976" marT="140651" marB="140651"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819115952"/>
                  </a:ext>
                </a:extLst>
              </a:tr>
              <a:tr h="947049">
                <a:tc>
                  <a:txBody>
                    <a:bodyPr/>
                    <a:lstStyle/>
                    <a:p>
                      <a:pPr algn="ctr" fontAlgn="base"/>
                      <a:r>
                        <a:rPr lang="en-US" sz="2000" cap="none" spc="0" dirty="0">
                          <a:solidFill>
                            <a:schemeClr val="tx1">
                              <a:lumMod val="75000"/>
                              <a:lumOff val="25000"/>
                            </a:schemeClr>
                          </a:solidFill>
                          <a:effectLst/>
                        </a:rPr>
                        <a:t>0930 - 0950 </a:t>
                      </a:r>
                    </a:p>
                  </a:txBody>
                  <a:tcPr marL="281302" marR="210976" marT="140651" marB="140651"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lnB>
                    <a:noFill/>
                  </a:tcPr>
                </a:tc>
                <a:tc>
                  <a:txBody>
                    <a:bodyPr/>
                    <a:lstStyle/>
                    <a:p>
                      <a:pPr algn="ctr" fontAlgn="base"/>
                      <a:r>
                        <a:rPr lang="en-US" sz="2000" cap="none" spc="0" dirty="0">
                          <a:solidFill>
                            <a:schemeClr val="tx1">
                              <a:lumMod val="75000"/>
                              <a:lumOff val="25000"/>
                            </a:schemeClr>
                          </a:solidFill>
                          <a:effectLst/>
                        </a:rPr>
                        <a:t>Briefing by Class </a:t>
                      </a:r>
                      <a:r>
                        <a:rPr lang="en-US" sz="2000" cap="none" spc="0" dirty="0" err="1">
                          <a:solidFill>
                            <a:schemeClr val="tx1">
                              <a:lumMod val="75000"/>
                              <a:lumOff val="25000"/>
                            </a:schemeClr>
                          </a:solidFill>
                          <a:effectLst/>
                        </a:rPr>
                        <a:t>Facils</a:t>
                      </a:r>
                      <a:r>
                        <a:rPr lang="en-US" sz="2000" cap="none" spc="0" dirty="0">
                          <a:solidFill>
                            <a:schemeClr val="tx1">
                              <a:lumMod val="75000"/>
                              <a:lumOff val="25000"/>
                            </a:schemeClr>
                          </a:solidFill>
                          <a:effectLst/>
                        </a:rPr>
                        <a:t> + Class discussion time </a:t>
                      </a:r>
                    </a:p>
                  </a:txBody>
                  <a:tcPr marL="281302" marR="210976" marT="140651" marB="140651"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lnB>
                    <a:noFill/>
                  </a:tcPr>
                </a:tc>
                <a:tc>
                  <a:txBody>
                    <a:bodyPr/>
                    <a:lstStyle/>
                    <a:p>
                      <a:pPr algn="ctr" fontAlgn="base"/>
                      <a:r>
                        <a:rPr lang="en-US" sz="2000" cap="none" spc="0" dirty="0">
                          <a:solidFill>
                            <a:schemeClr val="tx1">
                              <a:lumMod val="75000"/>
                              <a:lumOff val="25000"/>
                            </a:schemeClr>
                          </a:solidFill>
                          <a:effectLst/>
                        </a:rPr>
                        <a:t>Classroom </a:t>
                      </a:r>
                    </a:p>
                  </a:txBody>
                  <a:tcPr marL="281302" marR="210976" marT="140651" marB="140651"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lnB>
                    <a:noFill/>
                  </a:tcPr>
                </a:tc>
                <a:extLst>
                  <a:ext uri="{0D108BD9-81ED-4DB2-BD59-A6C34878D82A}">
                    <a16:rowId xmlns:a16="http://schemas.microsoft.com/office/drawing/2014/main" val="3239896525"/>
                  </a:ext>
                </a:extLst>
              </a:tr>
              <a:tr h="947049">
                <a:tc>
                  <a:txBody>
                    <a:bodyPr/>
                    <a:lstStyle/>
                    <a:p>
                      <a:pPr lvl="0" algn="ctr">
                        <a:buNone/>
                      </a:pPr>
                      <a:r>
                        <a:rPr lang="en-US" sz="2000" cap="none" spc="0" dirty="0">
                          <a:solidFill>
                            <a:schemeClr val="tx1">
                              <a:lumMod val="75000"/>
                              <a:lumOff val="25000"/>
                            </a:schemeClr>
                          </a:solidFill>
                          <a:effectLst/>
                        </a:rPr>
                        <a:t>0950 - 1010</a:t>
                      </a:r>
                    </a:p>
                  </a:txBody>
                  <a:tcPr marL="281302" marR="210976" marT="140651" marB="14065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lvl="0" algn="ctr">
                        <a:buNone/>
                      </a:pPr>
                      <a:r>
                        <a:rPr lang="en-US" sz="2000" cap="none" spc="0" dirty="0">
                          <a:solidFill>
                            <a:schemeClr val="tx1">
                              <a:lumMod val="75000"/>
                              <a:lumOff val="25000"/>
                            </a:schemeClr>
                          </a:solidFill>
                          <a:effectLst/>
                        </a:rPr>
                        <a:t>Break</a:t>
                      </a:r>
                    </a:p>
                  </a:txBody>
                  <a:tcPr marL="281302" marR="210976" marT="140651" marB="14065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lvl="0" algn="ctr">
                        <a:buNone/>
                      </a:pPr>
                      <a:r>
                        <a:rPr lang="en-US" sz="2000" cap="none" spc="0" dirty="0">
                          <a:solidFill>
                            <a:schemeClr val="tx1">
                              <a:lumMod val="75000"/>
                              <a:lumOff val="25000"/>
                            </a:schemeClr>
                          </a:solidFill>
                          <a:effectLst/>
                        </a:rPr>
                        <a:t>-</a:t>
                      </a:r>
                    </a:p>
                  </a:txBody>
                  <a:tcPr marL="281302" marR="210976" marT="140651" marB="14065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007258579"/>
                  </a:ext>
                </a:extLst>
              </a:tr>
              <a:tr h="642306">
                <a:tc>
                  <a:txBody>
                    <a:bodyPr/>
                    <a:lstStyle/>
                    <a:p>
                      <a:pPr algn="ctr" fontAlgn="base"/>
                      <a:r>
                        <a:rPr lang="en-US" sz="2000" cap="none" spc="0" dirty="0">
                          <a:solidFill>
                            <a:schemeClr val="tx1">
                              <a:lumMod val="75000"/>
                              <a:lumOff val="25000"/>
                            </a:schemeClr>
                          </a:solidFill>
                          <a:effectLst/>
                        </a:rPr>
                        <a:t>1010 - 1125 </a:t>
                      </a:r>
                    </a:p>
                  </a:txBody>
                  <a:tcPr marL="281302" marR="210976" marT="140651" marB="14065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base"/>
                      <a:r>
                        <a:rPr lang="en-US" sz="2000" cap="none" spc="0" dirty="0">
                          <a:solidFill>
                            <a:schemeClr val="tx1">
                              <a:lumMod val="75000"/>
                              <a:lumOff val="25000"/>
                            </a:schemeClr>
                          </a:solidFill>
                          <a:effectLst/>
                        </a:rPr>
                        <a:t>Snake Activity </a:t>
                      </a:r>
                    </a:p>
                  </a:txBody>
                  <a:tcPr marL="281302" marR="210976" marT="140651" marB="14065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base"/>
                      <a:r>
                        <a:rPr lang="en-US" sz="2000" cap="none" spc="0" dirty="0">
                          <a:solidFill>
                            <a:schemeClr val="tx1">
                              <a:lumMod val="75000"/>
                              <a:lumOff val="25000"/>
                            </a:schemeClr>
                          </a:solidFill>
                          <a:effectLst/>
                        </a:rPr>
                        <a:t>Field </a:t>
                      </a:r>
                    </a:p>
                  </a:txBody>
                  <a:tcPr marL="281302" marR="210976" marT="140651" marB="14065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42468364"/>
                  </a:ext>
                </a:extLst>
              </a:tr>
              <a:tr h="642306">
                <a:tc>
                  <a:txBody>
                    <a:bodyPr/>
                    <a:lstStyle/>
                    <a:p>
                      <a:pPr algn="ctr" fontAlgn="base"/>
                      <a:r>
                        <a:rPr lang="en-US" sz="2000" cap="none" spc="0" dirty="0">
                          <a:solidFill>
                            <a:schemeClr val="tx1">
                              <a:lumMod val="75000"/>
                              <a:lumOff val="25000"/>
                            </a:schemeClr>
                          </a:solidFill>
                          <a:effectLst/>
                        </a:rPr>
                        <a:t>1125 - 1145 </a:t>
                      </a:r>
                    </a:p>
                  </a:txBody>
                  <a:tcPr marL="281302" marR="210976" marT="140651" marB="14065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base"/>
                      <a:r>
                        <a:rPr lang="en-US" sz="2000" cap="none" spc="0" dirty="0">
                          <a:solidFill>
                            <a:schemeClr val="tx1">
                              <a:lumMod val="75000"/>
                              <a:lumOff val="25000"/>
                            </a:schemeClr>
                          </a:solidFill>
                          <a:effectLst/>
                        </a:rPr>
                        <a:t>Level Photo-taking + Pack Up </a:t>
                      </a:r>
                    </a:p>
                  </a:txBody>
                  <a:tcPr marL="281302" marR="210976" marT="140651" marB="14065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base"/>
                      <a:r>
                        <a:rPr lang="en-US" sz="2000" cap="none" spc="0" dirty="0">
                          <a:solidFill>
                            <a:schemeClr val="tx1">
                              <a:lumMod val="75000"/>
                              <a:lumOff val="25000"/>
                            </a:schemeClr>
                          </a:solidFill>
                          <a:effectLst/>
                        </a:rPr>
                        <a:t>Field </a:t>
                      </a:r>
                    </a:p>
                  </a:txBody>
                  <a:tcPr marL="281302" marR="210976" marT="140651" marB="14065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360159685"/>
                  </a:ext>
                </a:extLst>
              </a:tr>
              <a:tr h="642306">
                <a:tc>
                  <a:txBody>
                    <a:bodyPr/>
                    <a:lstStyle/>
                    <a:p>
                      <a:pPr algn="ctr" fontAlgn="base"/>
                      <a:r>
                        <a:rPr lang="en-US" sz="2000" cap="none" spc="0" dirty="0">
                          <a:solidFill>
                            <a:schemeClr val="tx1">
                              <a:lumMod val="75000"/>
                              <a:lumOff val="25000"/>
                            </a:schemeClr>
                          </a:solidFill>
                          <a:effectLst/>
                        </a:rPr>
                        <a:t>1145 - 1200 </a:t>
                      </a:r>
                    </a:p>
                  </a:txBody>
                  <a:tcPr marL="281302" marR="210976" marT="140651" marB="14065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base"/>
                      <a:r>
                        <a:rPr lang="en-US" sz="2000" cap="none" spc="0" dirty="0">
                          <a:solidFill>
                            <a:schemeClr val="tx1">
                              <a:lumMod val="75000"/>
                              <a:lumOff val="25000"/>
                            </a:schemeClr>
                          </a:solidFill>
                          <a:effectLst/>
                        </a:rPr>
                        <a:t>Buffer </a:t>
                      </a:r>
                    </a:p>
                  </a:txBody>
                  <a:tcPr marL="281302" marR="210976" marT="140651" marB="14065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base"/>
                      <a:r>
                        <a:rPr lang="en-US" sz="2000" cap="none" spc="0" dirty="0">
                          <a:solidFill>
                            <a:schemeClr val="tx1">
                              <a:lumMod val="75000"/>
                              <a:lumOff val="25000"/>
                            </a:schemeClr>
                          </a:solidFill>
                          <a:effectLst/>
                        </a:rPr>
                        <a:t>- </a:t>
                      </a:r>
                    </a:p>
                  </a:txBody>
                  <a:tcPr marL="281302" marR="210976" marT="140651" marB="14065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158068263"/>
                  </a:ext>
                </a:extLst>
              </a:tr>
            </a:tbl>
          </a:graphicData>
        </a:graphic>
      </p:graphicFrame>
    </p:spTree>
    <p:extLst>
      <p:ext uri="{BB962C8B-B14F-4D97-AF65-F5344CB8AC3E}">
        <p14:creationId xmlns:p14="http://schemas.microsoft.com/office/powerpoint/2010/main" val="335614673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82E6BB-9A04-424D-8B99-028D065AF79A}"/>
              </a:ext>
            </a:extLst>
          </p:cNvPr>
          <p:cNvSpPr>
            <a:spLocks noGrp="1"/>
          </p:cNvSpPr>
          <p:nvPr>
            <p:ph type="title"/>
          </p:nvPr>
        </p:nvSpPr>
        <p:spPr>
          <a:xfrm>
            <a:off x="863029" y="1012004"/>
            <a:ext cx="3416158" cy="4795408"/>
          </a:xfrm>
        </p:spPr>
        <p:txBody>
          <a:bodyPr>
            <a:normAutofit/>
          </a:bodyPr>
          <a:lstStyle/>
          <a:p>
            <a:r>
              <a:rPr lang="en-SG">
                <a:solidFill>
                  <a:srgbClr val="FFFFFF"/>
                </a:solidFill>
              </a:rPr>
              <a:t>Set up</a:t>
            </a:r>
          </a:p>
        </p:txBody>
      </p:sp>
      <p:graphicFrame>
        <p:nvGraphicFramePr>
          <p:cNvPr id="14" name="Content Placeholder 2">
            <a:extLst>
              <a:ext uri="{FF2B5EF4-FFF2-40B4-BE49-F238E27FC236}">
                <a16:creationId xmlns:a16="http://schemas.microsoft.com/office/drawing/2014/main" id="{CBDB4DC8-1A7F-457A-8CDF-B3F0EB596E72}"/>
              </a:ext>
            </a:extLst>
          </p:cNvPr>
          <p:cNvGraphicFramePr>
            <a:graphicFrameLocks noGrp="1"/>
          </p:cNvGraphicFramePr>
          <p:nvPr>
            <p:ph idx="1"/>
            <p:extLst>
              <p:ext uri="{D42A27DB-BD31-4B8C-83A1-F6EECF244321}">
                <p14:modId xmlns:p14="http://schemas.microsoft.com/office/powerpoint/2010/main" val="213909948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0394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26F3A4-9BD0-4D69-89F2-712C229C8B86}"/>
              </a:ext>
            </a:extLst>
          </p:cNvPr>
          <p:cNvSpPr>
            <a:spLocks noGrp="1"/>
          </p:cNvSpPr>
          <p:nvPr>
            <p:ph type="title"/>
          </p:nvPr>
        </p:nvSpPr>
        <p:spPr>
          <a:xfrm>
            <a:off x="841247" y="474146"/>
            <a:ext cx="10515593" cy="1197864"/>
          </a:xfrm>
        </p:spPr>
        <p:txBody>
          <a:bodyPr>
            <a:normAutofit/>
          </a:bodyPr>
          <a:lstStyle/>
          <a:p>
            <a:r>
              <a:rPr lang="en-SG"/>
              <a:t>Set up</a:t>
            </a:r>
          </a:p>
        </p:txBody>
      </p:sp>
      <p:cxnSp>
        <p:nvCxnSpPr>
          <p:cNvPr id="13" name="Straight Connector 12">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7238"/>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1B0DF257-37A8-4A3C-9033-394B07953AFA}"/>
              </a:ext>
            </a:extLst>
          </p:cNvPr>
          <p:cNvPicPr>
            <a:picLocks noChangeAspect="1"/>
          </p:cNvPicPr>
          <p:nvPr/>
        </p:nvPicPr>
        <p:blipFill rotWithShape="1">
          <a:blip r:embed="rId2"/>
          <a:srcRect l="3537" r="4" b="4"/>
          <a:stretch/>
        </p:blipFill>
        <p:spPr>
          <a:xfrm>
            <a:off x="835153" y="2002117"/>
            <a:ext cx="6215794" cy="4171569"/>
          </a:xfrm>
          <a:prstGeom prst="rect">
            <a:avLst/>
          </a:prstGeom>
        </p:spPr>
      </p:pic>
      <p:sp>
        <p:nvSpPr>
          <p:cNvPr id="8" name="Content Placeholder 7">
            <a:extLst>
              <a:ext uri="{FF2B5EF4-FFF2-40B4-BE49-F238E27FC236}">
                <a16:creationId xmlns:a16="http://schemas.microsoft.com/office/drawing/2014/main" id="{233FFF79-EEB1-4B11-BB57-E0016700CD7E}"/>
              </a:ext>
            </a:extLst>
          </p:cNvPr>
          <p:cNvSpPr>
            <a:spLocks noGrp="1"/>
          </p:cNvSpPr>
          <p:nvPr>
            <p:ph idx="1"/>
          </p:nvPr>
        </p:nvSpPr>
        <p:spPr>
          <a:xfrm>
            <a:off x="7533314" y="1999578"/>
            <a:ext cx="3823525" cy="4171568"/>
          </a:xfrm>
        </p:spPr>
        <p:txBody>
          <a:bodyPr anchor="ctr">
            <a:normAutofit/>
          </a:bodyPr>
          <a:lstStyle/>
          <a:p>
            <a:r>
              <a:rPr lang="en-US" sz="2000">
                <a:cs typeface="Calibri"/>
              </a:rPr>
              <a:t>Each class will be assigned a base to do forfeits</a:t>
            </a:r>
            <a:endParaRPr lang="en-US" sz="2000"/>
          </a:p>
        </p:txBody>
      </p:sp>
    </p:spTree>
    <p:extLst>
      <p:ext uri="{BB962C8B-B14F-4D97-AF65-F5344CB8AC3E}">
        <p14:creationId xmlns:p14="http://schemas.microsoft.com/office/powerpoint/2010/main" val="293165435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41E8A7-4DF3-489E-A1BA-5DEAFAA2AE52}"/>
              </a:ext>
            </a:extLst>
          </p:cNvPr>
          <p:cNvSpPr>
            <a:spLocks noGrp="1"/>
          </p:cNvSpPr>
          <p:nvPr>
            <p:ph type="title"/>
          </p:nvPr>
        </p:nvSpPr>
        <p:spPr>
          <a:xfrm>
            <a:off x="863029" y="1012004"/>
            <a:ext cx="3416158" cy="4795408"/>
          </a:xfrm>
        </p:spPr>
        <p:txBody>
          <a:bodyPr>
            <a:normAutofit/>
          </a:bodyPr>
          <a:lstStyle/>
          <a:p>
            <a:r>
              <a:rPr lang="en-SG">
                <a:solidFill>
                  <a:srgbClr val="FFFFFF"/>
                </a:solidFill>
              </a:rPr>
              <a:t>Objective of the Game</a:t>
            </a:r>
          </a:p>
        </p:txBody>
      </p:sp>
      <p:graphicFrame>
        <p:nvGraphicFramePr>
          <p:cNvPr id="5" name="Content Placeholder 2">
            <a:extLst>
              <a:ext uri="{FF2B5EF4-FFF2-40B4-BE49-F238E27FC236}">
                <a16:creationId xmlns:a16="http://schemas.microsoft.com/office/drawing/2014/main" id="{4780C38D-6EA7-4D0C-AF15-0B210DABB418}"/>
              </a:ext>
            </a:extLst>
          </p:cNvPr>
          <p:cNvGraphicFramePr>
            <a:graphicFrameLocks noGrp="1"/>
          </p:cNvGraphicFramePr>
          <p:nvPr>
            <p:ph idx="1"/>
            <p:extLst>
              <p:ext uri="{D42A27DB-BD31-4B8C-83A1-F6EECF244321}">
                <p14:modId xmlns:p14="http://schemas.microsoft.com/office/powerpoint/2010/main" val="243129294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4139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8" name="Rectangle 1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0">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71A732E-5AF2-4531-8140-F6A97DFE01CA}"/>
              </a:ext>
            </a:extLst>
          </p:cNvPr>
          <p:cNvSpPr>
            <a:spLocks noGrp="1"/>
          </p:cNvSpPr>
          <p:nvPr>
            <p:ph type="title"/>
          </p:nvPr>
        </p:nvSpPr>
        <p:spPr>
          <a:xfrm>
            <a:off x="833002" y="365125"/>
            <a:ext cx="3973667" cy="5811837"/>
          </a:xfrm>
        </p:spPr>
        <p:txBody>
          <a:bodyPr>
            <a:normAutofit/>
          </a:bodyPr>
          <a:lstStyle/>
          <a:p>
            <a:r>
              <a:rPr lang="en-SG">
                <a:solidFill>
                  <a:srgbClr val="FFFFFF"/>
                </a:solidFill>
              </a:rPr>
              <a:t>Gameplay</a:t>
            </a:r>
          </a:p>
        </p:txBody>
      </p:sp>
      <p:sp>
        <p:nvSpPr>
          <p:cNvPr id="3" name="Content Placeholder 2">
            <a:extLst>
              <a:ext uri="{FF2B5EF4-FFF2-40B4-BE49-F238E27FC236}">
                <a16:creationId xmlns:a16="http://schemas.microsoft.com/office/drawing/2014/main" id="{60F5C641-8228-4837-8534-6FEC9FD99695}"/>
              </a:ext>
            </a:extLst>
          </p:cNvPr>
          <p:cNvSpPr>
            <a:spLocks noGrp="1"/>
          </p:cNvSpPr>
          <p:nvPr>
            <p:ph idx="1"/>
          </p:nvPr>
        </p:nvSpPr>
        <p:spPr>
          <a:xfrm>
            <a:off x="5356927" y="365125"/>
            <a:ext cx="5996871" cy="5811837"/>
          </a:xfrm>
        </p:spPr>
        <p:txBody>
          <a:bodyPr vert="horz" lIns="91440" tIns="45720" rIns="91440" bIns="45720" rtlCol="0" anchor="ctr">
            <a:normAutofit/>
          </a:bodyPr>
          <a:lstStyle/>
          <a:p>
            <a:r>
              <a:rPr lang="en-SG" dirty="0">
                <a:solidFill>
                  <a:srgbClr val="FFFFFF"/>
                </a:solidFill>
              </a:rPr>
              <a:t>Basic gameplay</a:t>
            </a:r>
            <a:endParaRPr lang="en-SG" dirty="0">
              <a:solidFill>
                <a:srgbClr val="FFFFFF"/>
              </a:solidFill>
              <a:cs typeface="Calibri"/>
            </a:endParaRPr>
          </a:p>
          <a:p>
            <a:pPr lvl="1"/>
            <a:r>
              <a:rPr lang="en-SG" sz="2800" dirty="0">
                <a:solidFill>
                  <a:srgbClr val="FFFFFF"/>
                </a:solidFill>
              </a:rPr>
              <a:t>Snake “heads” walk around to pick up other members</a:t>
            </a:r>
            <a:endParaRPr lang="en-SG" sz="2800" dirty="0">
              <a:solidFill>
                <a:srgbClr val="FFFFFF"/>
              </a:solidFill>
              <a:cs typeface="Calibri"/>
            </a:endParaRPr>
          </a:p>
          <a:p>
            <a:pPr lvl="1"/>
            <a:r>
              <a:rPr lang="en-SG" sz="2800" dirty="0">
                <a:solidFill>
                  <a:srgbClr val="FFFFFF"/>
                </a:solidFill>
              </a:rPr>
              <a:t>Minimum length of 4 for snake to start collecting “Power points” and attacking</a:t>
            </a:r>
            <a:endParaRPr lang="en-SG" sz="2800" dirty="0">
              <a:solidFill>
                <a:srgbClr val="FFFFFF"/>
              </a:solidFill>
              <a:cs typeface="Calibri"/>
            </a:endParaRPr>
          </a:p>
          <a:p>
            <a:endParaRPr lang="en-SG" dirty="0">
              <a:solidFill>
                <a:srgbClr val="FFFFFF"/>
              </a:solidFill>
              <a:cs typeface="Calibri"/>
            </a:endParaRPr>
          </a:p>
        </p:txBody>
      </p:sp>
    </p:spTree>
    <p:extLst>
      <p:ext uri="{BB962C8B-B14F-4D97-AF65-F5344CB8AC3E}">
        <p14:creationId xmlns:p14="http://schemas.microsoft.com/office/powerpoint/2010/main" val="403481827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5E59210-A414-4998-AC4D-670EC688A517}"/>
              </a:ext>
            </a:extLst>
          </p:cNvPr>
          <p:cNvSpPr>
            <a:spLocks noGrp="1"/>
          </p:cNvSpPr>
          <p:nvPr>
            <p:ph type="title"/>
          </p:nvPr>
        </p:nvSpPr>
        <p:spPr>
          <a:xfrm>
            <a:off x="833002" y="365125"/>
            <a:ext cx="3973667" cy="5811837"/>
          </a:xfrm>
        </p:spPr>
        <p:txBody>
          <a:bodyPr>
            <a:normAutofit/>
          </a:bodyPr>
          <a:lstStyle/>
          <a:p>
            <a:r>
              <a:rPr lang="en-SG">
                <a:solidFill>
                  <a:srgbClr val="FFFFFF"/>
                </a:solidFill>
              </a:rPr>
              <a:t>Attacking and Defending</a:t>
            </a:r>
          </a:p>
        </p:txBody>
      </p:sp>
      <p:sp>
        <p:nvSpPr>
          <p:cNvPr id="3" name="Content Placeholder 2">
            <a:extLst>
              <a:ext uri="{FF2B5EF4-FFF2-40B4-BE49-F238E27FC236}">
                <a16:creationId xmlns:a16="http://schemas.microsoft.com/office/drawing/2014/main" id="{4E44E0E0-EB0C-41E5-957A-83CB75A93B97}"/>
              </a:ext>
            </a:extLst>
          </p:cNvPr>
          <p:cNvSpPr>
            <a:spLocks noGrp="1"/>
          </p:cNvSpPr>
          <p:nvPr>
            <p:ph idx="1"/>
          </p:nvPr>
        </p:nvSpPr>
        <p:spPr>
          <a:xfrm>
            <a:off x="5356927" y="365125"/>
            <a:ext cx="5996871" cy="5811837"/>
          </a:xfrm>
        </p:spPr>
        <p:txBody>
          <a:bodyPr vert="horz" lIns="91440" tIns="45720" rIns="91440" bIns="45720" rtlCol="0" anchor="ctr">
            <a:normAutofit/>
          </a:bodyPr>
          <a:lstStyle/>
          <a:p>
            <a:r>
              <a:rPr lang="en-SG" sz="2400" dirty="0">
                <a:solidFill>
                  <a:srgbClr val="FFFFFF"/>
                </a:solidFill>
                <a:cs typeface="Calibri"/>
              </a:rPr>
              <a:t>Attack is initiated when head of a snake taps on anyone in another snake</a:t>
            </a:r>
          </a:p>
          <a:p>
            <a:r>
              <a:rPr lang="en-SG" sz="2400" dirty="0">
                <a:solidFill>
                  <a:srgbClr val="FFFFFF"/>
                </a:solidFill>
                <a:cs typeface="Calibri"/>
              </a:rPr>
              <a:t>Every person behind the "head" will then play rock-paper-scissors with the person in the defending snake in a 1 to 1 fashion. This "attack" will end when the last person of either snake is reached.</a:t>
            </a:r>
          </a:p>
          <a:p>
            <a:r>
              <a:rPr lang="en-SG" sz="2400" dirty="0">
                <a:solidFill>
                  <a:srgbClr val="FFFFFF"/>
                </a:solidFill>
                <a:cs typeface="Calibri"/>
              </a:rPr>
              <a:t>For each loss from the defending team, 1 power point is  transferred over to the attacking team and the person who lost returns to their base where they need to do a forfeit to return back to the playing area.</a:t>
            </a:r>
          </a:p>
        </p:txBody>
      </p:sp>
    </p:spTree>
    <p:extLst>
      <p:ext uri="{BB962C8B-B14F-4D97-AF65-F5344CB8AC3E}">
        <p14:creationId xmlns:p14="http://schemas.microsoft.com/office/powerpoint/2010/main" val="311884164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Storyline</vt:lpstr>
      <vt:lpstr>Y4 Level Activity</vt:lpstr>
      <vt:lpstr>Timeline</vt:lpstr>
      <vt:lpstr>Set up</vt:lpstr>
      <vt:lpstr>Set up</vt:lpstr>
      <vt:lpstr>Objective of the Game</vt:lpstr>
      <vt:lpstr>Gameplay</vt:lpstr>
      <vt:lpstr>Attacking and Defending</vt:lpstr>
      <vt:lpstr>Example of an attack-Initiation</vt:lpstr>
      <vt:lpstr>Example of an attack-Rock Paper Scissors</vt:lpstr>
      <vt:lpstr>Example of an attack-Conclusion</vt:lpstr>
      <vt:lpstr>Bonuses and Scoring</vt:lpstr>
      <vt:lpstr>Photo Taking!</vt:lpstr>
      <vt:lpstr>Safety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15</cp:revision>
  <dcterms:created xsi:type="dcterms:W3CDTF">2019-12-28T08:13:15Z</dcterms:created>
  <dcterms:modified xsi:type="dcterms:W3CDTF">2020-01-05T12:19:05Z</dcterms:modified>
</cp:coreProperties>
</file>