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3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4D33-AD64-4706-903B-92D4DD9A9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62085-E597-43DC-8CDD-D2317878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1A39-0C0F-45FA-898E-7A46A810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FF10-EEBA-4F60-A329-D2F1FED7466F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63CE-092F-4E25-86FB-5DEAF274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585D0-350D-4E46-986A-B4D0B43D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5B8-31E3-4BD5-81DE-E153FAA54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82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B814-8167-4981-9B81-3B27342B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B2DA7-88B4-4B1C-B4A7-5679251F3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D3522-CEC8-44AD-88D0-249D46EA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FF10-EEBA-4F60-A329-D2F1FED7466F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5A70-3C1B-44EF-A09C-7705141B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4555-31DA-4ECB-806D-59D1C9D4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5B8-31E3-4BD5-81DE-E153FAA54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4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CEE55-B436-4DF3-A2A9-ADF362476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05DE-92B9-4DDE-9D0D-8D0B6078E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CB7B7-BB8A-4236-950B-2DC732FE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FF10-EEBA-4F60-A329-D2F1FED7466F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2D01E-4234-491D-8485-B2B0CFCF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FD55-82CD-4957-B6BB-54ABEF78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5B8-31E3-4BD5-81DE-E153FAA54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7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E5F9-1C48-47AF-96B8-D584EF31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2DD6-8CAC-48E4-B807-4A98C212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8512F-5673-49EC-AD75-6D8F92FD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FF10-EEBA-4F60-A329-D2F1FED7466F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9D3A8-A727-4B52-97F4-833E7F37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BD2B0-90A5-4097-8C1B-15ED2CF2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5B8-31E3-4BD5-81DE-E153FAA54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722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766E-9D19-45FD-A370-B6D2F617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2F79C-522B-4540-B8E9-955C1FC02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10C1-2FA3-43A5-8075-5BDA2718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FF10-EEBA-4F60-A329-D2F1FED7466F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D39C0-D026-4851-B20A-B31DDEBA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1D1B-2B98-4F72-97E4-1D3E1BA0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5B8-31E3-4BD5-81DE-E153FAA54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828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87AA-C8BB-4F36-A122-D43DA499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0763-8FC6-4257-8ECF-DAFDF8030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D5991-3D88-47F3-8ACF-731C105D7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8F33E-A86C-4D08-95E8-F9B56015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FF10-EEBA-4F60-A329-D2F1FED7466F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BE592-0006-4E35-9B41-E072581B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29BFB-E1DD-46F8-8028-E38DDF38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5B8-31E3-4BD5-81DE-E153FAA54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616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839B-F9E2-4332-923E-626FB4E1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64CA9-6B41-4FCE-974D-4AC736FBD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47EC-9584-4EDC-B03D-392B1B818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6D0CC-421E-4399-9F39-6ACC0F771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3BD7F-28C2-4417-A4AA-24F2C9D71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E64CB-1889-403C-9367-FC2854A4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FF10-EEBA-4F60-A329-D2F1FED7466F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A250B-9AB7-4627-8752-1EB3D913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F0BB2-5E0E-4A91-A639-C2AA51C4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5B8-31E3-4BD5-81DE-E153FAA54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39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DCD0-4264-422A-A859-DE4AC137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44C9C-1CF4-40AE-BD48-300AE435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FF10-EEBA-4F60-A329-D2F1FED7466F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41CCF-B9C9-4925-871A-C6B6B834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41570-E1BD-41E7-8123-21F56DB6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5B8-31E3-4BD5-81DE-E153FAA54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43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A6E25-4220-4C91-B545-5276589E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FF10-EEBA-4F60-A329-D2F1FED7466F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CBCB5-AB37-45A3-8F90-1238F51D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8B5F-CEAF-4241-9A8D-37C9E2AE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5B8-31E3-4BD5-81DE-E153FAA54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479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8C8D-AD1A-4D2E-BE7B-145F5E78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92A7-BEC9-4895-8215-A8AC7D3E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2DC2A-D621-4AC0-8A87-E32E4B172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7A89A-B572-4B43-94F9-CFAFB502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FF10-EEBA-4F60-A329-D2F1FED7466F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FCFBE-ABFC-4086-AE33-317AC5CA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29D7C-CE81-4AFC-949B-828E5140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5B8-31E3-4BD5-81DE-E153FAA54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19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7C5C-B479-479C-9810-861520B9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45C89-1E8B-4E2A-B406-6E5EFEDB5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F7E5F-CC4F-496F-9057-5A47BBA7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993B4-3847-445F-8DCB-78ED3266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FF10-EEBA-4F60-A329-D2F1FED7466F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D9BE9-E187-4D9A-8C65-DFAE3FC8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E4C86-19DD-452C-BF60-DB19CC0F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5B8-31E3-4BD5-81DE-E153FAA54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98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C5EA5-17B9-4518-A9A2-0368675E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9FD8-69EA-4E4B-A083-35D4CADC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2C95-D955-47E0-A651-4AF8DB1CE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FF10-EEBA-4F60-A329-D2F1FED7466F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DBB9-DA56-48F0-9A65-C16D417B0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4D3C9-6067-49DE-9EDF-BBF8D4097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65B8-31E3-4BD5-81DE-E153FAA54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124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1707-8CD5-4B22-9AA4-9D043F738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WeiqiDB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AC777-BE06-4E11-A51B-CD989BE29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Chieu Le Heng</a:t>
            </a:r>
          </a:p>
          <a:p>
            <a:r>
              <a:rPr lang="en-SG" dirty="0"/>
              <a:t>CS6131 Project</a:t>
            </a:r>
          </a:p>
        </p:txBody>
      </p:sp>
    </p:spTree>
    <p:extLst>
      <p:ext uri="{BB962C8B-B14F-4D97-AF65-F5344CB8AC3E}">
        <p14:creationId xmlns:p14="http://schemas.microsoft.com/office/powerpoint/2010/main" val="214633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38F7-08AD-4C43-B96B-A24A102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45F18064-EE4F-487C-A9FB-A778F795F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7712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03FD-7EC8-466F-8BC8-FB8AF3A8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SG" dirty="0"/>
            </a:br>
            <a:r>
              <a:rPr lang="en-SG" dirty="0"/>
              <a:t>Country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25B0896-1D2C-49A4-9CD6-B3B788B83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9781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325E-0F97-40BD-B607-5182FCE8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Thanks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B4778-A081-408A-81EC-03ED29F12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9636" y="4589463"/>
            <a:ext cx="4327814" cy="558799"/>
          </a:xfrm>
        </p:spPr>
        <p:txBody>
          <a:bodyPr/>
          <a:lstStyle/>
          <a:p>
            <a:r>
              <a:rPr lang="en-SG" dirty="0"/>
              <a:t>https://github.com/c-j-lh/weiqi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525C19E7-2DD3-480B-A901-223F9793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61" y="3541137"/>
            <a:ext cx="1108364" cy="110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85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55FD-03D8-46AB-81A3-AF58C70B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B645DC-589C-4ED8-A94C-6E0BF68BF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6772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ED81-ECD3-4C2F-8828-5D630248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ABBF0A-BF50-4D72-90C8-0511D6E7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0573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4391-E12E-4169-ABFB-FA426E74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8FC87D-799B-4620-99F9-860B3E2D5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1688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EC87-3225-47FC-A373-3A68F4F1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Home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816382-E21C-47AC-9671-550713AEE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8531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B1FF-0505-4B78-A0D4-DD96BFE2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Profile</a:t>
            </a:r>
          </a:p>
        </p:txBody>
      </p:sp>
      <p:pic>
        <p:nvPicPr>
          <p:cNvPr id="5" name="Content Placeholder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04650D61-3495-44F1-A1DA-549B3FE0A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5180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A4D-606C-4C08-930C-679722BF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Player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FA4DD72-5F03-428E-A651-2E66CBECC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41171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5BF6-2B44-46CF-9A86-3A66B0DF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Moves</a:t>
            </a:r>
          </a:p>
        </p:txBody>
      </p:sp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6F1C92-950D-4559-8DD0-0090783BF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2409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EC24-CCF5-4E02-AB0C-341E78B7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Moves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538CEDE-5B37-4C4A-AE7E-9D6D8C381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5806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WeiqiDB</vt:lpstr>
      <vt:lpstr>PowerPoint Presentation</vt:lpstr>
      <vt:lpstr>PowerPoint Presentation</vt:lpstr>
      <vt:lpstr>PowerPoint Presentation</vt:lpstr>
      <vt:lpstr>Home</vt:lpstr>
      <vt:lpstr>Profile</vt:lpstr>
      <vt:lpstr>Player</vt:lpstr>
      <vt:lpstr>Moves</vt:lpstr>
      <vt:lpstr>Moves</vt:lpstr>
      <vt:lpstr>PowerPoint Presentation</vt:lpstr>
      <vt:lpstr> Country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CHIEU LE HENG</dc:creator>
  <cp:lastModifiedBy>CHIEU LE HENG</cp:lastModifiedBy>
  <cp:revision>4</cp:revision>
  <dcterms:created xsi:type="dcterms:W3CDTF">2021-04-09T02:35:15Z</dcterms:created>
  <dcterms:modified xsi:type="dcterms:W3CDTF">2021-04-09T03:24:08Z</dcterms:modified>
</cp:coreProperties>
</file>