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0" r:id="rId2"/>
    <p:sldId id="291" r:id="rId3"/>
    <p:sldId id="292" r:id="rId4"/>
    <p:sldId id="293" r:id="rId5"/>
    <p:sldId id="263" r:id="rId6"/>
    <p:sldId id="270" r:id="rId7"/>
    <p:sldId id="264" r:id="rId8"/>
    <p:sldId id="266" r:id="rId9"/>
    <p:sldId id="267" r:id="rId10"/>
    <p:sldId id="268" r:id="rId11"/>
    <p:sldId id="271" r:id="rId12"/>
    <p:sldId id="287" r:id="rId13"/>
    <p:sldId id="272" r:id="rId14"/>
    <p:sldId id="273" r:id="rId15"/>
    <p:sldId id="274" r:id="rId16"/>
    <p:sldId id="276" r:id="rId17"/>
    <p:sldId id="275" r:id="rId18"/>
    <p:sldId id="288" r:id="rId19"/>
    <p:sldId id="277" r:id="rId20"/>
    <p:sldId id="289" r:id="rId21"/>
    <p:sldId id="278" r:id="rId22"/>
    <p:sldId id="279" r:id="rId23"/>
    <p:sldId id="280" r:id="rId24"/>
    <p:sldId id="281" r:id="rId25"/>
    <p:sldId id="285" r:id="rId26"/>
    <p:sldId id="282" r:id="rId27"/>
    <p:sldId id="283" r:id="rId28"/>
    <p:sldId id="284" r:id="rId29"/>
    <p:sldId id="286" r:id="rId30"/>
    <p:sldId id="294" r:id="rId3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5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4211" autoAdjust="0"/>
    <p:restoredTop sz="94660"/>
  </p:normalViewPr>
  <p:slideViewPr>
    <p:cSldViewPr snapToGrid="0">
      <p:cViewPr varScale="1">
        <p:scale>
          <a:sx n="61" d="100"/>
          <a:sy n="61" d="100"/>
        </p:scale>
        <p:origin x="127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F7C80F-DC77-43F4-A9B8-5C1C86CE55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45D33AC-1F41-4D4D-8E2B-FAED053F6D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92790C-528C-4BD3-8691-760878316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C9E9D-67A8-4AAD-8E3A-58546DE6A257}" type="datetimeFigureOut">
              <a:rPr lang="ko-KR" altLang="en-US" smtClean="0"/>
              <a:t>2022-03-10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967D69-3F59-4CA9-AEE3-E200B711C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D003C8-4A49-4339-82D9-8DE07A12E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F9B8C-2D64-4261-820E-7B956B2324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6435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AF8DF7-CA40-4AA1-8112-D0C28E523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210E467-CFC8-4E1E-AC9B-D0F276A36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32CBE9-F955-4DCD-9F5F-34A6B00C7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C9E9D-67A8-4AAD-8E3A-58546DE6A257}" type="datetimeFigureOut">
              <a:rPr lang="ko-KR" altLang="en-US" smtClean="0"/>
              <a:t>2022-03-10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142749-DDF5-45DD-8F62-7DB3294FC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B6858D-D804-48EC-B4EA-68808BBE8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F9B8C-2D64-4261-820E-7B956B2324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3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2837D10-FEC2-48BD-83D1-189CB70E60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1930D4E-DA18-417E-9DD6-1FDAC7E591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D48E69-75E7-4E43-BB9E-C613AD8E3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C9E9D-67A8-4AAD-8E3A-58546DE6A257}" type="datetimeFigureOut">
              <a:rPr lang="ko-KR" altLang="en-US" smtClean="0"/>
              <a:t>2022-03-10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7B08E0-E801-4CDB-8B0F-C41FA5A35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C4EE36-1214-4B01-9C21-C7D0F739F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F9B8C-2D64-4261-820E-7B956B2324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7672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29DB58-E8EB-4AC1-824E-E67405CD6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BC332D-69AA-4571-B9E7-E1E799CBF9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892213-CABB-4E59-939F-4B7319C32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C9E9D-67A8-4AAD-8E3A-58546DE6A257}" type="datetimeFigureOut">
              <a:rPr lang="ko-KR" altLang="en-US" smtClean="0"/>
              <a:t>2022-03-10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1D83B2-EAEC-43AE-95EE-877F75FE8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893D65-6E5E-4E11-B8F6-71B637278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F9B8C-2D64-4261-820E-7B956B2324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8319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A3EFCA-C9A0-4D3E-B360-625A772DA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6BE65C7-28A4-4EE9-9D29-911852EB3C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2CBD68-D4B2-4B6D-9C00-44A0EF177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C9E9D-67A8-4AAD-8E3A-58546DE6A257}" type="datetimeFigureOut">
              <a:rPr lang="ko-KR" altLang="en-US" smtClean="0"/>
              <a:t>2022-03-10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5C2C38-0717-4E5C-89D5-963CD97A9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A89C6B-D8D1-4531-96F4-59E71A4FE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F9B8C-2D64-4261-820E-7B956B2324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1434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2E4DC6-3289-4F14-ACD1-AB55CAFA9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EDB423-7A90-4AA8-9CE5-5EBF6764BF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B8321CA-4443-4010-BC5E-BA17FD8674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C0ACDA2-A4C0-4AB3-A7B4-FD637829D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C9E9D-67A8-4AAD-8E3A-58546DE6A257}" type="datetimeFigureOut">
              <a:rPr lang="ko-KR" altLang="en-US" smtClean="0"/>
              <a:t>2022-03-10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FAF10B1-CF56-4650-8DF5-371738435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67F16A0-F656-49B2-B537-39B390C5B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F9B8C-2D64-4261-820E-7B956B2324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8808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D9863A-A1C2-4C1A-827F-482252A09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222597-EB37-4DC5-953D-BEB3A0D104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18EBCC0-F27B-4FF9-9294-0F427B81FD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564332E-01B8-4F70-9C9D-BA57D4B5D2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1F017C5-ACA0-4AFD-A41E-213558A39D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862CB31-59CC-4483-B7D0-A8B405248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C9E9D-67A8-4AAD-8E3A-58546DE6A257}" type="datetimeFigureOut">
              <a:rPr lang="ko-KR" altLang="en-US" smtClean="0"/>
              <a:t>2022-03-10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4E37B8F-1410-4C54-972B-E91C52DA1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5A4EE10-2FAD-4E4A-AB79-F862C825A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F9B8C-2D64-4261-820E-7B956B2324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5538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097FFB-7F79-4AE8-BF72-A84B852D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B0D6184-9953-43DE-99CE-3204A3EEA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C9E9D-67A8-4AAD-8E3A-58546DE6A257}" type="datetimeFigureOut">
              <a:rPr lang="ko-KR" altLang="en-US" smtClean="0"/>
              <a:t>2022-03-10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DF07732-5A7C-4261-A5C2-CCE214B03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784D534-C3EC-43AC-B4F7-38DD71ACC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F9B8C-2D64-4261-820E-7B956B2324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1528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009A8BE-9B8D-4A54-BE8F-56FD9AD2E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C9E9D-67A8-4AAD-8E3A-58546DE6A257}" type="datetimeFigureOut">
              <a:rPr lang="ko-KR" altLang="en-US" smtClean="0"/>
              <a:t>2022-03-10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29203A7-CA7D-4281-8892-C5BA30756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CA5D51B-03B3-4FDE-AA85-DB04A8405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F9B8C-2D64-4261-820E-7B956B2324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9158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2801B6-A50E-47FB-8968-ECDA06670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C953EC-3D5D-44B3-B653-D304D33CF3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C906DAA-1F6F-4E03-822B-CD5503BB2D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0196DCF-3504-4B4E-926E-17D9E4D01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C9E9D-67A8-4AAD-8E3A-58546DE6A257}" type="datetimeFigureOut">
              <a:rPr lang="ko-KR" altLang="en-US" smtClean="0"/>
              <a:t>2022-03-10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A43D0EE-531B-4862-B0E9-CD74F2820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06A57E4-EB51-4812-BFC0-56EFFD480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F9B8C-2D64-4261-820E-7B956B2324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35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04E4E4-FFE9-40EA-A36C-2F24DA4B6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8613CBA-8687-4A09-BFD8-37A913DFB8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77C674C-498E-42AB-8DD7-70969D3BC8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ADAB5D5-0366-44B1-9FD9-F6F8636F6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C9E9D-67A8-4AAD-8E3A-58546DE6A257}" type="datetimeFigureOut">
              <a:rPr lang="ko-KR" altLang="en-US" smtClean="0"/>
              <a:t>2022-03-10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914B8EC-ADEA-4FE0-86A5-1E84E5147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207644A-EF93-43D7-B748-A300E254E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F9B8C-2D64-4261-820E-7B956B2324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1494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93A96BA-5E3A-44CB-8178-1966FC76F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A2B4D5A-7EC7-4D0E-95B4-7EAD98723E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BFEDE9-B144-411F-8CAE-5C939FFD4A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1C9E9D-67A8-4AAD-8E3A-58546DE6A257}" type="datetimeFigureOut">
              <a:rPr lang="ko-KR" altLang="en-US" smtClean="0"/>
              <a:t>2022-03-10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96CBE9-4D18-4915-A3D2-09FE83DABF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183CC2-859B-4FFF-8691-FB6A243B6E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F9B8C-2D64-4261-820E-7B956B2324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9147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C87E4E-F8A1-4757-801A-F4783BDC0D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#1403 </a:t>
            </a:r>
            <a:r>
              <a:rPr lang="ko-KR" altLang="en-US" dirty="0"/>
              <a:t>거짓말💬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0DA5C39-5803-4915-BC53-1A8F2CF107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01735"/>
            <a:ext cx="9144000" cy="1655762"/>
          </a:xfrm>
        </p:spPr>
        <p:txBody>
          <a:bodyPr/>
          <a:lstStyle/>
          <a:p>
            <a:r>
              <a:rPr lang="en-US" altLang="ko-KR" dirty="0"/>
              <a:t>202010542</a:t>
            </a:r>
            <a:r>
              <a:rPr lang="ko-KR" altLang="en-US" dirty="0"/>
              <a:t> 최정윤</a:t>
            </a:r>
          </a:p>
        </p:txBody>
      </p:sp>
    </p:spTree>
    <p:extLst>
      <p:ext uri="{BB962C8B-B14F-4D97-AF65-F5344CB8AC3E}">
        <p14:creationId xmlns:p14="http://schemas.microsoft.com/office/powerpoint/2010/main" val="27628295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18C29DE-1EAE-4664-BCF5-1AF21D8DD982}"/>
              </a:ext>
            </a:extLst>
          </p:cNvPr>
          <p:cNvSpPr/>
          <p:nvPr/>
        </p:nvSpPr>
        <p:spPr>
          <a:xfrm>
            <a:off x="856593" y="483474"/>
            <a:ext cx="2575034" cy="924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진실을 아는 사람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E93BA9A-C6D7-49BB-A2C8-A78F0017BAA9}"/>
              </a:ext>
            </a:extLst>
          </p:cNvPr>
          <p:cNvSpPr/>
          <p:nvPr/>
        </p:nvSpPr>
        <p:spPr>
          <a:xfrm>
            <a:off x="3431627" y="483474"/>
            <a:ext cx="7394028" cy="9249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85C4B62F-56F2-401E-89F9-82F915ABC37E}"/>
              </a:ext>
            </a:extLst>
          </p:cNvPr>
          <p:cNvGrpSpPr/>
          <p:nvPr/>
        </p:nvGrpSpPr>
        <p:grpSpPr>
          <a:xfrm>
            <a:off x="856593" y="1970686"/>
            <a:ext cx="9969062" cy="924910"/>
            <a:chOff x="861849" y="2370082"/>
            <a:chExt cx="9969062" cy="924910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8DAD7C2F-8FDA-49B7-A27F-3FCE2E6799AD}"/>
                </a:ext>
              </a:extLst>
            </p:cNvPr>
            <p:cNvSpPr/>
            <p:nvPr/>
          </p:nvSpPr>
          <p:spPr>
            <a:xfrm>
              <a:off x="861849" y="2370082"/>
              <a:ext cx="2575034" cy="92491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/>
                <a:t>파티 </a:t>
              </a:r>
              <a:r>
                <a:rPr lang="en-US" altLang="ko-KR" b="1" dirty="0"/>
                <a:t>1</a:t>
              </a:r>
              <a:endParaRPr lang="ko-KR" altLang="en-US" b="1" dirty="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C0A19043-642D-4810-8781-2493494D1B3A}"/>
                </a:ext>
              </a:extLst>
            </p:cNvPr>
            <p:cNvSpPr/>
            <p:nvPr/>
          </p:nvSpPr>
          <p:spPr>
            <a:xfrm>
              <a:off x="3436883" y="2370082"/>
              <a:ext cx="7394028" cy="924910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5796E15B-3772-4936-BB42-2A44872506BA}"/>
              </a:ext>
            </a:extLst>
          </p:cNvPr>
          <p:cNvGrpSpPr/>
          <p:nvPr/>
        </p:nvGrpSpPr>
        <p:grpSpPr>
          <a:xfrm>
            <a:off x="856593" y="3088369"/>
            <a:ext cx="9969062" cy="924910"/>
            <a:chOff x="861849" y="2370082"/>
            <a:chExt cx="9969062" cy="924910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F991B103-6A05-4C3B-B386-4B3868743974}"/>
                </a:ext>
              </a:extLst>
            </p:cNvPr>
            <p:cNvSpPr/>
            <p:nvPr/>
          </p:nvSpPr>
          <p:spPr>
            <a:xfrm>
              <a:off x="861849" y="2370082"/>
              <a:ext cx="2575034" cy="92491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/>
                <a:t>파티 </a:t>
              </a:r>
              <a:r>
                <a:rPr lang="en-US" altLang="ko-KR" b="1" dirty="0"/>
                <a:t>2</a:t>
              </a:r>
              <a:endParaRPr lang="ko-KR" altLang="en-US" b="1" dirty="0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3372C28E-C12A-460D-B833-D42C28E42D0A}"/>
                </a:ext>
              </a:extLst>
            </p:cNvPr>
            <p:cNvSpPr/>
            <p:nvPr/>
          </p:nvSpPr>
          <p:spPr>
            <a:xfrm>
              <a:off x="3436883" y="2370082"/>
              <a:ext cx="7394028" cy="924910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4BD8CFFC-790B-4555-86A7-EE4FBEF139A4}"/>
              </a:ext>
            </a:extLst>
          </p:cNvPr>
          <p:cNvGrpSpPr/>
          <p:nvPr/>
        </p:nvGrpSpPr>
        <p:grpSpPr>
          <a:xfrm>
            <a:off x="856593" y="4206052"/>
            <a:ext cx="9969062" cy="924910"/>
            <a:chOff x="861849" y="2370082"/>
            <a:chExt cx="9969062" cy="924910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889494DD-6A49-45FC-A6BD-AD36EA5E7298}"/>
                </a:ext>
              </a:extLst>
            </p:cNvPr>
            <p:cNvSpPr/>
            <p:nvPr/>
          </p:nvSpPr>
          <p:spPr>
            <a:xfrm>
              <a:off x="861849" y="2370082"/>
              <a:ext cx="2575034" cy="92491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/>
                <a:t>파티 </a:t>
              </a:r>
              <a:r>
                <a:rPr lang="en-US" altLang="ko-KR" b="1" dirty="0"/>
                <a:t>3</a:t>
              </a:r>
              <a:endParaRPr lang="ko-KR" altLang="en-US" b="1" dirty="0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BEE7FBF8-8B78-4F8A-8408-EAB2753DC3EF}"/>
                </a:ext>
              </a:extLst>
            </p:cNvPr>
            <p:cNvSpPr/>
            <p:nvPr/>
          </p:nvSpPr>
          <p:spPr>
            <a:xfrm>
              <a:off x="3436883" y="2370082"/>
              <a:ext cx="7394028" cy="924910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1" name="타원 20">
            <a:extLst>
              <a:ext uri="{FF2B5EF4-FFF2-40B4-BE49-F238E27FC236}">
                <a16:creationId xmlns:a16="http://schemas.microsoft.com/office/drawing/2014/main" id="{51791DF0-2CC4-402C-AF25-5B829388C0BA}"/>
              </a:ext>
            </a:extLst>
          </p:cNvPr>
          <p:cNvSpPr/>
          <p:nvPr/>
        </p:nvSpPr>
        <p:spPr>
          <a:xfrm>
            <a:off x="3599793" y="672660"/>
            <a:ext cx="558000" cy="558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3B2B2971-FFBB-40CC-B2AE-5376ED61BCD6}"/>
              </a:ext>
            </a:extLst>
          </p:cNvPr>
          <p:cNvSpPr/>
          <p:nvPr/>
        </p:nvSpPr>
        <p:spPr>
          <a:xfrm>
            <a:off x="3599793" y="4363236"/>
            <a:ext cx="557048" cy="558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08FD0F75-677F-41C2-84E9-570792A599E8}"/>
              </a:ext>
            </a:extLst>
          </p:cNvPr>
          <p:cNvSpPr/>
          <p:nvPr/>
        </p:nvSpPr>
        <p:spPr>
          <a:xfrm>
            <a:off x="4529960" y="4363236"/>
            <a:ext cx="557047" cy="558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3</a:t>
            </a:r>
            <a:endParaRPr lang="ko-KR" altLang="en-US" b="1" dirty="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836347C4-CB76-410C-998A-B5E0645A9712}"/>
              </a:ext>
            </a:extLst>
          </p:cNvPr>
          <p:cNvSpPr/>
          <p:nvPr/>
        </p:nvSpPr>
        <p:spPr>
          <a:xfrm>
            <a:off x="3599794" y="3271824"/>
            <a:ext cx="557047" cy="558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3</a:t>
            </a:r>
            <a:endParaRPr lang="ko-KR" altLang="en-US" b="1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77808B1D-EA06-4412-B4E8-DEE9F4E76DF7}"/>
              </a:ext>
            </a:extLst>
          </p:cNvPr>
          <p:cNvSpPr/>
          <p:nvPr/>
        </p:nvSpPr>
        <p:spPr>
          <a:xfrm>
            <a:off x="4529960" y="3271824"/>
            <a:ext cx="557047" cy="558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/>
              <a:t>4</a:t>
            </a:r>
            <a:endParaRPr lang="ko-KR" altLang="en-US" b="1" dirty="0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890107F6-D218-4B13-9EB7-67367E234D79}"/>
              </a:ext>
            </a:extLst>
          </p:cNvPr>
          <p:cNvSpPr/>
          <p:nvPr/>
        </p:nvSpPr>
        <p:spPr>
          <a:xfrm>
            <a:off x="5449614" y="3271824"/>
            <a:ext cx="557047" cy="558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/>
              <a:t>6</a:t>
            </a:r>
            <a:endParaRPr lang="ko-KR" altLang="en-US" b="1" dirty="0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353DFD65-4A6A-47A9-B3E6-D1B8B2235869}"/>
              </a:ext>
            </a:extLst>
          </p:cNvPr>
          <p:cNvSpPr/>
          <p:nvPr/>
        </p:nvSpPr>
        <p:spPr>
          <a:xfrm>
            <a:off x="3612933" y="2163459"/>
            <a:ext cx="557047" cy="558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AAC4B03B-1439-4E99-94E8-9B59D430EA45}"/>
              </a:ext>
            </a:extLst>
          </p:cNvPr>
          <p:cNvSpPr/>
          <p:nvPr/>
        </p:nvSpPr>
        <p:spPr>
          <a:xfrm>
            <a:off x="4529960" y="2163459"/>
            <a:ext cx="557047" cy="558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5</a:t>
            </a:r>
            <a:endParaRPr lang="ko-KR" altLang="en-US" b="1" dirty="0"/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74D13568-466B-4319-BF23-4B01702E1094}"/>
              </a:ext>
            </a:extLst>
          </p:cNvPr>
          <p:cNvCxnSpPr>
            <a:cxnSpLocks/>
          </p:cNvCxnSpPr>
          <p:nvPr/>
        </p:nvCxnSpPr>
        <p:spPr>
          <a:xfrm>
            <a:off x="441434" y="1692163"/>
            <a:ext cx="11067393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2008D8AE-3847-4F66-99A2-6A5C3E5E13E0}"/>
              </a:ext>
            </a:extLst>
          </p:cNvPr>
          <p:cNvGrpSpPr/>
          <p:nvPr/>
        </p:nvGrpSpPr>
        <p:grpSpPr>
          <a:xfrm>
            <a:off x="856593" y="5323735"/>
            <a:ext cx="9969062" cy="924910"/>
            <a:chOff x="861849" y="2370082"/>
            <a:chExt cx="9969062" cy="924910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509CC4DC-BAC5-4BF2-BD75-6DC3E081679C}"/>
                </a:ext>
              </a:extLst>
            </p:cNvPr>
            <p:cNvSpPr/>
            <p:nvPr/>
          </p:nvSpPr>
          <p:spPr>
            <a:xfrm>
              <a:off x="861849" y="2370082"/>
              <a:ext cx="2575034" cy="92491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/>
                <a:t>파티 </a:t>
              </a:r>
              <a:r>
                <a:rPr lang="en-US" altLang="ko-KR" b="1" dirty="0"/>
                <a:t>4</a:t>
              </a:r>
              <a:endParaRPr lang="ko-KR" altLang="en-US" b="1" dirty="0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AAFDFBE2-9CAE-4127-A982-14A18ADBDE4F}"/>
                </a:ext>
              </a:extLst>
            </p:cNvPr>
            <p:cNvSpPr/>
            <p:nvPr/>
          </p:nvSpPr>
          <p:spPr>
            <a:xfrm>
              <a:off x="3436883" y="2370082"/>
              <a:ext cx="7394028" cy="924910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37" name="타원 36">
            <a:extLst>
              <a:ext uri="{FF2B5EF4-FFF2-40B4-BE49-F238E27FC236}">
                <a16:creationId xmlns:a16="http://schemas.microsoft.com/office/drawing/2014/main" id="{6E628C56-1DD2-4E3D-9BE7-6DD748C9EE5A}"/>
              </a:ext>
            </a:extLst>
          </p:cNvPr>
          <p:cNvSpPr/>
          <p:nvPr/>
        </p:nvSpPr>
        <p:spPr>
          <a:xfrm>
            <a:off x="4529960" y="5480919"/>
            <a:ext cx="557047" cy="558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7</a:t>
            </a:r>
            <a:endParaRPr lang="ko-KR" altLang="en-US" b="1" dirty="0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AF0F3B55-F6C1-49FA-BDD7-D9C3C51087BB}"/>
              </a:ext>
            </a:extLst>
          </p:cNvPr>
          <p:cNvSpPr/>
          <p:nvPr/>
        </p:nvSpPr>
        <p:spPr>
          <a:xfrm>
            <a:off x="3612933" y="5480919"/>
            <a:ext cx="557047" cy="558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4</a:t>
            </a:r>
            <a:endParaRPr lang="ko-KR" altLang="en-US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C574ED8-683E-4C91-B60A-D9CE7F5A3EA8}"/>
              </a:ext>
            </a:extLst>
          </p:cNvPr>
          <p:cNvSpPr txBox="1"/>
          <p:nvPr/>
        </p:nvSpPr>
        <p:spPr>
          <a:xfrm>
            <a:off x="9737833" y="4376119"/>
            <a:ext cx="819807" cy="584775"/>
          </a:xfrm>
          <a:prstGeom prst="rect">
            <a:avLst/>
          </a:prstGeom>
          <a:noFill/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accent6">
                    <a:lumMod val="75000"/>
                  </a:schemeClr>
                </a:solidFill>
              </a:rPr>
              <a:t>T</a:t>
            </a:r>
            <a:endParaRPr lang="ko-KR" alt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AC7350E-13C5-4712-819A-0E252D2D6057}"/>
              </a:ext>
            </a:extLst>
          </p:cNvPr>
          <p:cNvSpPr txBox="1"/>
          <p:nvPr/>
        </p:nvSpPr>
        <p:spPr>
          <a:xfrm>
            <a:off x="9737834" y="3258436"/>
            <a:ext cx="819807" cy="584775"/>
          </a:xfrm>
          <a:prstGeom prst="rect">
            <a:avLst/>
          </a:prstGeom>
          <a:noFill/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accent6">
                    <a:lumMod val="75000"/>
                  </a:schemeClr>
                </a:solidFill>
              </a:rPr>
              <a:t>T</a:t>
            </a:r>
            <a:endParaRPr lang="ko-KR" alt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8EDCB5D-0D78-46B8-8645-219002454E95}"/>
              </a:ext>
            </a:extLst>
          </p:cNvPr>
          <p:cNvSpPr txBox="1"/>
          <p:nvPr/>
        </p:nvSpPr>
        <p:spPr>
          <a:xfrm>
            <a:off x="9737834" y="5493802"/>
            <a:ext cx="819807" cy="584775"/>
          </a:xfrm>
          <a:prstGeom prst="rect">
            <a:avLst/>
          </a:prstGeom>
          <a:noFill/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accent6">
                    <a:lumMod val="75000"/>
                  </a:schemeClr>
                </a:solidFill>
              </a:rPr>
              <a:t>T</a:t>
            </a:r>
            <a:endParaRPr lang="ko-KR" alt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71152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18C29DE-1EAE-4664-BCF5-1AF21D8DD982}"/>
              </a:ext>
            </a:extLst>
          </p:cNvPr>
          <p:cNvSpPr/>
          <p:nvPr/>
        </p:nvSpPr>
        <p:spPr>
          <a:xfrm>
            <a:off x="856593" y="483474"/>
            <a:ext cx="2575034" cy="924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진실을 아는 사람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E93BA9A-C6D7-49BB-A2C8-A78F0017BAA9}"/>
              </a:ext>
            </a:extLst>
          </p:cNvPr>
          <p:cNvSpPr/>
          <p:nvPr/>
        </p:nvSpPr>
        <p:spPr>
          <a:xfrm>
            <a:off x="3431627" y="483474"/>
            <a:ext cx="7394028" cy="9249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85C4B62F-56F2-401E-89F9-82F915ABC37E}"/>
              </a:ext>
            </a:extLst>
          </p:cNvPr>
          <p:cNvGrpSpPr/>
          <p:nvPr/>
        </p:nvGrpSpPr>
        <p:grpSpPr>
          <a:xfrm>
            <a:off x="856593" y="1970686"/>
            <a:ext cx="9969062" cy="924910"/>
            <a:chOff x="861849" y="2370082"/>
            <a:chExt cx="9969062" cy="924910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8DAD7C2F-8FDA-49B7-A27F-3FCE2E6799AD}"/>
                </a:ext>
              </a:extLst>
            </p:cNvPr>
            <p:cNvSpPr/>
            <p:nvPr/>
          </p:nvSpPr>
          <p:spPr>
            <a:xfrm>
              <a:off x="861849" y="2370082"/>
              <a:ext cx="2575034" cy="92491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/>
                <a:t>파티 </a:t>
              </a:r>
              <a:r>
                <a:rPr lang="en-US" altLang="ko-KR" b="1" dirty="0"/>
                <a:t>1</a:t>
              </a:r>
              <a:endParaRPr lang="ko-KR" altLang="en-US" b="1" dirty="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C0A19043-642D-4810-8781-2493494D1B3A}"/>
                </a:ext>
              </a:extLst>
            </p:cNvPr>
            <p:cNvSpPr/>
            <p:nvPr/>
          </p:nvSpPr>
          <p:spPr>
            <a:xfrm>
              <a:off x="3436883" y="2370082"/>
              <a:ext cx="7394028" cy="924910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5796E15B-3772-4936-BB42-2A44872506BA}"/>
              </a:ext>
            </a:extLst>
          </p:cNvPr>
          <p:cNvGrpSpPr/>
          <p:nvPr/>
        </p:nvGrpSpPr>
        <p:grpSpPr>
          <a:xfrm>
            <a:off x="856593" y="3088369"/>
            <a:ext cx="9969062" cy="924910"/>
            <a:chOff x="861849" y="2370082"/>
            <a:chExt cx="9969062" cy="924910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F991B103-6A05-4C3B-B386-4B3868743974}"/>
                </a:ext>
              </a:extLst>
            </p:cNvPr>
            <p:cNvSpPr/>
            <p:nvPr/>
          </p:nvSpPr>
          <p:spPr>
            <a:xfrm>
              <a:off x="861849" y="2370082"/>
              <a:ext cx="2575034" cy="92491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/>
                <a:t>파티 </a:t>
              </a:r>
              <a:r>
                <a:rPr lang="en-US" altLang="ko-KR" b="1" dirty="0"/>
                <a:t>2</a:t>
              </a:r>
              <a:endParaRPr lang="ko-KR" altLang="en-US" b="1" dirty="0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3372C28E-C12A-460D-B833-D42C28E42D0A}"/>
                </a:ext>
              </a:extLst>
            </p:cNvPr>
            <p:cNvSpPr/>
            <p:nvPr/>
          </p:nvSpPr>
          <p:spPr>
            <a:xfrm>
              <a:off x="3436883" y="2370082"/>
              <a:ext cx="7394028" cy="924910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4BD8CFFC-790B-4555-86A7-EE4FBEF139A4}"/>
              </a:ext>
            </a:extLst>
          </p:cNvPr>
          <p:cNvGrpSpPr/>
          <p:nvPr/>
        </p:nvGrpSpPr>
        <p:grpSpPr>
          <a:xfrm>
            <a:off x="856593" y="4206052"/>
            <a:ext cx="9969062" cy="924910"/>
            <a:chOff x="861849" y="2370082"/>
            <a:chExt cx="9969062" cy="924910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889494DD-6A49-45FC-A6BD-AD36EA5E7298}"/>
                </a:ext>
              </a:extLst>
            </p:cNvPr>
            <p:cNvSpPr/>
            <p:nvPr/>
          </p:nvSpPr>
          <p:spPr>
            <a:xfrm>
              <a:off x="861849" y="2370082"/>
              <a:ext cx="2575034" cy="92491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/>
                <a:t>파티 </a:t>
              </a:r>
              <a:r>
                <a:rPr lang="en-US" altLang="ko-KR" b="1" dirty="0"/>
                <a:t>3</a:t>
              </a:r>
              <a:endParaRPr lang="ko-KR" altLang="en-US" b="1" dirty="0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BEE7FBF8-8B78-4F8A-8408-EAB2753DC3EF}"/>
                </a:ext>
              </a:extLst>
            </p:cNvPr>
            <p:cNvSpPr/>
            <p:nvPr/>
          </p:nvSpPr>
          <p:spPr>
            <a:xfrm>
              <a:off x="3436883" y="2370082"/>
              <a:ext cx="7394028" cy="924910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1" name="타원 20">
            <a:extLst>
              <a:ext uri="{FF2B5EF4-FFF2-40B4-BE49-F238E27FC236}">
                <a16:creationId xmlns:a16="http://schemas.microsoft.com/office/drawing/2014/main" id="{51791DF0-2CC4-402C-AF25-5B829388C0BA}"/>
              </a:ext>
            </a:extLst>
          </p:cNvPr>
          <p:cNvSpPr/>
          <p:nvPr/>
        </p:nvSpPr>
        <p:spPr>
          <a:xfrm>
            <a:off x="3599793" y="672660"/>
            <a:ext cx="558000" cy="558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3B2B2971-FFBB-40CC-B2AE-5376ED61BCD6}"/>
              </a:ext>
            </a:extLst>
          </p:cNvPr>
          <p:cNvSpPr/>
          <p:nvPr/>
        </p:nvSpPr>
        <p:spPr>
          <a:xfrm>
            <a:off x="3599793" y="4363236"/>
            <a:ext cx="557048" cy="558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08FD0F75-677F-41C2-84E9-570792A599E8}"/>
              </a:ext>
            </a:extLst>
          </p:cNvPr>
          <p:cNvSpPr/>
          <p:nvPr/>
        </p:nvSpPr>
        <p:spPr>
          <a:xfrm>
            <a:off x="4529960" y="4363236"/>
            <a:ext cx="557047" cy="558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3</a:t>
            </a:r>
            <a:endParaRPr lang="ko-KR" altLang="en-US" b="1" dirty="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836347C4-CB76-410C-998A-B5E0645A9712}"/>
              </a:ext>
            </a:extLst>
          </p:cNvPr>
          <p:cNvSpPr/>
          <p:nvPr/>
        </p:nvSpPr>
        <p:spPr>
          <a:xfrm>
            <a:off x="3599794" y="3271824"/>
            <a:ext cx="557047" cy="558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3</a:t>
            </a:r>
            <a:endParaRPr lang="ko-KR" altLang="en-US" b="1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77808B1D-EA06-4412-B4E8-DEE9F4E76DF7}"/>
              </a:ext>
            </a:extLst>
          </p:cNvPr>
          <p:cNvSpPr/>
          <p:nvPr/>
        </p:nvSpPr>
        <p:spPr>
          <a:xfrm>
            <a:off x="4529960" y="3271824"/>
            <a:ext cx="557047" cy="558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/>
              <a:t>4</a:t>
            </a:r>
            <a:endParaRPr lang="ko-KR" altLang="en-US" b="1" dirty="0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890107F6-D218-4B13-9EB7-67367E234D79}"/>
              </a:ext>
            </a:extLst>
          </p:cNvPr>
          <p:cNvSpPr/>
          <p:nvPr/>
        </p:nvSpPr>
        <p:spPr>
          <a:xfrm>
            <a:off x="5449614" y="3271824"/>
            <a:ext cx="557047" cy="558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/>
              <a:t>6</a:t>
            </a:r>
            <a:endParaRPr lang="ko-KR" altLang="en-US" b="1" dirty="0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353DFD65-4A6A-47A9-B3E6-D1B8B2235869}"/>
              </a:ext>
            </a:extLst>
          </p:cNvPr>
          <p:cNvSpPr/>
          <p:nvPr/>
        </p:nvSpPr>
        <p:spPr>
          <a:xfrm>
            <a:off x="3612933" y="2163459"/>
            <a:ext cx="557047" cy="558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AAC4B03B-1439-4E99-94E8-9B59D430EA45}"/>
              </a:ext>
            </a:extLst>
          </p:cNvPr>
          <p:cNvSpPr/>
          <p:nvPr/>
        </p:nvSpPr>
        <p:spPr>
          <a:xfrm>
            <a:off x="4529960" y="2163459"/>
            <a:ext cx="557047" cy="558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5</a:t>
            </a:r>
            <a:endParaRPr lang="ko-KR" altLang="en-US" b="1" dirty="0"/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74D13568-466B-4319-BF23-4B01702E1094}"/>
              </a:ext>
            </a:extLst>
          </p:cNvPr>
          <p:cNvCxnSpPr>
            <a:cxnSpLocks/>
          </p:cNvCxnSpPr>
          <p:nvPr/>
        </p:nvCxnSpPr>
        <p:spPr>
          <a:xfrm>
            <a:off x="441434" y="1692163"/>
            <a:ext cx="11067393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2008D8AE-3847-4F66-99A2-6A5C3E5E13E0}"/>
              </a:ext>
            </a:extLst>
          </p:cNvPr>
          <p:cNvGrpSpPr/>
          <p:nvPr/>
        </p:nvGrpSpPr>
        <p:grpSpPr>
          <a:xfrm>
            <a:off x="856593" y="5323735"/>
            <a:ext cx="9969062" cy="924910"/>
            <a:chOff x="861849" y="2370082"/>
            <a:chExt cx="9969062" cy="924910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509CC4DC-BAC5-4BF2-BD75-6DC3E081679C}"/>
                </a:ext>
              </a:extLst>
            </p:cNvPr>
            <p:cNvSpPr/>
            <p:nvPr/>
          </p:nvSpPr>
          <p:spPr>
            <a:xfrm>
              <a:off x="861849" y="2370082"/>
              <a:ext cx="2575034" cy="92491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/>
                <a:t>파티 </a:t>
              </a:r>
              <a:r>
                <a:rPr lang="en-US" altLang="ko-KR" b="1" dirty="0"/>
                <a:t>4</a:t>
              </a:r>
              <a:endParaRPr lang="ko-KR" altLang="en-US" b="1" dirty="0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AAFDFBE2-9CAE-4127-A982-14A18ADBDE4F}"/>
                </a:ext>
              </a:extLst>
            </p:cNvPr>
            <p:cNvSpPr/>
            <p:nvPr/>
          </p:nvSpPr>
          <p:spPr>
            <a:xfrm>
              <a:off x="3436883" y="2370082"/>
              <a:ext cx="7394028" cy="924910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37" name="타원 36">
            <a:extLst>
              <a:ext uri="{FF2B5EF4-FFF2-40B4-BE49-F238E27FC236}">
                <a16:creationId xmlns:a16="http://schemas.microsoft.com/office/drawing/2014/main" id="{6E628C56-1DD2-4E3D-9BE7-6DD748C9EE5A}"/>
              </a:ext>
            </a:extLst>
          </p:cNvPr>
          <p:cNvSpPr/>
          <p:nvPr/>
        </p:nvSpPr>
        <p:spPr>
          <a:xfrm>
            <a:off x="4529960" y="5480919"/>
            <a:ext cx="557047" cy="558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7</a:t>
            </a:r>
            <a:endParaRPr lang="ko-KR" altLang="en-US" b="1" dirty="0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AF0F3B55-F6C1-49FA-BDD7-D9C3C51087BB}"/>
              </a:ext>
            </a:extLst>
          </p:cNvPr>
          <p:cNvSpPr/>
          <p:nvPr/>
        </p:nvSpPr>
        <p:spPr>
          <a:xfrm>
            <a:off x="3612933" y="5480919"/>
            <a:ext cx="557047" cy="558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4</a:t>
            </a:r>
            <a:endParaRPr lang="ko-KR" altLang="en-US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C574ED8-683E-4C91-B60A-D9CE7F5A3EA8}"/>
              </a:ext>
            </a:extLst>
          </p:cNvPr>
          <p:cNvSpPr txBox="1"/>
          <p:nvPr/>
        </p:nvSpPr>
        <p:spPr>
          <a:xfrm>
            <a:off x="9737833" y="4376119"/>
            <a:ext cx="819807" cy="584775"/>
          </a:xfrm>
          <a:prstGeom prst="rect">
            <a:avLst/>
          </a:prstGeom>
          <a:noFill/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accent6">
                    <a:lumMod val="75000"/>
                  </a:schemeClr>
                </a:solidFill>
              </a:rPr>
              <a:t>T</a:t>
            </a:r>
            <a:endParaRPr lang="ko-KR" alt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AC7350E-13C5-4712-819A-0E252D2D6057}"/>
              </a:ext>
            </a:extLst>
          </p:cNvPr>
          <p:cNvSpPr txBox="1"/>
          <p:nvPr/>
        </p:nvSpPr>
        <p:spPr>
          <a:xfrm>
            <a:off x="9737834" y="3258436"/>
            <a:ext cx="819807" cy="584775"/>
          </a:xfrm>
          <a:prstGeom prst="rect">
            <a:avLst/>
          </a:prstGeom>
          <a:noFill/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accent6">
                    <a:lumMod val="75000"/>
                  </a:schemeClr>
                </a:solidFill>
              </a:rPr>
              <a:t>T</a:t>
            </a:r>
            <a:endParaRPr lang="ko-KR" alt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8EDCB5D-0D78-46B8-8645-219002454E95}"/>
              </a:ext>
            </a:extLst>
          </p:cNvPr>
          <p:cNvSpPr txBox="1"/>
          <p:nvPr/>
        </p:nvSpPr>
        <p:spPr>
          <a:xfrm>
            <a:off x="9737834" y="5493802"/>
            <a:ext cx="819807" cy="584775"/>
          </a:xfrm>
          <a:prstGeom prst="rect">
            <a:avLst/>
          </a:prstGeom>
          <a:noFill/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accent6">
                    <a:lumMod val="75000"/>
                  </a:schemeClr>
                </a:solidFill>
              </a:rPr>
              <a:t>T</a:t>
            </a:r>
            <a:endParaRPr lang="ko-KR" alt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71691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6D9DE9-B501-4227-B8CB-95165DE56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분석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72118C-3820-49FB-A4B7-F650CA28B168}"/>
              </a:ext>
            </a:extLst>
          </p:cNvPr>
          <p:cNvSpPr txBox="1"/>
          <p:nvPr/>
        </p:nvSpPr>
        <p:spPr>
          <a:xfrm>
            <a:off x="838201" y="1879901"/>
            <a:ext cx="10515599" cy="39437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endParaRPr lang="ko-KR" altLang="en-US" dirty="0"/>
          </a:p>
          <a:p>
            <a:pPr>
              <a:lnSpc>
                <a:spcPct val="200000"/>
              </a:lnSpc>
            </a:pPr>
            <a:r>
              <a:rPr lang="ko-KR" altLang="en-US" sz="2000" dirty="0"/>
              <a:t>파티에서 진실을 말해야 하는 경우 </a:t>
            </a:r>
            <a:r>
              <a:rPr lang="en-US" altLang="ko-KR" dirty="0"/>
              <a:t>:</a:t>
            </a:r>
          </a:p>
          <a:p>
            <a:pPr>
              <a:lnSpc>
                <a:spcPct val="200000"/>
              </a:lnSpc>
              <a:buFont typeface="+mj-lt"/>
              <a:buAutoNum type="arabicPeriod"/>
            </a:pPr>
            <a:r>
              <a:rPr lang="en-US" altLang="ko-KR" dirty="0"/>
              <a:t>[</a:t>
            </a:r>
            <a:r>
              <a:rPr lang="ko-KR" altLang="en-US" dirty="0"/>
              <a:t>진실을 알고 있는 사람</a:t>
            </a:r>
            <a:r>
              <a:rPr lang="en-US" altLang="ko-KR" dirty="0"/>
              <a:t>]</a:t>
            </a:r>
            <a:r>
              <a:rPr lang="ko-KR" altLang="en-US" dirty="0"/>
              <a:t>이 있는 경우</a:t>
            </a:r>
          </a:p>
          <a:p>
            <a:pPr>
              <a:lnSpc>
                <a:spcPct val="200000"/>
              </a:lnSpc>
              <a:buFont typeface="+mj-lt"/>
              <a:buAutoNum type="arabicPeriod"/>
            </a:pPr>
            <a:r>
              <a:rPr lang="en-US" altLang="ko-KR" dirty="0"/>
              <a:t>[[</a:t>
            </a:r>
            <a:r>
              <a:rPr lang="ko-KR" altLang="en-US" dirty="0"/>
              <a:t>진실을 알고 있는 사람과</a:t>
            </a:r>
            <a:r>
              <a:rPr lang="en-US" altLang="ko-KR" dirty="0"/>
              <a:t>] </a:t>
            </a:r>
            <a:r>
              <a:rPr lang="ko-KR" altLang="en-US" dirty="0"/>
              <a:t>함께 파티를 참여한 사람</a:t>
            </a:r>
            <a:r>
              <a:rPr lang="en-US" altLang="ko-KR" dirty="0"/>
              <a:t>] </a:t>
            </a:r>
            <a:r>
              <a:rPr lang="ko-KR" altLang="en-US" dirty="0"/>
              <a:t>이 있는 경우</a:t>
            </a:r>
          </a:p>
          <a:p>
            <a:pPr>
              <a:lnSpc>
                <a:spcPct val="200000"/>
              </a:lnSpc>
              <a:buFont typeface="+mj-lt"/>
              <a:buAutoNum type="arabicPeriod"/>
            </a:pPr>
            <a:r>
              <a:rPr lang="en-US" altLang="ko-KR" dirty="0"/>
              <a:t>[[[</a:t>
            </a:r>
            <a:r>
              <a:rPr lang="ko-KR" altLang="en-US" dirty="0"/>
              <a:t>진실을 알고 있는 사람</a:t>
            </a:r>
            <a:r>
              <a:rPr lang="en-US" altLang="ko-KR" dirty="0"/>
              <a:t>]</a:t>
            </a:r>
            <a:r>
              <a:rPr lang="ko-KR" altLang="en-US" dirty="0"/>
              <a:t>과 함께 파티를 참여한 사람</a:t>
            </a:r>
            <a:r>
              <a:rPr lang="en-US" altLang="ko-KR" dirty="0"/>
              <a:t>]</a:t>
            </a:r>
            <a:r>
              <a:rPr lang="ko-KR" altLang="en-US" dirty="0"/>
              <a:t>과 함께 파티를 참여한 사람</a:t>
            </a:r>
            <a:r>
              <a:rPr lang="en-US" altLang="ko-KR" dirty="0"/>
              <a:t>]</a:t>
            </a:r>
            <a:r>
              <a:rPr lang="ko-KR" altLang="en-US" dirty="0"/>
              <a:t>이 있는 경우</a:t>
            </a:r>
          </a:p>
          <a:p>
            <a:pPr>
              <a:lnSpc>
                <a:spcPct val="200000"/>
              </a:lnSpc>
              <a:buFont typeface="+mj-lt"/>
              <a:buAutoNum type="arabicPeriod"/>
            </a:pPr>
            <a:r>
              <a:rPr lang="en-US" altLang="ko-KR" dirty="0"/>
              <a:t>...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⇒ </a:t>
            </a:r>
            <a:r>
              <a:rPr lang="ko-KR" altLang="en-US" dirty="0"/>
              <a:t>같은 파티에 참여한 </a:t>
            </a:r>
            <a:r>
              <a:rPr lang="ko-KR" altLang="en-US" dirty="0" err="1"/>
              <a:t>사람끼리의</a:t>
            </a:r>
            <a:r>
              <a:rPr lang="ko-KR" altLang="en-US" dirty="0"/>
              <a:t> 연결 관계를 알아야 함</a:t>
            </a:r>
            <a:r>
              <a:rPr lang="en-US" altLang="ko-KR" dirty="0"/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9E09E74-9D2A-4290-9004-EC2CD08B57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631"/>
          <a:stretch/>
        </p:blipFill>
        <p:spPr>
          <a:xfrm>
            <a:off x="5410034" y="182456"/>
            <a:ext cx="5943765" cy="3394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8265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3E4CF50F-DA1E-4C1B-A1EC-4B65D82005CB}"/>
              </a:ext>
            </a:extLst>
          </p:cNvPr>
          <p:cNvGrpSpPr/>
          <p:nvPr/>
        </p:nvGrpSpPr>
        <p:grpSpPr>
          <a:xfrm>
            <a:off x="856593" y="483474"/>
            <a:ext cx="5575738" cy="924910"/>
            <a:chOff x="856593" y="483474"/>
            <a:chExt cx="9969062" cy="92491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D18C29DE-1EAE-4664-BCF5-1AF21D8DD982}"/>
                </a:ext>
              </a:extLst>
            </p:cNvPr>
            <p:cNvSpPr/>
            <p:nvPr/>
          </p:nvSpPr>
          <p:spPr>
            <a:xfrm>
              <a:off x="856593" y="483474"/>
              <a:ext cx="2575034" cy="92491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r>
                <a:rPr lang="ko-KR" altLang="en-US" sz="1600" b="1" dirty="0"/>
                <a:t>진실을 아는 사람</a:t>
              </a: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EE93BA9A-C6D7-49BB-A2C8-A78F0017BAA9}"/>
                </a:ext>
              </a:extLst>
            </p:cNvPr>
            <p:cNvSpPr/>
            <p:nvPr/>
          </p:nvSpPr>
          <p:spPr>
            <a:xfrm>
              <a:off x="3431627" y="483474"/>
              <a:ext cx="7394028" cy="92491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85C4B62F-56F2-401E-89F9-82F915ABC37E}"/>
              </a:ext>
            </a:extLst>
          </p:cNvPr>
          <p:cNvGrpSpPr/>
          <p:nvPr/>
        </p:nvGrpSpPr>
        <p:grpSpPr>
          <a:xfrm>
            <a:off x="856593" y="1970686"/>
            <a:ext cx="5575738" cy="924910"/>
            <a:chOff x="861849" y="2370082"/>
            <a:chExt cx="9969062" cy="924910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8DAD7C2F-8FDA-49B7-A27F-3FCE2E6799AD}"/>
                </a:ext>
              </a:extLst>
            </p:cNvPr>
            <p:cNvSpPr/>
            <p:nvPr/>
          </p:nvSpPr>
          <p:spPr>
            <a:xfrm>
              <a:off x="861849" y="2370082"/>
              <a:ext cx="2575034" cy="92491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/>
                <a:t>파티 </a:t>
              </a:r>
              <a:r>
                <a:rPr lang="en-US" altLang="ko-KR" b="1" dirty="0"/>
                <a:t>1</a:t>
              </a:r>
              <a:endParaRPr lang="ko-KR" altLang="en-US" b="1" dirty="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C0A19043-642D-4810-8781-2493494D1B3A}"/>
                </a:ext>
              </a:extLst>
            </p:cNvPr>
            <p:cNvSpPr/>
            <p:nvPr/>
          </p:nvSpPr>
          <p:spPr>
            <a:xfrm>
              <a:off x="3436883" y="2370082"/>
              <a:ext cx="7394028" cy="924910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5796E15B-3772-4936-BB42-2A44872506BA}"/>
              </a:ext>
            </a:extLst>
          </p:cNvPr>
          <p:cNvGrpSpPr/>
          <p:nvPr/>
        </p:nvGrpSpPr>
        <p:grpSpPr>
          <a:xfrm>
            <a:off x="856593" y="3088369"/>
            <a:ext cx="5575738" cy="924910"/>
            <a:chOff x="861849" y="2370082"/>
            <a:chExt cx="9969062" cy="924910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F991B103-6A05-4C3B-B386-4B3868743974}"/>
                </a:ext>
              </a:extLst>
            </p:cNvPr>
            <p:cNvSpPr/>
            <p:nvPr/>
          </p:nvSpPr>
          <p:spPr>
            <a:xfrm>
              <a:off x="861849" y="2370082"/>
              <a:ext cx="2575034" cy="92491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/>
                <a:t>파티 </a:t>
              </a:r>
              <a:r>
                <a:rPr lang="en-US" altLang="ko-KR" b="1" dirty="0"/>
                <a:t>2</a:t>
              </a:r>
              <a:endParaRPr lang="ko-KR" altLang="en-US" b="1" dirty="0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3372C28E-C12A-460D-B833-D42C28E42D0A}"/>
                </a:ext>
              </a:extLst>
            </p:cNvPr>
            <p:cNvSpPr/>
            <p:nvPr/>
          </p:nvSpPr>
          <p:spPr>
            <a:xfrm>
              <a:off x="3436883" y="2370082"/>
              <a:ext cx="7394028" cy="924910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4BD8CFFC-790B-4555-86A7-EE4FBEF139A4}"/>
              </a:ext>
            </a:extLst>
          </p:cNvPr>
          <p:cNvGrpSpPr/>
          <p:nvPr/>
        </p:nvGrpSpPr>
        <p:grpSpPr>
          <a:xfrm>
            <a:off x="856593" y="4206052"/>
            <a:ext cx="5575738" cy="924910"/>
            <a:chOff x="861849" y="2370082"/>
            <a:chExt cx="9969062" cy="924910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889494DD-6A49-45FC-A6BD-AD36EA5E7298}"/>
                </a:ext>
              </a:extLst>
            </p:cNvPr>
            <p:cNvSpPr/>
            <p:nvPr/>
          </p:nvSpPr>
          <p:spPr>
            <a:xfrm>
              <a:off x="861849" y="2370082"/>
              <a:ext cx="2575034" cy="92491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/>
                <a:t>파티 </a:t>
              </a:r>
              <a:r>
                <a:rPr lang="en-US" altLang="ko-KR" b="1" dirty="0"/>
                <a:t>3</a:t>
              </a:r>
              <a:endParaRPr lang="ko-KR" altLang="en-US" b="1" dirty="0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BEE7FBF8-8B78-4F8A-8408-EAB2753DC3EF}"/>
                </a:ext>
              </a:extLst>
            </p:cNvPr>
            <p:cNvSpPr/>
            <p:nvPr/>
          </p:nvSpPr>
          <p:spPr>
            <a:xfrm>
              <a:off x="3436883" y="2370082"/>
              <a:ext cx="7394028" cy="924910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1" name="타원 20">
            <a:extLst>
              <a:ext uri="{FF2B5EF4-FFF2-40B4-BE49-F238E27FC236}">
                <a16:creationId xmlns:a16="http://schemas.microsoft.com/office/drawing/2014/main" id="{51791DF0-2CC4-402C-AF25-5B829388C0BA}"/>
              </a:ext>
            </a:extLst>
          </p:cNvPr>
          <p:cNvSpPr/>
          <p:nvPr/>
        </p:nvSpPr>
        <p:spPr>
          <a:xfrm>
            <a:off x="2653863" y="672660"/>
            <a:ext cx="558000" cy="558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3B2B2971-FFBB-40CC-B2AE-5376ED61BCD6}"/>
              </a:ext>
            </a:extLst>
          </p:cNvPr>
          <p:cNvSpPr/>
          <p:nvPr/>
        </p:nvSpPr>
        <p:spPr>
          <a:xfrm>
            <a:off x="2653863" y="4363236"/>
            <a:ext cx="557048" cy="558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08FD0F75-677F-41C2-84E9-570792A599E8}"/>
              </a:ext>
            </a:extLst>
          </p:cNvPr>
          <p:cNvSpPr/>
          <p:nvPr/>
        </p:nvSpPr>
        <p:spPr>
          <a:xfrm>
            <a:off x="3584030" y="4363236"/>
            <a:ext cx="557047" cy="558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3</a:t>
            </a:r>
            <a:endParaRPr lang="ko-KR" altLang="en-US" b="1" dirty="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836347C4-CB76-410C-998A-B5E0645A9712}"/>
              </a:ext>
            </a:extLst>
          </p:cNvPr>
          <p:cNvSpPr/>
          <p:nvPr/>
        </p:nvSpPr>
        <p:spPr>
          <a:xfrm>
            <a:off x="2653864" y="3271824"/>
            <a:ext cx="557047" cy="558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3</a:t>
            </a:r>
            <a:endParaRPr lang="ko-KR" altLang="en-US" b="1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77808B1D-EA06-4412-B4E8-DEE9F4E76DF7}"/>
              </a:ext>
            </a:extLst>
          </p:cNvPr>
          <p:cNvSpPr/>
          <p:nvPr/>
        </p:nvSpPr>
        <p:spPr>
          <a:xfrm>
            <a:off x="3584030" y="3271824"/>
            <a:ext cx="557047" cy="558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4</a:t>
            </a:r>
            <a:endParaRPr lang="ko-KR" altLang="en-US" b="1" dirty="0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890107F6-D218-4B13-9EB7-67367E234D79}"/>
              </a:ext>
            </a:extLst>
          </p:cNvPr>
          <p:cNvSpPr/>
          <p:nvPr/>
        </p:nvSpPr>
        <p:spPr>
          <a:xfrm>
            <a:off x="4503684" y="3271824"/>
            <a:ext cx="557047" cy="558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6</a:t>
            </a:r>
            <a:endParaRPr lang="ko-KR" altLang="en-US" b="1" dirty="0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353DFD65-4A6A-47A9-B3E6-D1B8B2235869}"/>
              </a:ext>
            </a:extLst>
          </p:cNvPr>
          <p:cNvSpPr/>
          <p:nvPr/>
        </p:nvSpPr>
        <p:spPr>
          <a:xfrm>
            <a:off x="2667003" y="2163459"/>
            <a:ext cx="557047" cy="558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AAC4B03B-1439-4E99-94E8-9B59D430EA45}"/>
              </a:ext>
            </a:extLst>
          </p:cNvPr>
          <p:cNvSpPr/>
          <p:nvPr/>
        </p:nvSpPr>
        <p:spPr>
          <a:xfrm>
            <a:off x="3584030" y="2163459"/>
            <a:ext cx="557047" cy="558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5</a:t>
            </a:r>
            <a:endParaRPr lang="ko-KR" altLang="en-US" b="1" dirty="0"/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74D13568-466B-4319-BF23-4B01702E1094}"/>
              </a:ext>
            </a:extLst>
          </p:cNvPr>
          <p:cNvCxnSpPr>
            <a:cxnSpLocks/>
          </p:cNvCxnSpPr>
          <p:nvPr/>
        </p:nvCxnSpPr>
        <p:spPr>
          <a:xfrm>
            <a:off x="486682" y="1692163"/>
            <a:ext cx="6247254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2008D8AE-3847-4F66-99A2-6A5C3E5E13E0}"/>
              </a:ext>
            </a:extLst>
          </p:cNvPr>
          <p:cNvGrpSpPr/>
          <p:nvPr/>
        </p:nvGrpSpPr>
        <p:grpSpPr>
          <a:xfrm>
            <a:off x="856593" y="5323735"/>
            <a:ext cx="5575738" cy="924910"/>
            <a:chOff x="861849" y="2370082"/>
            <a:chExt cx="9969062" cy="924910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509CC4DC-BAC5-4BF2-BD75-6DC3E081679C}"/>
                </a:ext>
              </a:extLst>
            </p:cNvPr>
            <p:cNvSpPr/>
            <p:nvPr/>
          </p:nvSpPr>
          <p:spPr>
            <a:xfrm>
              <a:off x="861849" y="2370082"/>
              <a:ext cx="2575034" cy="92491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/>
                <a:t>파티 </a:t>
              </a:r>
              <a:r>
                <a:rPr lang="en-US" altLang="ko-KR" b="1" dirty="0"/>
                <a:t>4</a:t>
              </a:r>
              <a:endParaRPr lang="ko-KR" altLang="en-US" b="1" dirty="0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AAFDFBE2-9CAE-4127-A982-14A18ADBDE4F}"/>
                </a:ext>
              </a:extLst>
            </p:cNvPr>
            <p:cNvSpPr/>
            <p:nvPr/>
          </p:nvSpPr>
          <p:spPr>
            <a:xfrm>
              <a:off x="3436883" y="2370082"/>
              <a:ext cx="7394028" cy="924910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37" name="타원 36">
            <a:extLst>
              <a:ext uri="{FF2B5EF4-FFF2-40B4-BE49-F238E27FC236}">
                <a16:creationId xmlns:a16="http://schemas.microsoft.com/office/drawing/2014/main" id="{6E628C56-1DD2-4E3D-9BE7-6DD748C9EE5A}"/>
              </a:ext>
            </a:extLst>
          </p:cNvPr>
          <p:cNvSpPr/>
          <p:nvPr/>
        </p:nvSpPr>
        <p:spPr>
          <a:xfrm>
            <a:off x="3584030" y="5480919"/>
            <a:ext cx="557047" cy="558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7</a:t>
            </a:r>
            <a:endParaRPr lang="ko-KR" altLang="en-US" b="1" dirty="0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AF0F3B55-F6C1-49FA-BDD7-D9C3C51087BB}"/>
              </a:ext>
            </a:extLst>
          </p:cNvPr>
          <p:cNvSpPr/>
          <p:nvPr/>
        </p:nvSpPr>
        <p:spPr>
          <a:xfrm>
            <a:off x="2667003" y="5480919"/>
            <a:ext cx="557047" cy="558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4</a:t>
            </a:r>
            <a:endParaRPr lang="ko-KR" altLang="en-US" b="1" dirty="0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67A5B14D-050A-488C-8A06-7B39527769D6}"/>
              </a:ext>
            </a:extLst>
          </p:cNvPr>
          <p:cNvSpPr/>
          <p:nvPr/>
        </p:nvSpPr>
        <p:spPr>
          <a:xfrm>
            <a:off x="7594035" y="2098836"/>
            <a:ext cx="557047" cy="558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423BEB57-C672-479D-9F61-51ED78C14C85}"/>
              </a:ext>
            </a:extLst>
          </p:cNvPr>
          <p:cNvSpPr/>
          <p:nvPr/>
        </p:nvSpPr>
        <p:spPr>
          <a:xfrm>
            <a:off x="8607969" y="2097368"/>
            <a:ext cx="557047" cy="558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5</a:t>
            </a:r>
            <a:endParaRPr lang="ko-KR" altLang="en-US" b="1" dirty="0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35518C63-ECC7-4D35-BC3D-1582AC87DE7F}"/>
              </a:ext>
            </a:extLst>
          </p:cNvPr>
          <p:cNvSpPr/>
          <p:nvPr/>
        </p:nvSpPr>
        <p:spPr>
          <a:xfrm>
            <a:off x="7594034" y="4304232"/>
            <a:ext cx="557048" cy="558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B356A08E-BB91-4D93-BFC4-B21710C8ADA4}"/>
              </a:ext>
            </a:extLst>
          </p:cNvPr>
          <p:cNvSpPr/>
          <p:nvPr/>
        </p:nvSpPr>
        <p:spPr>
          <a:xfrm>
            <a:off x="8607970" y="4304232"/>
            <a:ext cx="557047" cy="558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3</a:t>
            </a:r>
            <a:endParaRPr lang="ko-KR" altLang="en-US" b="1" dirty="0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55907DF1-F849-4537-ADA7-DD133ABCB4D1}"/>
              </a:ext>
            </a:extLst>
          </p:cNvPr>
          <p:cNvSpPr/>
          <p:nvPr/>
        </p:nvSpPr>
        <p:spPr>
          <a:xfrm>
            <a:off x="8607969" y="3120383"/>
            <a:ext cx="557047" cy="558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4</a:t>
            </a:r>
            <a:endParaRPr lang="ko-KR" altLang="en-US" b="1" dirty="0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F4B401CA-CE1D-409C-AEA4-D0D40AA00C83}"/>
              </a:ext>
            </a:extLst>
          </p:cNvPr>
          <p:cNvSpPr/>
          <p:nvPr/>
        </p:nvSpPr>
        <p:spPr>
          <a:xfrm>
            <a:off x="9690539" y="3120383"/>
            <a:ext cx="557047" cy="558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6</a:t>
            </a:r>
            <a:endParaRPr lang="ko-KR" altLang="en-US" b="1" dirty="0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97411BBE-C9FB-4473-8891-C0957E8F6CEC}"/>
              </a:ext>
            </a:extLst>
          </p:cNvPr>
          <p:cNvSpPr/>
          <p:nvPr/>
        </p:nvSpPr>
        <p:spPr>
          <a:xfrm>
            <a:off x="9671985" y="4298977"/>
            <a:ext cx="557047" cy="558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7</a:t>
            </a:r>
            <a:endParaRPr lang="ko-KR" altLang="en-US" b="1" dirty="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A6A9AB4F-8C46-4832-B054-CAD6E42E9666}"/>
              </a:ext>
            </a:extLst>
          </p:cNvPr>
          <p:cNvCxnSpPr>
            <a:stCxn id="30" idx="6"/>
            <a:endCxn id="32" idx="2"/>
          </p:cNvCxnSpPr>
          <p:nvPr/>
        </p:nvCxnSpPr>
        <p:spPr>
          <a:xfrm flipV="1">
            <a:off x="8151082" y="2376368"/>
            <a:ext cx="456887" cy="146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44141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3E4CF50F-DA1E-4C1B-A1EC-4B65D82005CB}"/>
              </a:ext>
            </a:extLst>
          </p:cNvPr>
          <p:cNvGrpSpPr/>
          <p:nvPr/>
        </p:nvGrpSpPr>
        <p:grpSpPr>
          <a:xfrm>
            <a:off x="856593" y="483474"/>
            <a:ext cx="5575738" cy="924910"/>
            <a:chOff x="856593" y="483474"/>
            <a:chExt cx="9969062" cy="92491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D18C29DE-1EAE-4664-BCF5-1AF21D8DD982}"/>
                </a:ext>
              </a:extLst>
            </p:cNvPr>
            <p:cNvSpPr/>
            <p:nvPr/>
          </p:nvSpPr>
          <p:spPr>
            <a:xfrm>
              <a:off x="856593" y="483474"/>
              <a:ext cx="2575034" cy="92491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r>
                <a:rPr lang="ko-KR" altLang="en-US" sz="1600" b="1" dirty="0"/>
                <a:t>진실을 아는 사람</a:t>
              </a: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EE93BA9A-C6D7-49BB-A2C8-A78F0017BAA9}"/>
                </a:ext>
              </a:extLst>
            </p:cNvPr>
            <p:cNvSpPr/>
            <p:nvPr/>
          </p:nvSpPr>
          <p:spPr>
            <a:xfrm>
              <a:off x="3431627" y="483474"/>
              <a:ext cx="7394028" cy="92491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85C4B62F-56F2-401E-89F9-82F915ABC37E}"/>
              </a:ext>
            </a:extLst>
          </p:cNvPr>
          <p:cNvGrpSpPr/>
          <p:nvPr/>
        </p:nvGrpSpPr>
        <p:grpSpPr>
          <a:xfrm>
            <a:off x="856593" y="1970686"/>
            <a:ext cx="5575738" cy="924910"/>
            <a:chOff x="861849" y="2370082"/>
            <a:chExt cx="9969062" cy="924910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8DAD7C2F-8FDA-49B7-A27F-3FCE2E6799AD}"/>
                </a:ext>
              </a:extLst>
            </p:cNvPr>
            <p:cNvSpPr/>
            <p:nvPr/>
          </p:nvSpPr>
          <p:spPr>
            <a:xfrm>
              <a:off x="861849" y="2370082"/>
              <a:ext cx="2575034" cy="92491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/>
                <a:t>파티 </a:t>
              </a:r>
              <a:r>
                <a:rPr lang="en-US" altLang="ko-KR" b="1" dirty="0"/>
                <a:t>1</a:t>
              </a:r>
              <a:endParaRPr lang="ko-KR" altLang="en-US" b="1" dirty="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C0A19043-642D-4810-8781-2493494D1B3A}"/>
                </a:ext>
              </a:extLst>
            </p:cNvPr>
            <p:cNvSpPr/>
            <p:nvPr/>
          </p:nvSpPr>
          <p:spPr>
            <a:xfrm>
              <a:off x="3436883" y="2370082"/>
              <a:ext cx="7394028" cy="924910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5796E15B-3772-4936-BB42-2A44872506BA}"/>
              </a:ext>
            </a:extLst>
          </p:cNvPr>
          <p:cNvGrpSpPr/>
          <p:nvPr/>
        </p:nvGrpSpPr>
        <p:grpSpPr>
          <a:xfrm>
            <a:off x="856593" y="3088369"/>
            <a:ext cx="5575738" cy="924910"/>
            <a:chOff x="861849" y="2370082"/>
            <a:chExt cx="9969062" cy="924910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F991B103-6A05-4C3B-B386-4B3868743974}"/>
                </a:ext>
              </a:extLst>
            </p:cNvPr>
            <p:cNvSpPr/>
            <p:nvPr/>
          </p:nvSpPr>
          <p:spPr>
            <a:xfrm>
              <a:off x="861849" y="2370082"/>
              <a:ext cx="2575034" cy="92491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/>
                <a:t>파티 </a:t>
              </a:r>
              <a:r>
                <a:rPr lang="en-US" altLang="ko-KR" b="1" dirty="0"/>
                <a:t>2</a:t>
              </a:r>
              <a:endParaRPr lang="ko-KR" altLang="en-US" b="1" dirty="0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3372C28E-C12A-460D-B833-D42C28E42D0A}"/>
                </a:ext>
              </a:extLst>
            </p:cNvPr>
            <p:cNvSpPr/>
            <p:nvPr/>
          </p:nvSpPr>
          <p:spPr>
            <a:xfrm>
              <a:off x="3436883" y="2370082"/>
              <a:ext cx="7394028" cy="924910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4BD8CFFC-790B-4555-86A7-EE4FBEF139A4}"/>
              </a:ext>
            </a:extLst>
          </p:cNvPr>
          <p:cNvGrpSpPr/>
          <p:nvPr/>
        </p:nvGrpSpPr>
        <p:grpSpPr>
          <a:xfrm>
            <a:off x="856593" y="4206052"/>
            <a:ext cx="5575738" cy="924910"/>
            <a:chOff x="861849" y="2370082"/>
            <a:chExt cx="9969062" cy="924910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889494DD-6A49-45FC-A6BD-AD36EA5E7298}"/>
                </a:ext>
              </a:extLst>
            </p:cNvPr>
            <p:cNvSpPr/>
            <p:nvPr/>
          </p:nvSpPr>
          <p:spPr>
            <a:xfrm>
              <a:off x="861849" y="2370082"/>
              <a:ext cx="2575034" cy="92491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/>
                <a:t>파티 </a:t>
              </a:r>
              <a:r>
                <a:rPr lang="en-US" altLang="ko-KR" b="1" dirty="0"/>
                <a:t>3</a:t>
              </a:r>
              <a:endParaRPr lang="ko-KR" altLang="en-US" b="1" dirty="0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BEE7FBF8-8B78-4F8A-8408-EAB2753DC3EF}"/>
                </a:ext>
              </a:extLst>
            </p:cNvPr>
            <p:cNvSpPr/>
            <p:nvPr/>
          </p:nvSpPr>
          <p:spPr>
            <a:xfrm>
              <a:off x="3436883" y="2370082"/>
              <a:ext cx="7394028" cy="924910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1" name="타원 20">
            <a:extLst>
              <a:ext uri="{FF2B5EF4-FFF2-40B4-BE49-F238E27FC236}">
                <a16:creationId xmlns:a16="http://schemas.microsoft.com/office/drawing/2014/main" id="{51791DF0-2CC4-402C-AF25-5B829388C0BA}"/>
              </a:ext>
            </a:extLst>
          </p:cNvPr>
          <p:cNvSpPr/>
          <p:nvPr/>
        </p:nvSpPr>
        <p:spPr>
          <a:xfrm>
            <a:off x="2653863" y="672660"/>
            <a:ext cx="558000" cy="558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3B2B2971-FFBB-40CC-B2AE-5376ED61BCD6}"/>
              </a:ext>
            </a:extLst>
          </p:cNvPr>
          <p:cNvSpPr/>
          <p:nvPr/>
        </p:nvSpPr>
        <p:spPr>
          <a:xfrm>
            <a:off x="2653863" y="4363236"/>
            <a:ext cx="557048" cy="558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08FD0F75-677F-41C2-84E9-570792A599E8}"/>
              </a:ext>
            </a:extLst>
          </p:cNvPr>
          <p:cNvSpPr/>
          <p:nvPr/>
        </p:nvSpPr>
        <p:spPr>
          <a:xfrm>
            <a:off x="3584030" y="4363236"/>
            <a:ext cx="557047" cy="558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3</a:t>
            </a:r>
            <a:endParaRPr lang="ko-KR" altLang="en-US" b="1" dirty="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836347C4-CB76-410C-998A-B5E0645A9712}"/>
              </a:ext>
            </a:extLst>
          </p:cNvPr>
          <p:cNvSpPr/>
          <p:nvPr/>
        </p:nvSpPr>
        <p:spPr>
          <a:xfrm>
            <a:off x="2653864" y="3271824"/>
            <a:ext cx="557047" cy="558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3</a:t>
            </a:r>
            <a:endParaRPr lang="ko-KR" altLang="en-US" b="1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77808B1D-EA06-4412-B4E8-DEE9F4E76DF7}"/>
              </a:ext>
            </a:extLst>
          </p:cNvPr>
          <p:cNvSpPr/>
          <p:nvPr/>
        </p:nvSpPr>
        <p:spPr>
          <a:xfrm>
            <a:off x="3584030" y="3271824"/>
            <a:ext cx="557047" cy="558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4</a:t>
            </a:r>
            <a:endParaRPr lang="ko-KR" altLang="en-US" b="1" dirty="0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890107F6-D218-4B13-9EB7-67367E234D79}"/>
              </a:ext>
            </a:extLst>
          </p:cNvPr>
          <p:cNvSpPr/>
          <p:nvPr/>
        </p:nvSpPr>
        <p:spPr>
          <a:xfrm>
            <a:off x="4503684" y="3271824"/>
            <a:ext cx="557047" cy="558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6</a:t>
            </a:r>
            <a:endParaRPr lang="ko-KR" altLang="en-US" b="1" dirty="0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353DFD65-4A6A-47A9-B3E6-D1B8B2235869}"/>
              </a:ext>
            </a:extLst>
          </p:cNvPr>
          <p:cNvSpPr/>
          <p:nvPr/>
        </p:nvSpPr>
        <p:spPr>
          <a:xfrm>
            <a:off x="2667003" y="2163459"/>
            <a:ext cx="557047" cy="558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AAC4B03B-1439-4E99-94E8-9B59D430EA45}"/>
              </a:ext>
            </a:extLst>
          </p:cNvPr>
          <p:cNvSpPr/>
          <p:nvPr/>
        </p:nvSpPr>
        <p:spPr>
          <a:xfrm>
            <a:off x="3584030" y="2163459"/>
            <a:ext cx="557047" cy="558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5</a:t>
            </a:r>
            <a:endParaRPr lang="ko-KR" altLang="en-US" b="1" dirty="0"/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74D13568-466B-4319-BF23-4B01702E1094}"/>
              </a:ext>
            </a:extLst>
          </p:cNvPr>
          <p:cNvCxnSpPr>
            <a:cxnSpLocks/>
          </p:cNvCxnSpPr>
          <p:nvPr/>
        </p:nvCxnSpPr>
        <p:spPr>
          <a:xfrm>
            <a:off x="486682" y="1692163"/>
            <a:ext cx="6247254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2008D8AE-3847-4F66-99A2-6A5C3E5E13E0}"/>
              </a:ext>
            </a:extLst>
          </p:cNvPr>
          <p:cNvGrpSpPr/>
          <p:nvPr/>
        </p:nvGrpSpPr>
        <p:grpSpPr>
          <a:xfrm>
            <a:off x="856593" y="5323735"/>
            <a:ext cx="5575738" cy="924910"/>
            <a:chOff x="861849" y="2370082"/>
            <a:chExt cx="9969062" cy="924910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509CC4DC-BAC5-4BF2-BD75-6DC3E081679C}"/>
                </a:ext>
              </a:extLst>
            </p:cNvPr>
            <p:cNvSpPr/>
            <p:nvPr/>
          </p:nvSpPr>
          <p:spPr>
            <a:xfrm>
              <a:off x="861849" y="2370082"/>
              <a:ext cx="2575034" cy="92491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/>
                <a:t>파티 </a:t>
              </a:r>
              <a:r>
                <a:rPr lang="en-US" altLang="ko-KR" b="1" dirty="0"/>
                <a:t>4</a:t>
              </a:r>
              <a:endParaRPr lang="ko-KR" altLang="en-US" b="1" dirty="0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AAFDFBE2-9CAE-4127-A982-14A18ADBDE4F}"/>
                </a:ext>
              </a:extLst>
            </p:cNvPr>
            <p:cNvSpPr/>
            <p:nvPr/>
          </p:nvSpPr>
          <p:spPr>
            <a:xfrm>
              <a:off x="3436883" y="2370082"/>
              <a:ext cx="7394028" cy="924910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37" name="타원 36">
            <a:extLst>
              <a:ext uri="{FF2B5EF4-FFF2-40B4-BE49-F238E27FC236}">
                <a16:creationId xmlns:a16="http://schemas.microsoft.com/office/drawing/2014/main" id="{6E628C56-1DD2-4E3D-9BE7-6DD748C9EE5A}"/>
              </a:ext>
            </a:extLst>
          </p:cNvPr>
          <p:cNvSpPr/>
          <p:nvPr/>
        </p:nvSpPr>
        <p:spPr>
          <a:xfrm>
            <a:off x="3584030" y="5480919"/>
            <a:ext cx="557047" cy="558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7</a:t>
            </a:r>
            <a:endParaRPr lang="ko-KR" altLang="en-US" b="1" dirty="0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AF0F3B55-F6C1-49FA-BDD7-D9C3C51087BB}"/>
              </a:ext>
            </a:extLst>
          </p:cNvPr>
          <p:cNvSpPr/>
          <p:nvPr/>
        </p:nvSpPr>
        <p:spPr>
          <a:xfrm>
            <a:off x="2667003" y="5480919"/>
            <a:ext cx="557047" cy="558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4</a:t>
            </a:r>
            <a:endParaRPr lang="ko-KR" altLang="en-US" b="1" dirty="0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67A5B14D-050A-488C-8A06-7B39527769D6}"/>
              </a:ext>
            </a:extLst>
          </p:cNvPr>
          <p:cNvSpPr/>
          <p:nvPr/>
        </p:nvSpPr>
        <p:spPr>
          <a:xfrm>
            <a:off x="7594035" y="2098836"/>
            <a:ext cx="557047" cy="558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423BEB57-C672-479D-9F61-51ED78C14C85}"/>
              </a:ext>
            </a:extLst>
          </p:cNvPr>
          <p:cNvSpPr/>
          <p:nvPr/>
        </p:nvSpPr>
        <p:spPr>
          <a:xfrm>
            <a:off x="8607969" y="2097368"/>
            <a:ext cx="557047" cy="558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5</a:t>
            </a:r>
            <a:endParaRPr lang="ko-KR" altLang="en-US" b="1" dirty="0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35518C63-ECC7-4D35-BC3D-1582AC87DE7F}"/>
              </a:ext>
            </a:extLst>
          </p:cNvPr>
          <p:cNvSpPr/>
          <p:nvPr/>
        </p:nvSpPr>
        <p:spPr>
          <a:xfrm>
            <a:off x="7594034" y="4304232"/>
            <a:ext cx="557048" cy="558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B356A08E-BB91-4D93-BFC4-B21710C8ADA4}"/>
              </a:ext>
            </a:extLst>
          </p:cNvPr>
          <p:cNvSpPr/>
          <p:nvPr/>
        </p:nvSpPr>
        <p:spPr>
          <a:xfrm>
            <a:off x="8607970" y="4304232"/>
            <a:ext cx="557047" cy="558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3</a:t>
            </a:r>
            <a:endParaRPr lang="ko-KR" altLang="en-US" b="1" dirty="0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55907DF1-F849-4537-ADA7-DD133ABCB4D1}"/>
              </a:ext>
            </a:extLst>
          </p:cNvPr>
          <p:cNvSpPr/>
          <p:nvPr/>
        </p:nvSpPr>
        <p:spPr>
          <a:xfrm>
            <a:off x="8607969" y="3120383"/>
            <a:ext cx="557047" cy="558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4</a:t>
            </a:r>
            <a:endParaRPr lang="ko-KR" altLang="en-US" b="1" dirty="0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F4B401CA-CE1D-409C-AEA4-D0D40AA00C83}"/>
              </a:ext>
            </a:extLst>
          </p:cNvPr>
          <p:cNvSpPr/>
          <p:nvPr/>
        </p:nvSpPr>
        <p:spPr>
          <a:xfrm>
            <a:off x="9690539" y="3120383"/>
            <a:ext cx="557047" cy="558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6</a:t>
            </a:r>
            <a:endParaRPr lang="ko-KR" altLang="en-US" b="1" dirty="0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97411BBE-C9FB-4473-8891-C0957E8F6CEC}"/>
              </a:ext>
            </a:extLst>
          </p:cNvPr>
          <p:cNvSpPr/>
          <p:nvPr/>
        </p:nvSpPr>
        <p:spPr>
          <a:xfrm>
            <a:off x="9671985" y="4298977"/>
            <a:ext cx="557047" cy="558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7</a:t>
            </a:r>
            <a:endParaRPr lang="ko-KR" altLang="en-US" b="1" dirty="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A6A9AB4F-8C46-4832-B054-CAD6E42E9666}"/>
              </a:ext>
            </a:extLst>
          </p:cNvPr>
          <p:cNvCxnSpPr>
            <a:stCxn id="30" idx="6"/>
            <a:endCxn id="32" idx="2"/>
          </p:cNvCxnSpPr>
          <p:nvPr/>
        </p:nvCxnSpPr>
        <p:spPr>
          <a:xfrm flipV="1">
            <a:off x="8151082" y="2376368"/>
            <a:ext cx="456887" cy="146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8A1DE2D8-B803-4935-A7CF-AF62A53932A3}"/>
              </a:ext>
            </a:extLst>
          </p:cNvPr>
          <p:cNvCxnSpPr>
            <a:cxnSpLocks/>
            <a:stCxn id="39" idx="0"/>
            <a:endCxn id="40" idx="4"/>
          </p:cNvCxnSpPr>
          <p:nvPr/>
        </p:nvCxnSpPr>
        <p:spPr>
          <a:xfrm flipH="1" flipV="1">
            <a:off x="8886493" y="3678383"/>
            <a:ext cx="1" cy="62584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EC8192A3-0EA3-40CE-8D67-F6F2AF3354D5}"/>
              </a:ext>
            </a:extLst>
          </p:cNvPr>
          <p:cNvCxnSpPr>
            <a:cxnSpLocks/>
            <a:stCxn id="41" idx="2"/>
            <a:endCxn id="40" idx="6"/>
          </p:cNvCxnSpPr>
          <p:nvPr/>
        </p:nvCxnSpPr>
        <p:spPr>
          <a:xfrm flipH="1">
            <a:off x="9165016" y="3399383"/>
            <a:ext cx="52552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18916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3E4CF50F-DA1E-4C1B-A1EC-4B65D82005CB}"/>
              </a:ext>
            </a:extLst>
          </p:cNvPr>
          <p:cNvGrpSpPr/>
          <p:nvPr/>
        </p:nvGrpSpPr>
        <p:grpSpPr>
          <a:xfrm>
            <a:off x="856593" y="483474"/>
            <a:ext cx="5575738" cy="924910"/>
            <a:chOff x="856593" y="483474"/>
            <a:chExt cx="9969062" cy="92491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D18C29DE-1EAE-4664-BCF5-1AF21D8DD982}"/>
                </a:ext>
              </a:extLst>
            </p:cNvPr>
            <p:cNvSpPr/>
            <p:nvPr/>
          </p:nvSpPr>
          <p:spPr>
            <a:xfrm>
              <a:off x="856593" y="483474"/>
              <a:ext cx="2575034" cy="92491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r>
                <a:rPr lang="ko-KR" altLang="en-US" sz="1600" b="1" dirty="0"/>
                <a:t>진실을 아는 사람</a:t>
              </a: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EE93BA9A-C6D7-49BB-A2C8-A78F0017BAA9}"/>
                </a:ext>
              </a:extLst>
            </p:cNvPr>
            <p:cNvSpPr/>
            <p:nvPr/>
          </p:nvSpPr>
          <p:spPr>
            <a:xfrm>
              <a:off x="3431627" y="483474"/>
              <a:ext cx="7394028" cy="92491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85C4B62F-56F2-401E-89F9-82F915ABC37E}"/>
              </a:ext>
            </a:extLst>
          </p:cNvPr>
          <p:cNvGrpSpPr/>
          <p:nvPr/>
        </p:nvGrpSpPr>
        <p:grpSpPr>
          <a:xfrm>
            <a:off x="856593" y="1970686"/>
            <a:ext cx="5575738" cy="924910"/>
            <a:chOff x="861849" y="2370082"/>
            <a:chExt cx="9969062" cy="924910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8DAD7C2F-8FDA-49B7-A27F-3FCE2E6799AD}"/>
                </a:ext>
              </a:extLst>
            </p:cNvPr>
            <p:cNvSpPr/>
            <p:nvPr/>
          </p:nvSpPr>
          <p:spPr>
            <a:xfrm>
              <a:off x="861849" y="2370082"/>
              <a:ext cx="2575034" cy="92491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/>
                <a:t>파티 </a:t>
              </a:r>
              <a:r>
                <a:rPr lang="en-US" altLang="ko-KR" b="1" dirty="0"/>
                <a:t>1</a:t>
              </a:r>
              <a:endParaRPr lang="ko-KR" altLang="en-US" b="1" dirty="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C0A19043-642D-4810-8781-2493494D1B3A}"/>
                </a:ext>
              </a:extLst>
            </p:cNvPr>
            <p:cNvSpPr/>
            <p:nvPr/>
          </p:nvSpPr>
          <p:spPr>
            <a:xfrm>
              <a:off x="3436883" y="2370082"/>
              <a:ext cx="7394028" cy="924910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5796E15B-3772-4936-BB42-2A44872506BA}"/>
              </a:ext>
            </a:extLst>
          </p:cNvPr>
          <p:cNvGrpSpPr/>
          <p:nvPr/>
        </p:nvGrpSpPr>
        <p:grpSpPr>
          <a:xfrm>
            <a:off x="856593" y="3088369"/>
            <a:ext cx="5575738" cy="924910"/>
            <a:chOff x="861849" y="2370082"/>
            <a:chExt cx="9969062" cy="924910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F991B103-6A05-4C3B-B386-4B3868743974}"/>
                </a:ext>
              </a:extLst>
            </p:cNvPr>
            <p:cNvSpPr/>
            <p:nvPr/>
          </p:nvSpPr>
          <p:spPr>
            <a:xfrm>
              <a:off x="861849" y="2370082"/>
              <a:ext cx="2575034" cy="92491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/>
                <a:t>파티 </a:t>
              </a:r>
              <a:r>
                <a:rPr lang="en-US" altLang="ko-KR" b="1" dirty="0"/>
                <a:t>2</a:t>
              </a:r>
              <a:endParaRPr lang="ko-KR" altLang="en-US" b="1" dirty="0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3372C28E-C12A-460D-B833-D42C28E42D0A}"/>
                </a:ext>
              </a:extLst>
            </p:cNvPr>
            <p:cNvSpPr/>
            <p:nvPr/>
          </p:nvSpPr>
          <p:spPr>
            <a:xfrm>
              <a:off x="3436883" y="2370082"/>
              <a:ext cx="7394028" cy="924910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4BD8CFFC-790B-4555-86A7-EE4FBEF139A4}"/>
              </a:ext>
            </a:extLst>
          </p:cNvPr>
          <p:cNvGrpSpPr/>
          <p:nvPr/>
        </p:nvGrpSpPr>
        <p:grpSpPr>
          <a:xfrm>
            <a:off x="856593" y="4206052"/>
            <a:ext cx="5575738" cy="924910"/>
            <a:chOff x="861849" y="2370082"/>
            <a:chExt cx="9969062" cy="924910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889494DD-6A49-45FC-A6BD-AD36EA5E7298}"/>
                </a:ext>
              </a:extLst>
            </p:cNvPr>
            <p:cNvSpPr/>
            <p:nvPr/>
          </p:nvSpPr>
          <p:spPr>
            <a:xfrm>
              <a:off x="861849" y="2370082"/>
              <a:ext cx="2575034" cy="92491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/>
                <a:t>파티 </a:t>
              </a:r>
              <a:r>
                <a:rPr lang="en-US" altLang="ko-KR" b="1" dirty="0"/>
                <a:t>3</a:t>
              </a:r>
              <a:endParaRPr lang="ko-KR" altLang="en-US" b="1" dirty="0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BEE7FBF8-8B78-4F8A-8408-EAB2753DC3EF}"/>
                </a:ext>
              </a:extLst>
            </p:cNvPr>
            <p:cNvSpPr/>
            <p:nvPr/>
          </p:nvSpPr>
          <p:spPr>
            <a:xfrm>
              <a:off x="3436883" y="2370082"/>
              <a:ext cx="7394028" cy="924910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1" name="타원 20">
            <a:extLst>
              <a:ext uri="{FF2B5EF4-FFF2-40B4-BE49-F238E27FC236}">
                <a16:creationId xmlns:a16="http://schemas.microsoft.com/office/drawing/2014/main" id="{51791DF0-2CC4-402C-AF25-5B829388C0BA}"/>
              </a:ext>
            </a:extLst>
          </p:cNvPr>
          <p:cNvSpPr/>
          <p:nvPr/>
        </p:nvSpPr>
        <p:spPr>
          <a:xfrm>
            <a:off x="2653863" y="672660"/>
            <a:ext cx="558000" cy="558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3B2B2971-FFBB-40CC-B2AE-5376ED61BCD6}"/>
              </a:ext>
            </a:extLst>
          </p:cNvPr>
          <p:cNvSpPr/>
          <p:nvPr/>
        </p:nvSpPr>
        <p:spPr>
          <a:xfrm>
            <a:off x="2653863" y="4363236"/>
            <a:ext cx="557048" cy="558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08FD0F75-677F-41C2-84E9-570792A599E8}"/>
              </a:ext>
            </a:extLst>
          </p:cNvPr>
          <p:cNvSpPr/>
          <p:nvPr/>
        </p:nvSpPr>
        <p:spPr>
          <a:xfrm>
            <a:off x="3584030" y="4363236"/>
            <a:ext cx="557047" cy="558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3</a:t>
            </a:r>
            <a:endParaRPr lang="ko-KR" altLang="en-US" b="1" dirty="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836347C4-CB76-410C-998A-B5E0645A9712}"/>
              </a:ext>
            </a:extLst>
          </p:cNvPr>
          <p:cNvSpPr/>
          <p:nvPr/>
        </p:nvSpPr>
        <p:spPr>
          <a:xfrm>
            <a:off x="2653864" y="3271824"/>
            <a:ext cx="557047" cy="558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3</a:t>
            </a:r>
            <a:endParaRPr lang="ko-KR" altLang="en-US" b="1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77808B1D-EA06-4412-B4E8-DEE9F4E76DF7}"/>
              </a:ext>
            </a:extLst>
          </p:cNvPr>
          <p:cNvSpPr/>
          <p:nvPr/>
        </p:nvSpPr>
        <p:spPr>
          <a:xfrm>
            <a:off x="3584030" y="3271824"/>
            <a:ext cx="557047" cy="558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4</a:t>
            </a:r>
            <a:endParaRPr lang="ko-KR" altLang="en-US" b="1" dirty="0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890107F6-D218-4B13-9EB7-67367E234D79}"/>
              </a:ext>
            </a:extLst>
          </p:cNvPr>
          <p:cNvSpPr/>
          <p:nvPr/>
        </p:nvSpPr>
        <p:spPr>
          <a:xfrm>
            <a:off x="4503684" y="3271824"/>
            <a:ext cx="557047" cy="558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6</a:t>
            </a:r>
            <a:endParaRPr lang="ko-KR" altLang="en-US" b="1" dirty="0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353DFD65-4A6A-47A9-B3E6-D1B8B2235869}"/>
              </a:ext>
            </a:extLst>
          </p:cNvPr>
          <p:cNvSpPr/>
          <p:nvPr/>
        </p:nvSpPr>
        <p:spPr>
          <a:xfrm>
            <a:off x="2667003" y="2163459"/>
            <a:ext cx="557047" cy="558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AAC4B03B-1439-4E99-94E8-9B59D430EA45}"/>
              </a:ext>
            </a:extLst>
          </p:cNvPr>
          <p:cNvSpPr/>
          <p:nvPr/>
        </p:nvSpPr>
        <p:spPr>
          <a:xfrm>
            <a:off x="3584030" y="2163459"/>
            <a:ext cx="557047" cy="558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5</a:t>
            </a:r>
            <a:endParaRPr lang="ko-KR" altLang="en-US" b="1" dirty="0"/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74D13568-466B-4319-BF23-4B01702E1094}"/>
              </a:ext>
            </a:extLst>
          </p:cNvPr>
          <p:cNvCxnSpPr>
            <a:cxnSpLocks/>
          </p:cNvCxnSpPr>
          <p:nvPr/>
        </p:nvCxnSpPr>
        <p:spPr>
          <a:xfrm>
            <a:off x="486682" y="1692163"/>
            <a:ext cx="6247254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2008D8AE-3847-4F66-99A2-6A5C3E5E13E0}"/>
              </a:ext>
            </a:extLst>
          </p:cNvPr>
          <p:cNvGrpSpPr/>
          <p:nvPr/>
        </p:nvGrpSpPr>
        <p:grpSpPr>
          <a:xfrm>
            <a:off x="856593" y="5323735"/>
            <a:ext cx="5575738" cy="924910"/>
            <a:chOff x="861849" y="2370082"/>
            <a:chExt cx="9969062" cy="924910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509CC4DC-BAC5-4BF2-BD75-6DC3E081679C}"/>
                </a:ext>
              </a:extLst>
            </p:cNvPr>
            <p:cNvSpPr/>
            <p:nvPr/>
          </p:nvSpPr>
          <p:spPr>
            <a:xfrm>
              <a:off x="861849" y="2370082"/>
              <a:ext cx="2575034" cy="92491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/>
                <a:t>파티 </a:t>
              </a:r>
              <a:r>
                <a:rPr lang="en-US" altLang="ko-KR" b="1" dirty="0"/>
                <a:t>4</a:t>
              </a:r>
              <a:endParaRPr lang="ko-KR" altLang="en-US" b="1" dirty="0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AAFDFBE2-9CAE-4127-A982-14A18ADBDE4F}"/>
                </a:ext>
              </a:extLst>
            </p:cNvPr>
            <p:cNvSpPr/>
            <p:nvPr/>
          </p:nvSpPr>
          <p:spPr>
            <a:xfrm>
              <a:off x="3436883" y="2370082"/>
              <a:ext cx="7394028" cy="924910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37" name="타원 36">
            <a:extLst>
              <a:ext uri="{FF2B5EF4-FFF2-40B4-BE49-F238E27FC236}">
                <a16:creationId xmlns:a16="http://schemas.microsoft.com/office/drawing/2014/main" id="{6E628C56-1DD2-4E3D-9BE7-6DD748C9EE5A}"/>
              </a:ext>
            </a:extLst>
          </p:cNvPr>
          <p:cNvSpPr/>
          <p:nvPr/>
        </p:nvSpPr>
        <p:spPr>
          <a:xfrm>
            <a:off x="3584030" y="5480919"/>
            <a:ext cx="557047" cy="558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7</a:t>
            </a:r>
            <a:endParaRPr lang="ko-KR" altLang="en-US" b="1" dirty="0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AF0F3B55-F6C1-49FA-BDD7-D9C3C51087BB}"/>
              </a:ext>
            </a:extLst>
          </p:cNvPr>
          <p:cNvSpPr/>
          <p:nvPr/>
        </p:nvSpPr>
        <p:spPr>
          <a:xfrm>
            <a:off x="2667003" y="5480919"/>
            <a:ext cx="557047" cy="558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4</a:t>
            </a:r>
            <a:endParaRPr lang="ko-KR" altLang="en-US" b="1" dirty="0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67A5B14D-050A-488C-8A06-7B39527769D6}"/>
              </a:ext>
            </a:extLst>
          </p:cNvPr>
          <p:cNvSpPr/>
          <p:nvPr/>
        </p:nvSpPr>
        <p:spPr>
          <a:xfrm>
            <a:off x="7594035" y="2098836"/>
            <a:ext cx="557047" cy="558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423BEB57-C672-479D-9F61-51ED78C14C85}"/>
              </a:ext>
            </a:extLst>
          </p:cNvPr>
          <p:cNvSpPr/>
          <p:nvPr/>
        </p:nvSpPr>
        <p:spPr>
          <a:xfrm>
            <a:off x="8607969" y="2097368"/>
            <a:ext cx="557047" cy="558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5</a:t>
            </a:r>
            <a:endParaRPr lang="ko-KR" altLang="en-US" b="1" dirty="0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35518C63-ECC7-4D35-BC3D-1582AC87DE7F}"/>
              </a:ext>
            </a:extLst>
          </p:cNvPr>
          <p:cNvSpPr/>
          <p:nvPr/>
        </p:nvSpPr>
        <p:spPr>
          <a:xfrm>
            <a:off x="7594034" y="4304232"/>
            <a:ext cx="557048" cy="558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B356A08E-BB91-4D93-BFC4-B21710C8ADA4}"/>
              </a:ext>
            </a:extLst>
          </p:cNvPr>
          <p:cNvSpPr/>
          <p:nvPr/>
        </p:nvSpPr>
        <p:spPr>
          <a:xfrm>
            <a:off x="8607970" y="4304232"/>
            <a:ext cx="557047" cy="558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3</a:t>
            </a:r>
            <a:endParaRPr lang="ko-KR" altLang="en-US" b="1" dirty="0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55907DF1-F849-4537-ADA7-DD133ABCB4D1}"/>
              </a:ext>
            </a:extLst>
          </p:cNvPr>
          <p:cNvSpPr/>
          <p:nvPr/>
        </p:nvSpPr>
        <p:spPr>
          <a:xfrm>
            <a:off x="8607969" y="3120383"/>
            <a:ext cx="557047" cy="558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4</a:t>
            </a:r>
            <a:endParaRPr lang="ko-KR" altLang="en-US" b="1" dirty="0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F4B401CA-CE1D-409C-AEA4-D0D40AA00C83}"/>
              </a:ext>
            </a:extLst>
          </p:cNvPr>
          <p:cNvSpPr/>
          <p:nvPr/>
        </p:nvSpPr>
        <p:spPr>
          <a:xfrm>
            <a:off x="9690539" y="3120383"/>
            <a:ext cx="557047" cy="558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6</a:t>
            </a:r>
            <a:endParaRPr lang="ko-KR" altLang="en-US" b="1" dirty="0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97411BBE-C9FB-4473-8891-C0957E8F6CEC}"/>
              </a:ext>
            </a:extLst>
          </p:cNvPr>
          <p:cNvSpPr/>
          <p:nvPr/>
        </p:nvSpPr>
        <p:spPr>
          <a:xfrm>
            <a:off x="9671985" y="4298977"/>
            <a:ext cx="557047" cy="558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7</a:t>
            </a:r>
            <a:endParaRPr lang="ko-KR" altLang="en-US" b="1" dirty="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A6A9AB4F-8C46-4832-B054-CAD6E42E9666}"/>
              </a:ext>
            </a:extLst>
          </p:cNvPr>
          <p:cNvCxnSpPr>
            <a:stCxn id="30" idx="6"/>
            <a:endCxn id="32" idx="2"/>
          </p:cNvCxnSpPr>
          <p:nvPr/>
        </p:nvCxnSpPr>
        <p:spPr>
          <a:xfrm flipV="1">
            <a:off x="8151082" y="2376368"/>
            <a:ext cx="456887" cy="146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8A1DE2D8-B803-4935-A7CF-AF62A53932A3}"/>
              </a:ext>
            </a:extLst>
          </p:cNvPr>
          <p:cNvCxnSpPr>
            <a:cxnSpLocks/>
            <a:stCxn id="39" idx="0"/>
            <a:endCxn id="40" idx="4"/>
          </p:cNvCxnSpPr>
          <p:nvPr/>
        </p:nvCxnSpPr>
        <p:spPr>
          <a:xfrm flipH="1" flipV="1">
            <a:off x="8886493" y="3678383"/>
            <a:ext cx="1" cy="62584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EC8192A3-0EA3-40CE-8D67-F6F2AF3354D5}"/>
              </a:ext>
            </a:extLst>
          </p:cNvPr>
          <p:cNvCxnSpPr>
            <a:cxnSpLocks/>
            <a:stCxn id="41" idx="2"/>
            <a:endCxn id="40" idx="6"/>
          </p:cNvCxnSpPr>
          <p:nvPr/>
        </p:nvCxnSpPr>
        <p:spPr>
          <a:xfrm flipH="1">
            <a:off x="9165016" y="3399383"/>
            <a:ext cx="52552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D3784A6B-0F84-4A33-9386-D7C934CED4B9}"/>
              </a:ext>
            </a:extLst>
          </p:cNvPr>
          <p:cNvCxnSpPr>
            <a:cxnSpLocks/>
            <a:stCxn id="39" idx="2"/>
            <a:endCxn id="36" idx="6"/>
          </p:cNvCxnSpPr>
          <p:nvPr/>
        </p:nvCxnSpPr>
        <p:spPr>
          <a:xfrm flipH="1">
            <a:off x="8151082" y="4583232"/>
            <a:ext cx="45688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3435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3E4CF50F-DA1E-4C1B-A1EC-4B65D82005CB}"/>
              </a:ext>
            </a:extLst>
          </p:cNvPr>
          <p:cNvGrpSpPr/>
          <p:nvPr/>
        </p:nvGrpSpPr>
        <p:grpSpPr>
          <a:xfrm>
            <a:off x="856593" y="483474"/>
            <a:ext cx="5575738" cy="924910"/>
            <a:chOff x="856593" y="483474"/>
            <a:chExt cx="9969062" cy="92491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D18C29DE-1EAE-4664-BCF5-1AF21D8DD982}"/>
                </a:ext>
              </a:extLst>
            </p:cNvPr>
            <p:cNvSpPr/>
            <p:nvPr/>
          </p:nvSpPr>
          <p:spPr>
            <a:xfrm>
              <a:off x="856593" y="483474"/>
              <a:ext cx="2575034" cy="92491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r>
                <a:rPr lang="ko-KR" altLang="en-US" sz="1600" b="1" dirty="0"/>
                <a:t>진실을 아는 사람</a:t>
              </a: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EE93BA9A-C6D7-49BB-A2C8-A78F0017BAA9}"/>
                </a:ext>
              </a:extLst>
            </p:cNvPr>
            <p:cNvSpPr/>
            <p:nvPr/>
          </p:nvSpPr>
          <p:spPr>
            <a:xfrm>
              <a:off x="3431627" y="483474"/>
              <a:ext cx="7394028" cy="92491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85C4B62F-56F2-401E-89F9-82F915ABC37E}"/>
              </a:ext>
            </a:extLst>
          </p:cNvPr>
          <p:cNvGrpSpPr/>
          <p:nvPr/>
        </p:nvGrpSpPr>
        <p:grpSpPr>
          <a:xfrm>
            <a:off x="856593" y="1970686"/>
            <a:ext cx="5575738" cy="924910"/>
            <a:chOff x="861849" y="2370082"/>
            <a:chExt cx="9969062" cy="924910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8DAD7C2F-8FDA-49B7-A27F-3FCE2E6799AD}"/>
                </a:ext>
              </a:extLst>
            </p:cNvPr>
            <p:cNvSpPr/>
            <p:nvPr/>
          </p:nvSpPr>
          <p:spPr>
            <a:xfrm>
              <a:off x="861849" y="2370082"/>
              <a:ext cx="2575034" cy="92491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/>
                <a:t>파티 </a:t>
              </a:r>
              <a:r>
                <a:rPr lang="en-US" altLang="ko-KR" b="1" dirty="0"/>
                <a:t>1</a:t>
              </a:r>
              <a:endParaRPr lang="ko-KR" altLang="en-US" b="1" dirty="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C0A19043-642D-4810-8781-2493494D1B3A}"/>
                </a:ext>
              </a:extLst>
            </p:cNvPr>
            <p:cNvSpPr/>
            <p:nvPr/>
          </p:nvSpPr>
          <p:spPr>
            <a:xfrm>
              <a:off x="3436883" y="2370082"/>
              <a:ext cx="7394028" cy="924910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5796E15B-3772-4936-BB42-2A44872506BA}"/>
              </a:ext>
            </a:extLst>
          </p:cNvPr>
          <p:cNvGrpSpPr/>
          <p:nvPr/>
        </p:nvGrpSpPr>
        <p:grpSpPr>
          <a:xfrm>
            <a:off x="856593" y="3088369"/>
            <a:ext cx="5575738" cy="924910"/>
            <a:chOff x="861849" y="2370082"/>
            <a:chExt cx="9969062" cy="924910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F991B103-6A05-4C3B-B386-4B3868743974}"/>
                </a:ext>
              </a:extLst>
            </p:cNvPr>
            <p:cNvSpPr/>
            <p:nvPr/>
          </p:nvSpPr>
          <p:spPr>
            <a:xfrm>
              <a:off x="861849" y="2370082"/>
              <a:ext cx="2575034" cy="92491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/>
                <a:t>파티 </a:t>
              </a:r>
              <a:r>
                <a:rPr lang="en-US" altLang="ko-KR" b="1" dirty="0"/>
                <a:t>2</a:t>
              </a:r>
              <a:endParaRPr lang="ko-KR" altLang="en-US" b="1" dirty="0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3372C28E-C12A-460D-B833-D42C28E42D0A}"/>
                </a:ext>
              </a:extLst>
            </p:cNvPr>
            <p:cNvSpPr/>
            <p:nvPr/>
          </p:nvSpPr>
          <p:spPr>
            <a:xfrm>
              <a:off x="3436883" y="2370082"/>
              <a:ext cx="7394028" cy="924910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4BD8CFFC-790B-4555-86A7-EE4FBEF139A4}"/>
              </a:ext>
            </a:extLst>
          </p:cNvPr>
          <p:cNvGrpSpPr/>
          <p:nvPr/>
        </p:nvGrpSpPr>
        <p:grpSpPr>
          <a:xfrm>
            <a:off x="856593" y="4206052"/>
            <a:ext cx="5575738" cy="924910"/>
            <a:chOff x="861849" y="2370082"/>
            <a:chExt cx="9969062" cy="924910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889494DD-6A49-45FC-A6BD-AD36EA5E7298}"/>
                </a:ext>
              </a:extLst>
            </p:cNvPr>
            <p:cNvSpPr/>
            <p:nvPr/>
          </p:nvSpPr>
          <p:spPr>
            <a:xfrm>
              <a:off x="861849" y="2370082"/>
              <a:ext cx="2575034" cy="92491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/>
                <a:t>파티 </a:t>
              </a:r>
              <a:r>
                <a:rPr lang="en-US" altLang="ko-KR" b="1" dirty="0"/>
                <a:t>3</a:t>
              </a:r>
              <a:endParaRPr lang="ko-KR" altLang="en-US" b="1" dirty="0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BEE7FBF8-8B78-4F8A-8408-EAB2753DC3EF}"/>
                </a:ext>
              </a:extLst>
            </p:cNvPr>
            <p:cNvSpPr/>
            <p:nvPr/>
          </p:nvSpPr>
          <p:spPr>
            <a:xfrm>
              <a:off x="3436883" y="2370082"/>
              <a:ext cx="7394028" cy="924910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1" name="타원 20">
            <a:extLst>
              <a:ext uri="{FF2B5EF4-FFF2-40B4-BE49-F238E27FC236}">
                <a16:creationId xmlns:a16="http://schemas.microsoft.com/office/drawing/2014/main" id="{51791DF0-2CC4-402C-AF25-5B829388C0BA}"/>
              </a:ext>
            </a:extLst>
          </p:cNvPr>
          <p:cNvSpPr/>
          <p:nvPr/>
        </p:nvSpPr>
        <p:spPr>
          <a:xfrm>
            <a:off x="2653863" y="672660"/>
            <a:ext cx="558000" cy="558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3B2B2971-FFBB-40CC-B2AE-5376ED61BCD6}"/>
              </a:ext>
            </a:extLst>
          </p:cNvPr>
          <p:cNvSpPr/>
          <p:nvPr/>
        </p:nvSpPr>
        <p:spPr>
          <a:xfrm>
            <a:off x="2653863" y="4363236"/>
            <a:ext cx="557048" cy="558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08FD0F75-677F-41C2-84E9-570792A599E8}"/>
              </a:ext>
            </a:extLst>
          </p:cNvPr>
          <p:cNvSpPr/>
          <p:nvPr/>
        </p:nvSpPr>
        <p:spPr>
          <a:xfrm>
            <a:off x="3584030" y="4363236"/>
            <a:ext cx="557047" cy="558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3</a:t>
            </a:r>
            <a:endParaRPr lang="ko-KR" altLang="en-US" b="1" dirty="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836347C4-CB76-410C-998A-B5E0645A9712}"/>
              </a:ext>
            </a:extLst>
          </p:cNvPr>
          <p:cNvSpPr/>
          <p:nvPr/>
        </p:nvSpPr>
        <p:spPr>
          <a:xfrm>
            <a:off x="2653864" y="3271824"/>
            <a:ext cx="557047" cy="558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3</a:t>
            </a:r>
            <a:endParaRPr lang="ko-KR" altLang="en-US" b="1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77808B1D-EA06-4412-B4E8-DEE9F4E76DF7}"/>
              </a:ext>
            </a:extLst>
          </p:cNvPr>
          <p:cNvSpPr/>
          <p:nvPr/>
        </p:nvSpPr>
        <p:spPr>
          <a:xfrm>
            <a:off x="3584030" y="3271824"/>
            <a:ext cx="557047" cy="558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4</a:t>
            </a:r>
            <a:endParaRPr lang="ko-KR" altLang="en-US" b="1" dirty="0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890107F6-D218-4B13-9EB7-67367E234D79}"/>
              </a:ext>
            </a:extLst>
          </p:cNvPr>
          <p:cNvSpPr/>
          <p:nvPr/>
        </p:nvSpPr>
        <p:spPr>
          <a:xfrm>
            <a:off x="4503684" y="3271824"/>
            <a:ext cx="557047" cy="558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6</a:t>
            </a:r>
            <a:endParaRPr lang="ko-KR" altLang="en-US" b="1" dirty="0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353DFD65-4A6A-47A9-B3E6-D1B8B2235869}"/>
              </a:ext>
            </a:extLst>
          </p:cNvPr>
          <p:cNvSpPr/>
          <p:nvPr/>
        </p:nvSpPr>
        <p:spPr>
          <a:xfrm>
            <a:off x="2667003" y="2163459"/>
            <a:ext cx="557047" cy="558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AAC4B03B-1439-4E99-94E8-9B59D430EA45}"/>
              </a:ext>
            </a:extLst>
          </p:cNvPr>
          <p:cNvSpPr/>
          <p:nvPr/>
        </p:nvSpPr>
        <p:spPr>
          <a:xfrm>
            <a:off x="3584030" y="2163459"/>
            <a:ext cx="557047" cy="558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5</a:t>
            </a:r>
            <a:endParaRPr lang="ko-KR" altLang="en-US" b="1" dirty="0"/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74D13568-466B-4319-BF23-4B01702E1094}"/>
              </a:ext>
            </a:extLst>
          </p:cNvPr>
          <p:cNvCxnSpPr>
            <a:cxnSpLocks/>
          </p:cNvCxnSpPr>
          <p:nvPr/>
        </p:nvCxnSpPr>
        <p:spPr>
          <a:xfrm>
            <a:off x="486682" y="1692163"/>
            <a:ext cx="6247254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2008D8AE-3847-4F66-99A2-6A5C3E5E13E0}"/>
              </a:ext>
            </a:extLst>
          </p:cNvPr>
          <p:cNvGrpSpPr/>
          <p:nvPr/>
        </p:nvGrpSpPr>
        <p:grpSpPr>
          <a:xfrm>
            <a:off x="856593" y="5323735"/>
            <a:ext cx="5575738" cy="924910"/>
            <a:chOff x="861849" y="2370082"/>
            <a:chExt cx="9969062" cy="924910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509CC4DC-BAC5-4BF2-BD75-6DC3E081679C}"/>
                </a:ext>
              </a:extLst>
            </p:cNvPr>
            <p:cNvSpPr/>
            <p:nvPr/>
          </p:nvSpPr>
          <p:spPr>
            <a:xfrm>
              <a:off x="861849" y="2370082"/>
              <a:ext cx="2575034" cy="92491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/>
                <a:t>파티 </a:t>
              </a:r>
              <a:r>
                <a:rPr lang="en-US" altLang="ko-KR" b="1" dirty="0"/>
                <a:t>4</a:t>
              </a:r>
              <a:endParaRPr lang="ko-KR" altLang="en-US" b="1" dirty="0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AAFDFBE2-9CAE-4127-A982-14A18ADBDE4F}"/>
                </a:ext>
              </a:extLst>
            </p:cNvPr>
            <p:cNvSpPr/>
            <p:nvPr/>
          </p:nvSpPr>
          <p:spPr>
            <a:xfrm>
              <a:off x="3436883" y="2370082"/>
              <a:ext cx="7394028" cy="924910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37" name="타원 36">
            <a:extLst>
              <a:ext uri="{FF2B5EF4-FFF2-40B4-BE49-F238E27FC236}">
                <a16:creationId xmlns:a16="http://schemas.microsoft.com/office/drawing/2014/main" id="{6E628C56-1DD2-4E3D-9BE7-6DD748C9EE5A}"/>
              </a:ext>
            </a:extLst>
          </p:cNvPr>
          <p:cNvSpPr/>
          <p:nvPr/>
        </p:nvSpPr>
        <p:spPr>
          <a:xfrm>
            <a:off x="3584030" y="5480919"/>
            <a:ext cx="557047" cy="558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7</a:t>
            </a:r>
            <a:endParaRPr lang="ko-KR" altLang="en-US" b="1" dirty="0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AF0F3B55-F6C1-49FA-BDD7-D9C3C51087BB}"/>
              </a:ext>
            </a:extLst>
          </p:cNvPr>
          <p:cNvSpPr/>
          <p:nvPr/>
        </p:nvSpPr>
        <p:spPr>
          <a:xfrm>
            <a:off x="2667003" y="5480919"/>
            <a:ext cx="557047" cy="558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4</a:t>
            </a:r>
            <a:endParaRPr lang="ko-KR" altLang="en-US" b="1" dirty="0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67A5B14D-050A-488C-8A06-7B39527769D6}"/>
              </a:ext>
            </a:extLst>
          </p:cNvPr>
          <p:cNvSpPr/>
          <p:nvPr/>
        </p:nvSpPr>
        <p:spPr>
          <a:xfrm>
            <a:off x="7594035" y="2098836"/>
            <a:ext cx="557047" cy="558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423BEB57-C672-479D-9F61-51ED78C14C85}"/>
              </a:ext>
            </a:extLst>
          </p:cNvPr>
          <p:cNvSpPr/>
          <p:nvPr/>
        </p:nvSpPr>
        <p:spPr>
          <a:xfrm>
            <a:off x="8607969" y="2097368"/>
            <a:ext cx="557047" cy="558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5</a:t>
            </a:r>
            <a:endParaRPr lang="ko-KR" altLang="en-US" b="1" dirty="0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35518C63-ECC7-4D35-BC3D-1582AC87DE7F}"/>
              </a:ext>
            </a:extLst>
          </p:cNvPr>
          <p:cNvSpPr/>
          <p:nvPr/>
        </p:nvSpPr>
        <p:spPr>
          <a:xfrm>
            <a:off x="7594034" y="4304232"/>
            <a:ext cx="557048" cy="558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B356A08E-BB91-4D93-BFC4-B21710C8ADA4}"/>
              </a:ext>
            </a:extLst>
          </p:cNvPr>
          <p:cNvSpPr/>
          <p:nvPr/>
        </p:nvSpPr>
        <p:spPr>
          <a:xfrm>
            <a:off x="8607970" y="4304232"/>
            <a:ext cx="557047" cy="558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3</a:t>
            </a:r>
            <a:endParaRPr lang="ko-KR" altLang="en-US" b="1" dirty="0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55907DF1-F849-4537-ADA7-DD133ABCB4D1}"/>
              </a:ext>
            </a:extLst>
          </p:cNvPr>
          <p:cNvSpPr/>
          <p:nvPr/>
        </p:nvSpPr>
        <p:spPr>
          <a:xfrm>
            <a:off x="8607969" y="3120383"/>
            <a:ext cx="557047" cy="558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4</a:t>
            </a:r>
            <a:endParaRPr lang="ko-KR" altLang="en-US" b="1" dirty="0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F4B401CA-CE1D-409C-AEA4-D0D40AA00C83}"/>
              </a:ext>
            </a:extLst>
          </p:cNvPr>
          <p:cNvSpPr/>
          <p:nvPr/>
        </p:nvSpPr>
        <p:spPr>
          <a:xfrm>
            <a:off x="9690539" y="3120383"/>
            <a:ext cx="557047" cy="558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6</a:t>
            </a:r>
            <a:endParaRPr lang="ko-KR" altLang="en-US" b="1" dirty="0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97411BBE-C9FB-4473-8891-C0957E8F6CEC}"/>
              </a:ext>
            </a:extLst>
          </p:cNvPr>
          <p:cNvSpPr/>
          <p:nvPr/>
        </p:nvSpPr>
        <p:spPr>
          <a:xfrm>
            <a:off x="9671985" y="4298977"/>
            <a:ext cx="557047" cy="558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7</a:t>
            </a:r>
            <a:endParaRPr lang="ko-KR" altLang="en-US" b="1" dirty="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A6A9AB4F-8C46-4832-B054-CAD6E42E9666}"/>
              </a:ext>
            </a:extLst>
          </p:cNvPr>
          <p:cNvCxnSpPr>
            <a:stCxn id="30" idx="6"/>
            <a:endCxn id="32" idx="2"/>
          </p:cNvCxnSpPr>
          <p:nvPr/>
        </p:nvCxnSpPr>
        <p:spPr>
          <a:xfrm flipV="1">
            <a:off x="8151082" y="2376368"/>
            <a:ext cx="456887" cy="146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8A1DE2D8-B803-4935-A7CF-AF62A53932A3}"/>
              </a:ext>
            </a:extLst>
          </p:cNvPr>
          <p:cNvCxnSpPr>
            <a:cxnSpLocks/>
            <a:stCxn id="39" idx="0"/>
            <a:endCxn id="40" idx="4"/>
          </p:cNvCxnSpPr>
          <p:nvPr/>
        </p:nvCxnSpPr>
        <p:spPr>
          <a:xfrm flipH="1" flipV="1">
            <a:off x="8886493" y="3678383"/>
            <a:ext cx="1" cy="62584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EC8192A3-0EA3-40CE-8D67-F6F2AF3354D5}"/>
              </a:ext>
            </a:extLst>
          </p:cNvPr>
          <p:cNvCxnSpPr>
            <a:cxnSpLocks/>
            <a:stCxn id="41" idx="2"/>
            <a:endCxn id="40" idx="6"/>
          </p:cNvCxnSpPr>
          <p:nvPr/>
        </p:nvCxnSpPr>
        <p:spPr>
          <a:xfrm flipH="1">
            <a:off x="9165016" y="3399383"/>
            <a:ext cx="52552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D3784A6B-0F84-4A33-9386-D7C934CED4B9}"/>
              </a:ext>
            </a:extLst>
          </p:cNvPr>
          <p:cNvCxnSpPr>
            <a:cxnSpLocks/>
            <a:stCxn id="39" idx="2"/>
            <a:endCxn id="36" idx="6"/>
          </p:cNvCxnSpPr>
          <p:nvPr/>
        </p:nvCxnSpPr>
        <p:spPr>
          <a:xfrm flipH="1">
            <a:off x="8151082" y="4583232"/>
            <a:ext cx="45688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B45CA543-8453-41F2-93E8-BF032E35FD28}"/>
              </a:ext>
            </a:extLst>
          </p:cNvPr>
          <p:cNvCxnSpPr>
            <a:cxnSpLocks/>
            <a:stCxn id="42" idx="1"/>
            <a:endCxn id="40" idx="5"/>
          </p:cNvCxnSpPr>
          <p:nvPr/>
        </p:nvCxnSpPr>
        <p:spPr>
          <a:xfrm flipH="1" flipV="1">
            <a:off x="9083438" y="3596666"/>
            <a:ext cx="670125" cy="78402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24609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3E4CF50F-DA1E-4C1B-A1EC-4B65D82005CB}"/>
              </a:ext>
            </a:extLst>
          </p:cNvPr>
          <p:cNvGrpSpPr/>
          <p:nvPr/>
        </p:nvGrpSpPr>
        <p:grpSpPr>
          <a:xfrm>
            <a:off x="856593" y="483474"/>
            <a:ext cx="5575738" cy="924910"/>
            <a:chOff x="856593" y="483474"/>
            <a:chExt cx="9969062" cy="92491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D18C29DE-1EAE-4664-BCF5-1AF21D8DD982}"/>
                </a:ext>
              </a:extLst>
            </p:cNvPr>
            <p:cNvSpPr/>
            <p:nvPr/>
          </p:nvSpPr>
          <p:spPr>
            <a:xfrm>
              <a:off x="856593" y="483474"/>
              <a:ext cx="2575034" cy="92491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r>
                <a:rPr lang="ko-KR" altLang="en-US" sz="1600" b="1" dirty="0"/>
                <a:t>진실을 아는 사람</a:t>
              </a: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EE93BA9A-C6D7-49BB-A2C8-A78F0017BAA9}"/>
                </a:ext>
              </a:extLst>
            </p:cNvPr>
            <p:cNvSpPr/>
            <p:nvPr/>
          </p:nvSpPr>
          <p:spPr>
            <a:xfrm>
              <a:off x="3431627" y="483474"/>
              <a:ext cx="7394028" cy="92491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85C4B62F-56F2-401E-89F9-82F915ABC37E}"/>
              </a:ext>
            </a:extLst>
          </p:cNvPr>
          <p:cNvGrpSpPr/>
          <p:nvPr/>
        </p:nvGrpSpPr>
        <p:grpSpPr>
          <a:xfrm>
            <a:off x="856593" y="1970686"/>
            <a:ext cx="5575738" cy="924910"/>
            <a:chOff x="861849" y="2370082"/>
            <a:chExt cx="9969062" cy="924910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8DAD7C2F-8FDA-49B7-A27F-3FCE2E6799AD}"/>
                </a:ext>
              </a:extLst>
            </p:cNvPr>
            <p:cNvSpPr/>
            <p:nvPr/>
          </p:nvSpPr>
          <p:spPr>
            <a:xfrm>
              <a:off x="861849" y="2370082"/>
              <a:ext cx="2575034" cy="92491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/>
                <a:t>파티 </a:t>
              </a:r>
              <a:r>
                <a:rPr lang="en-US" altLang="ko-KR" b="1" dirty="0"/>
                <a:t>1</a:t>
              </a:r>
              <a:endParaRPr lang="ko-KR" altLang="en-US" b="1" dirty="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C0A19043-642D-4810-8781-2493494D1B3A}"/>
                </a:ext>
              </a:extLst>
            </p:cNvPr>
            <p:cNvSpPr/>
            <p:nvPr/>
          </p:nvSpPr>
          <p:spPr>
            <a:xfrm>
              <a:off x="3436883" y="2370082"/>
              <a:ext cx="7394028" cy="924910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5796E15B-3772-4936-BB42-2A44872506BA}"/>
              </a:ext>
            </a:extLst>
          </p:cNvPr>
          <p:cNvGrpSpPr/>
          <p:nvPr/>
        </p:nvGrpSpPr>
        <p:grpSpPr>
          <a:xfrm>
            <a:off x="856593" y="3088369"/>
            <a:ext cx="5575738" cy="924910"/>
            <a:chOff x="861849" y="2370082"/>
            <a:chExt cx="9969062" cy="924910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F991B103-6A05-4C3B-B386-4B3868743974}"/>
                </a:ext>
              </a:extLst>
            </p:cNvPr>
            <p:cNvSpPr/>
            <p:nvPr/>
          </p:nvSpPr>
          <p:spPr>
            <a:xfrm>
              <a:off x="861849" y="2370082"/>
              <a:ext cx="2575034" cy="92491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/>
                <a:t>파티 </a:t>
              </a:r>
              <a:r>
                <a:rPr lang="en-US" altLang="ko-KR" b="1" dirty="0"/>
                <a:t>2</a:t>
              </a:r>
              <a:endParaRPr lang="ko-KR" altLang="en-US" b="1" dirty="0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3372C28E-C12A-460D-B833-D42C28E42D0A}"/>
                </a:ext>
              </a:extLst>
            </p:cNvPr>
            <p:cNvSpPr/>
            <p:nvPr/>
          </p:nvSpPr>
          <p:spPr>
            <a:xfrm>
              <a:off x="3436883" y="2370082"/>
              <a:ext cx="7394028" cy="924910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4BD8CFFC-790B-4555-86A7-EE4FBEF139A4}"/>
              </a:ext>
            </a:extLst>
          </p:cNvPr>
          <p:cNvGrpSpPr/>
          <p:nvPr/>
        </p:nvGrpSpPr>
        <p:grpSpPr>
          <a:xfrm>
            <a:off x="856593" y="4206052"/>
            <a:ext cx="5575738" cy="924910"/>
            <a:chOff x="861849" y="2370082"/>
            <a:chExt cx="9969062" cy="924910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889494DD-6A49-45FC-A6BD-AD36EA5E7298}"/>
                </a:ext>
              </a:extLst>
            </p:cNvPr>
            <p:cNvSpPr/>
            <p:nvPr/>
          </p:nvSpPr>
          <p:spPr>
            <a:xfrm>
              <a:off x="861849" y="2370082"/>
              <a:ext cx="2575034" cy="92491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/>
                <a:t>파티 </a:t>
              </a:r>
              <a:r>
                <a:rPr lang="en-US" altLang="ko-KR" b="1" dirty="0"/>
                <a:t>3</a:t>
              </a:r>
              <a:endParaRPr lang="ko-KR" altLang="en-US" b="1" dirty="0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BEE7FBF8-8B78-4F8A-8408-EAB2753DC3EF}"/>
                </a:ext>
              </a:extLst>
            </p:cNvPr>
            <p:cNvSpPr/>
            <p:nvPr/>
          </p:nvSpPr>
          <p:spPr>
            <a:xfrm>
              <a:off x="3436883" y="2370082"/>
              <a:ext cx="7394028" cy="924910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1" name="타원 20">
            <a:extLst>
              <a:ext uri="{FF2B5EF4-FFF2-40B4-BE49-F238E27FC236}">
                <a16:creationId xmlns:a16="http://schemas.microsoft.com/office/drawing/2014/main" id="{51791DF0-2CC4-402C-AF25-5B829388C0BA}"/>
              </a:ext>
            </a:extLst>
          </p:cNvPr>
          <p:cNvSpPr/>
          <p:nvPr/>
        </p:nvSpPr>
        <p:spPr>
          <a:xfrm>
            <a:off x="2653863" y="672660"/>
            <a:ext cx="558000" cy="558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3B2B2971-FFBB-40CC-B2AE-5376ED61BCD6}"/>
              </a:ext>
            </a:extLst>
          </p:cNvPr>
          <p:cNvSpPr/>
          <p:nvPr/>
        </p:nvSpPr>
        <p:spPr>
          <a:xfrm>
            <a:off x="2653863" y="4363236"/>
            <a:ext cx="557048" cy="558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08FD0F75-677F-41C2-84E9-570792A599E8}"/>
              </a:ext>
            </a:extLst>
          </p:cNvPr>
          <p:cNvSpPr/>
          <p:nvPr/>
        </p:nvSpPr>
        <p:spPr>
          <a:xfrm>
            <a:off x="3584030" y="4363236"/>
            <a:ext cx="557047" cy="558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3</a:t>
            </a:r>
            <a:endParaRPr lang="ko-KR" altLang="en-US" b="1" dirty="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836347C4-CB76-410C-998A-B5E0645A9712}"/>
              </a:ext>
            </a:extLst>
          </p:cNvPr>
          <p:cNvSpPr/>
          <p:nvPr/>
        </p:nvSpPr>
        <p:spPr>
          <a:xfrm>
            <a:off x="2653864" y="3271824"/>
            <a:ext cx="557047" cy="558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3</a:t>
            </a:r>
            <a:endParaRPr lang="ko-KR" altLang="en-US" b="1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77808B1D-EA06-4412-B4E8-DEE9F4E76DF7}"/>
              </a:ext>
            </a:extLst>
          </p:cNvPr>
          <p:cNvSpPr/>
          <p:nvPr/>
        </p:nvSpPr>
        <p:spPr>
          <a:xfrm>
            <a:off x="3584031" y="3271824"/>
            <a:ext cx="558000" cy="558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4</a:t>
            </a:r>
            <a:endParaRPr lang="ko-KR" altLang="en-US" b="1" dirty="0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890107F6-D218-4B13-9EB7-67367E234D79}"/>
              </a:ext>
            </a:extLst>
          </p:cNvPr>
          <p:cNvSpPr/>
          <p:nvPr/>
        </p:nvSpPr>
        <p:spPr>
          <a:xfrm>
            <a:off x="4503684" y="3271824"/>
            <a:ext cx="557047" cy="558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6</a:t>
            </a:r>
            <a:endParaRPr lang="ko-KR" altLang="en-US" b="1" dirty="0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353DFD65-4A6A-47A9-B3E6-D1B8B2235869}"/>
              </a:ext>
            </a:extLst>
          </p:cNvPr>
          <p:cNvSpPr/>
          <p:nvPr/>
        </p:nvSpPr>
        <p:spPr>
          <a:xfrm>
            <a:off x="2667003" y="2163459"/>
            <a:ext cx="557047" cy="558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AAC4B03B-1439-4E99-94E8-9B59D430EA45}"/>
              </a:ext>
            </a:extLst>
          </p:cNvPr>
          <p:cNvSpPr/>
          <p:nvPr/>
        </p:nvSpPr>
        <p:spPr>
          <a:xfrm>
            <a:off x="3584030" y="2163459"/>
            <a:ext cx="557047" cy="558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5</a:t>
            </a:r>
            <a:endParaRPr lang="ko-KR" altLang="en-US" b="1" dirty="0"/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74D13568-466B-4319-BF23-4B01702E1094}"/>
              </a:ext>
            </a:extLst>
          </p:cNvPr>
          <p:cNvCxnSpPr>
            <a:cxnSpLocks/>
          </p:cNvCxnSpPr>
          <p:nvPr/>
        </p:nvCxnSpPr>
        <p:spPr>
          <a:xfrm>
            <a:off x="486682" y="1692163"/>
            <a:ext cx="6247254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2008D8AE-3847-4F66-99A2-6A5C3E5E13E0}"/>
              </a:ext>
            </a:extLst>
          </p:cNvPr>
          <p:cNvGrpSpPr/>
          <p:nvPr/>
        </p:nvGrpSpPr>
        <p:grpSpPr>
          <a:xfrm>
            <a:off x="856593" y="5323735"/>
            <a:ext cx="5575738" cy="924910"/>
            <a:chOff x="861849" y="2370082"/>
            <a:chExt cx="9969062" cy="924910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509CC4DC-BAC5-4BF2-BD75-6DC3E081679C}"/>
                </a:ext>
              </a:extLst>
            </p:cNvPr>
            <p:cNvSpPr/>
            <p:nvPr/>
          </p:nvSpPr>
          <p:spPr>
            <a:xfrm>
              <a:off x="861849" y="2370082"/>
              <a:ext cx="2575034" cy="92491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/>
                <a:t>파티 </a:t>
              </a:r>
              <a:r>
                <a:rPr lang="en-US" altLang="ko-KR" b="1" dirty="0"/>
                <a:t>4</a:t>
              </a:r>
              <a:endParaRPr lang="ko-KR" altLang="en-US" b="1" dirty="0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AAFDFBE2-9CAE-4127-A982-14A18ADBDE4F}"/>
                </a:ext>
              </a:extLst>
            </p:cNvPr>
            <p:cNvSpPr/>
            <p:nvPr/>
          </p:nvSpPr>
          <p:spPr>
            <a:xfrm>
              <a:off x="3436883" y="2370082"/>
              <a:ext cx="7394028" cy="924910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37" name="타원 36">
            <a:extLst>
              <a:ext uri="{FF2B5EF4-FFF2-40B4-BE49-F238E27FC236}">
                <a16:creationId xmlns:a16="http://schemas.microsoft.com/office/drawing/2014/main" id="{6E628C56-1DD2-4E3D-9BE7-6DD748C9EE5A}"/>
              </a:ext>
            </a:extLst>
          </p:cNvPr>
          <p:cNvSpPr/>
          <p:nvPr/>
        </p:nvSpPr>
        <p:spPr>
          <a:xfrm>
            <a:off x="3584030" y="5480919"/>
            <a:ext cx="557047" cy="558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7</a:t>
            </a:r>
            <a:endParaRPr lang="ko-KR" altLang="en-US" b="1" dirty="0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AF0F3B55-F6C1-49FA-BDD7-D9C3C51087BB}"/>
              </a:ext>
            </a:extLst>
          </p:cNvPr>
          <p:cNvSpPr/>
          <p:nvPr/>
        </p:nvSpPr>
        <p:spPr>
          <a:xfrm>
            <a:off x="2667003" y="5480919"/>
            <a:ext cx="557047" cy="558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4</a:t>
            </a:r>
            <a:endParaRPr lang="ko-KR" altLang="en-US" b="1" dirty="0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67A5B14D-050A-488C-8A06-7B39527769D6}"/>
              </a:ext>
            </a:extLst>
          </p:cNvPr>
          <p:cNvSpPr/>
          <p:nvPr/>
        </p:nvSpPr>
        <p:spPr>
          <a:xfrm>
            <a:off x="7594035" y="2098836"/>
            <a:ext cx="557047" cy="558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423BEB57-C672-479D-9F61-51ED78C14C85}"/>
              </a:ext>
            </a:extLst>
          </p:cNvPr>
          <p:cNvSpPr/>
          <p:nvPr/>
        </p:nvSpPr>
        <p:spPr>
          <a:xfrm>
            <a:off x="8607969" y="2097368"/>
            <a:ext cx="557047" cy="558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5</a:t>
            </a:r>
            <a:endParaRPr lang="ko-KR" altLang="en-US" b="1" dirty="0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35518C63-ECC7-4D35-BC3D-1582AC87DE7F}"/>
              </a:ext>
            </a:extLst>
          </p:cNvPr>
          <p:cNvSpPr/>
          <p:nvPr/>
        </p:nvSpPr>
        <p:spPr>
          <a:xfrm>
            <a:off x="7594034" y="4304232"/>
            <a:ext cx="557048" cy="558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B356A08E-BB91-4D93-BFC4-B21710C8ADA4}"/>
              </a:ext>
            </a:extLst>
          </p:cNvPr>
          <p:cNvSpPr/>
          <p:nvPr/>
        </p:nvSpPr>
        <p:spPr>
          <a:xfrm>
            <a:off x="8607970" y="4304232"/>
            <a:ext cx="557047" cy="558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3</a:t>
            </a:r>
            <a:endParaRPr lang="ko-KR" altLang="en-US" b="1" dirty="0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55907DF1-F849-4537-ADA7-DD133ABCB4D1}"/>
              </a:ext>
            </a:extLst>
          </p:cNvPr>
          <p:cNvSpPr/>
          <p:nvPr/>
        </p:nvSpPr>
        <p:spPr>
          <a:xfrm>
            <a:off x="8607969" y="3120383"/>
            <a:ext cx="557047" cy="558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4</a:t>
            </a:r>
            <a:endParaRPr lang="ko-KR" altLang="en-US" b="1" dirty="0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F4B401CA-CE1D-409C-AEA4-D0D40AA00C83}"/>
              </a:ext>
            </a:extLst>
          </p:cNvPr>
          <p:cNvSpPr/>
          <p:nvPr/>
        </p:nvSpPr>
        <p:spPr>
          <a:xfrm>
            <a:off x="9690539" y="3120383"/>
            <a:ext cx="557047" cy="558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6</a:t>
            </a:r>
            <a:endParaRPr lang="ko-KR" altLang="en-US" b="1" dirty="0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97411BBE-C9FB-4473-8891-C0957E8F6CEC}"/>
              </a:ext>
            </a:extLst>
          </p:cNvPr>
          <p:cNvSpPr/>
          <p:nvPr/>
        </p:nvSpPr>
        <p:spPr>
          <a:xfrm>
            <a:off x="9671985" y="4298977"/>
            <a:ext cx="557047" cy="558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7</a:t>
            </a:r>
            <a:endParaRPr lang="ko-KR" altLang="en-US" b="1" dirty="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A6A9AB4F-8C46-4832-B054-CAD6E42E9666}"/>
              </a:ext>
            </a:extLst>
          </p:cNvPr>
          <p:cNvCxnSpPr>
            <a:stCxn id="30" idx="6"/>
            <a:endCxn id="32" idx="2"/>
          </p:cNvCxnSpPr>
          <p:nvPr/>
        </p:nvCxnSpPr>
        <p:spPr>
          <a:xfrm flipV="1">
            <a:off x="8151082" y="2376368"/>
            <a:ext cx="456887" cy="146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8A1DE2D8-B803-4935-A7CF-AF62A53932A3}"/>
              </a:ext>
            </a:extLst>
          </p:cNvPr>
          <p:cNvCxnSpPr>
            <a:cxnSpLocks/>
            <a:stCxn id="39" idx="0"/>
            <a:endCxn id="40" idx="4"/>
          </p:cNvCxnSpPr>
          <p:nvPr/>
        </p:nvCxnSpPr>
        <p:spPr>
          <a:xfrm flipH="1" flipV="1">
            <a:off x="8886493" y="3678383"/>
            <a:ext cx="1" cy="62584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EC8192A3-0EA3-40CE-8D67-F6F2AF3354D5}"/>
              </a:ext>
            </a:extLst>
          </p:cNvPr>
          <p:cNvCxnSpPr>
            <a:cxnSpLocks/>
            <a:stCxn id="41" idx="2"/>
            <a:endCxn id="40" idx="6"/>
          </p:cNvCxnSpPr>
          <p:nvPr/>
        </p:nvCxnSpPr>
        <p:spPr>
          <a:xfrm flipH="1">
            <a:off x="9165016" y="3399383"/>
            <a:ext cx="52552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D3784A6B-0F84-4A33-9386-D7C934CED4B9}"/>
              </a:ext>
            </a:extLst>
          </p:cNvPr>
          <p:cNvCxnSpPr>
            <a:cxnSpLocks/>
            <a:stCxn id="39" idx="2"/>
            <a:endCxn id="36" idx="6"/>
          </p:cNvCxnSpPr>
          <p:nvPr/>
        </p:nvCxnSpPr>
        <p:spPr>
          <a:xfrm flipH="1">
            <a:off x="8151082" y="4583232"/>
            <a:ext cx="45688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B45CA543-8453-41F2-93E8-BF032E35FD28}"/>
              </a:ext>
            </a:extLst>
          </p:cNvPr>
          <p:cNvCxnSpPr>
            <a:cxnSpLocks/>
            <a:stCxn id="42" idx="1"/>
            <a:endCxn id="40" idx="5"/>
          </p:cNvCxnSpPr>
          <p:nvPr/>
        </p:nvCxnSpPr>
        <p:spPr>
          <a:xfrm flipH="1" flipV="1">
            <a:off x="9083438" y="3596666"/>
            <a:ext cx="670125" cy="78402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25855895-266A-4176-9AD1-89B78431C1DD}"/>
              </a:ext>
            </a:extLst>
          </p:cNvPr>
          <p:cNvSpPr txBox="1"/>
          <p:nvPr/>
        </p:nvSpPr>
        <p:spPr>
          <a:xfrm>
            <a:off x="5588012" y="3319991"/>
            <a:ext cx="661842" cy="461665"/>
          </a:xfrm>
          <a:prstGeom prst="rect">
            <a:avLst/>
          </a:prstGeom>
          <a:noFill/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6">
                    <a:lumMod val="75000"/>
                  </a:schemeClr>
                </a:solidFill>
              </a:rPr>
              <a:t>T</a:t>
            </a:r>
            <a:endParaRPr lang="ko-KR" alt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CC85599-016A-4305-BB1D-87B583E7662A}"/>
              </a:ext>
            </a:extLst>
          </p:cNvPr>
          <p:cNvSpPr txBox="1"/>
          <p:nvPr/>
        </p:nvSpPr>
        <p:spPr>
          <a:xfrm>
            <a:off x="5588012" y="4437674"/>
            <a:ext cx="661842" cy="461665"/>
          </a:xfrm>
          <a:prstGeom prst="rect">
            <a:avLst/>
          </a:prstGeom>
          <a:noFill/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6">
                    <a:lumMod val="75000"/>
                  </a:schemeClr>
                </a:solidFill>
              </a:rPr>
              <a:t>T</a:t>
            </a:r>
            <a:endParaRPr lang="ko-KR" alt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8E19EC9-8C46-4363-B73D-498A503A23E1}"/>
              </a:ext>
            </a:extLst>
          </p:cNvPr>
          <p:cNvSpPr txBox="1"/>
          <p:nvPr/>
        </p:nvSpPr>
        <p:spPr>
          <a:xfrm>
            <a:off x="5588012" y="5555357"/>
            <a:ext cx="661842" cy="461665"/>
          </a:xfrm>
          <a:prstGeom prst="rect">
            <a:avLst/>
          </a:prstGeom>
          <a:noFill/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6">
                    <a:lumMod val="75000"/>
                  </a:schemeClr>
                </a:solidFill>
              </a:rPr>
              <a:t>T</a:t>
            </a:r>
            <a:endParaRPr lang="ko-KR" alt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25550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7F99BDF7-2C84-4E13-BBF8-61F8DD073C49}"/>
              </a:ext>
            </a:extLst>
          </p:cNvPr>
          <p:cNvSpPr/>
          <p:nvPr/>
        </p:nvSpPr>
        <p:spPr>
          <a:xfrm>
            <a:off x="756743" y="1825625"/>
            <a:ext cx="2196662" cy="455120"/>
          </a:xfrm>
          <a:prstGeom prst="rect">
            <a:avLst/>
          </a:prstGeom>
          <a:solidFill>
            <a:srgbClr val="FFC000">
              <a:alpha val="6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00CCCAC-00CD-4399-91A3-5BA737F44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풀이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F686F1-7864-40B3-A895-280A932C64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23285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1" dirty="0">
                <a:solidFill>
                  <a:srgbClr val="002060"/>
                </a:solidFill>
              </a:rPr>
              <a:t>Union-Find</a:t>
            </a:r>
            <a:r>
              <a:rPr lang="en-US" altLang="ko-KR" dirty="0"/>
              <a:t> </a:t>
            </a:r>
            <a:r>
              <a:rPr lang="ko-KR" altLang="en-US" dirty="0"/>
              <a:t>사용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53A9FC-A61E-4FCC-AB9C-6592C0AFE875}"/>
              </a:ext>
            </a:extLst>
          </p:cNvPr>
          <p:cNvSpPr txBox="1"/>
          <p:nvPr/>
        </p:nvSpPr>
        <p:spPr>
          <a:xfrm>
            <a:off x="756742" y="2448910"/>
            <a:ext cx="9034958" cy="1112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/>
              <a:t>: </a:t>
            </a:r>
            <a:r>
              <a:rPr lang="ko-KR" altLang="en-US" dirty="0"/>
              <a:t>합집합을 찾거나</a:t>
            </a:r>
            <a:r>
              <a:rPr lang="en-US" altLang="ko-KR" dirty="0"/>
              <a:t>, </a:t>
            </a:r>
            <a:r>
              <a:rPr lang="ko-KR" altLang="en-US" dirty="0"/>
              <a:t>노드들을 같은 집합으로 만들어주는 알고리즘</a:t>
            </a:r>
            <a:r>
              <a:rPr lang="en-US" altLang="ko-KR" dirty="0"/>
              <a:t>. </a:t>
            </a:r>
            <a:r>
              <a:rPr lang="ko-KR" altLang="en-US" dirty="0"/>
              <a:t>주로 트리로 구현</a:t>
            </a:r>
            <a:r>
              <a:rPr lang="en-US" altLang="ko-KR" dirty="0"/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⇒ </a:t>
            </a:r>
            <a:r>
              <a:rPr lang="ko-KR" altLang="en-US" dirty="0"/>
              <a:t>같은 집합에 포함된 노드들은 같은 </a:t>
            </a:r>
            <a:r>
              <a:rPr lang="en-US" altLang="ko-KR" dirty="0"/>
              <a:t>root</a:t>
            </a:r>
            <a:r>
              <a:rPr lang="ko-KR" altLang="en-US" dirty="0"/>
              <a:t>를 가지고 있음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12562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242B4686-C9B1-45E3-99D3-57123FBAD311}"/>
              </a:ext>
            </a:extLst>
          </p:cNvPr>
          <p:cNvSpPr/>
          <p:nvPr/>
        </p:nvSpPr>
        <p:spPr>
          <a:xfrm>
            <a:off x="3209964" y="3128623"/>
            <a:ext cx="557048" cy="558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7FC2FAE3-5973-4F71-AF42-11C5DEDA5474}"/>
              </a:ext>
            </a:extLst>
          </p:cNvPr>
          <p:cNvSpPr/>
          <p:nvPr/>
        </p:nvSpPr>
        <p:spPr>
          <a:xfrm>
            <a:off x="4071584" y="3965023"/>
            <a:ext cx="557047" cy="558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3</a:t>
            </a:r>
            <a:endParaRPr lang="ko-KR" altLang="en-US" b="1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1F7DEC1F-31C8-4CF7-AECB-E9DDEA04F1F9}"/>
              </a:ext>
            </a:extLst>
          </p:cNvPr>
          <p:cNvSpPr/>
          <p:nvPr/>
        </p:nvSpPr>
        <p:spPr>
          <a:xfrm>
            <a:off x="4872820" y="4776883"/>
            <a:ext cx="557047" cy="558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4</a:t>
            </a:r>
            <a:endParaRPr lang="ko-KR" altLang="en-US" b="1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A09F4BB4-7B40-4AB9-82A8-1E0013977E24}"/>
              </a:ext>
            </a:extLst>
          </p:cNvPr>
          <p:cNvSpPr/>
          <p:nvPr/>
        </p:nvSpPr>
        <p:spPr>
          <a:xfrm>
            <a:off x="5723743" y="5595420"/>
            <a:ext cx="557047" cy="558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6</a:t>
            </a:r>
            <a:endParaRPr lang="ko-KR" altLang="en-US" b="1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DA71CDDB-16E2-4D09-88A4-69702ABB4089}"/>
              </a:ext>
            </a:extLst>
          </p:cNvPr>
          <p:cNvSpPr/>
          <p:nvPr/>
        </p:nvSpPr>
        <p:spPr>
          <a:xfrm>
            <a:off x="4071584" y="5595420"/>
            <a:ext cx="557047" cy="558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7</a:t>
            </a:r>
            <a:endParaRPr lang="ko-KR" altLang="en-US" b="1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AA08C314-B20B-43DB-A975-EA389D3C663A}"/>
              </a:ext>
            </a:extLst>
          </p:cNvPr>
          <p:cNvCxnSpPr>
            <a:cxnSpLocks/>
            <a:stCxn id="5" idx="5"/>
            <a:endCxn id="6" idx="1"/>
          </p:cNvCxnSpPr>
          <p:nvPr/>
        </p:nvCxnSpPr>
        <p:spPr>
          <a:xfrm>
            <a:off x="4547053" y="4441306"/>
            <a:ext cx="407345" cy="41729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EE24DBC-CF7F-4789-B53A-54272DFF4404}"/>
              </a:ext>
            </a:extLst>
          </p:cNvPr>
          <p:cNvCxnSpPr>
            <a:cxnSpLocks/>
            <a:stCxn id="7" idx="1"/>
            <a:endCxn id="6" idx="5"/>
          </p:cNvCxnSpPr>
          <p:nvPr/>
        </p:nvCxnSpPr>
        <p:spPr>
          <a:xfrm flipH="1" flipV="1">
            <a:off x="5348289" y="5253166"/>
            <a:ext cx="457032" cy="42397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B9174E10-8C70-4D9D-B1BF-798144955BD3}"/>
              </a:ext>
            </a:extLst>
          </p:cNvPr>
          <p:cNvCxnSpPr>
            <a:cxnSpLocks/>
            <a:stCxn id="5" idx="1"/>
            <a:endCxn id="4" idx="5"/>
          </p:cNvCxnSpPr>
          <p:nvPr/>
        </p:nvCxnSpPr>
        <p:spPr>
          <a:xfrm flipH="1" flipV="1">
            <a:off x="3685434" y="3604906"/>
            <a:ext cx="467728" cy="44183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7BB5A74E-433A-47FC-AEFB-627FA593C719}"/>
              </a:ext>
            </a:extLst>
          </p:cNvPr>
          <p:cNvCxnSpPr>
            <a:cxnSpLocks/>
            <a:stCxn id="8" idx="7"/>
            <a:endCxn id="6" idx="3"/>
          </p:cNvCxnSpPr>
          <p:nvPr/>
        </p:nvCxnSpPr>
        <p:spPr>
          <a:xfrm flipV="1">
            <a:off x="4547053" y="5253166"/>
            <a:ext cx="407345" cy="42397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1" name="타원 60">
            <a:extLst>
              <a:ext uri="{FF2B5EF4-FFF2-40B4-BE49-F238E27FC236}">
                <a16:creationId xmlns:a16="http://schemas.microsoft.com/office/drawing/2014/main" id="{552BBC7D-2043-422E-834C-FD5FE6BABA9E}"/>
              </a:ext>
            </a:extLst>
          </p:cNvPr>
          <p:cNvSpPr/>
          <p:nvPr/>
        </p:nvSpPr>
        <p:spPr>
          <a:xfrm>
            <a:off x="8256072" y="3769208"/>
            <a:ext cx="557047" cy="558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48F1743C-660A-4612-BF3D-A405DD45D936}"/>
              </a:ext>
            </a:extLst>
          </p:cNvPr>
          <p:cNvSpPr/>
          <p:nvPr/>
        </p:nvSpPr>
        <p:spPr>
          <a:xfrm>
            <a:off x="9113647" y="4695166"/>
            <a:ext cx="557047" cy="558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5</a:t>
            </a:r>
            <a:endParaRPr lang="ko-KR" altLang="en-US" b="1" dirty="0"/>
          </a:p>
        </p:txBody>
      </p: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8144E295-EB11-4187-B5D2-801F7B8A09D3}"/>
              </a:ext>
            </a:extLst>
          </p:cNvPr>
          <p:cNvCxnSpPr>
            <a:cxnSpLocks/>
            <a:stCxn id="61" idx="5"/>
            <a:endCxn id="62" idx="1"/>
          </p:cNvCxnSpPr>
          <p:nvPr/>
        </p:nvCxnSpPr>
        <p:spPr>
          <a:xfrm>
            <a:off x="8731541" y="4245491"/>
            <a:ext cx="463684" cy="53139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69" name="표 69">
            <a:extLst>
              <a:ext uri="{FF2B5EF4-FFF2-40B4-BE49-F238E27FC236}">
                <a16:creationId xmlns:a16="http://schemas.microsoft.com/office/drawing/2014/main" id="{4ACE04F5-283E-4098-B7A9-4A3F2F96F7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5983119"/>
              </p:ext>
            </p:extLst>
          </p:nvPr>
        </p:nvGraphicFramePr>
        <p:xfrm>
          <a:off x="1932309" y="1385556"/>
          <a:ext cx="8696961" cy="1122101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42423">
                  <a:extLst>
                    <a:ext uri="{9D8B030D-6E8A-4147-A177-3AD203B41FA5}">
                      <a16:colId xmlns:a16="http://schemas.microsoft.com/office/drawing/2014/main" val="1526896327"/>
                    </a:ext>
                  </a:extLst>
                </a:gridCol>
                <a:gridCol w="1242423">
                  <a:extLst>
                    <a:ext uri="{9D8B030D-6E8A-4147-A177-3AD203B41FA5}">
                      <a16:colId xmlns:a16="http://schemas.microsoft.com/office/drawing/2014/main" val="3460721380"/>
                    </a:ext>
                  </a:extLst>
                </a:gridCol>
                <a:gridCol w="1242423">
                  <a:extLst>
                    <a:ext uri="{9D8B030D-6E8A-4147-A177-3AD203B41FA5}">
                      <a16:colId xmlns:a16="http://schemas.microsoft.com/office/drawing/2014/main" val="3077674769"/>
                    </a:ext>
                  </a:extLst>
                </a:gridCol>
                <a:gridCol w="1242423">
                  <a:extLst>
                    <a:ext uri="{9D8B030D-6E8A-4147-A177-3AD203B41FA5}">
                      <a16:colId xmlns:a16="http://schemas.microsoft.com/office/drawing/2014/main" val="147542037"/>
                    </a:ext>
                  </a:extLst>
                </a:gridCol>
                <a:gridCol w="1242423">
                  <a:extLst>
                    <a:ext uri="{9D8B030D-6E8A-4147-A177-3AD203B41FA5}">
                      <a16:colId xmlns:a16="http://schemas.microsoft.com/office/drawing/2014/main" val="2717336402"/>
                    </a:ext>
                  </a:extLst>
                </a:gridCol>
                <a:gridCol w="1242423">
                  <a:extLst>
                    <a:ext uri="{9D8B030D-6E8A-4147-A177-3AD203B41FA5}">
                      <a16:colId xmlns:a16="http://schemas.microsoft.com/office/drawing/2014/main" val="1612952753"/>
                    </a:ext>
                  </a:extLst>
                </a:gridCol>
                <a:gridCol w="1242423">
                  <a:extLst>
                    <a:ext uri="{9D8B030D-6E8A-4147-A177-3AD203B41FA5}">
                      <a16:colId xmlns:a16="http://schemas.microsoft.com/office/drawing/2014/main" val="281650588"/>
                    </a:ext>
                  </a:extLst>
                </a:gridCol>
              </a:tblGrid>
              <a:tr h="4642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1</a:t>
                      </a:r>
                      <a:endParaRPr lang="ko-KR" altLang="en-US" b="0" dirty="0"/>
                    </a:p>
                  </a:txBody>
                  <a:tcPr anchor="ctr">
                    <a:lnL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2</a:t>
                      </a:r>
                      <a:endParaRPr lang="ko-KR" altLang="en-US" b="0" dirty="0"/>
                    </a:p>
                  </a:txBody>
                  <a:tcPr anchor="ctr">
                    <a:lnL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3</a:t>
                      </a:r>
                      <a:endParaRPr lang="ko-KR" altLang="en-US" b="0" dirty="0"/>
                    </a:p>
                  </a:txBody>
                  <a:tcPr anchor="ctr">
                    <a:lnL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4</a:t>
                      </a:r>
                      <a:endParaRPr lang="ko-KR" altLang="en-US" b="0" dirty="0"/>
                    </a:p>
                  </a:txBody>
                  <a:tcPr anchor="ctr">
                    <a:lnL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5</a:t>
                      </a:r>
                      <a:endParaRPr lang="ko-KR" altLang="en-US" b="0" dirty="0"/>
                    </a:p>
                  </a:txBody>
                  <a:tcPr anchor="ctr">
                    <a:lnL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6</a:t>
                      </a:r>
                      <a:endParaRPr lang="ko-KR" altLang="en-US" b="0" dirty="0"/>
                    </a:p>
                  </a:txBody>
                  <a:tcPr anchor="ctr">
                    <a:lnL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7</a:t>
                      </a:r>
                      <a:endParaRPr lang="ko-KR" altLang="en-US" b="0" dirty="0"/>
                    </a:p>
                  </a:txBody>
                  <a:tcPr anchor="ctr">
                    <a:lnL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6052778"/>
                  </a:ext>
                </a:extLst>
              </a:tr>
              <a:tr h="6578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1</a:t>
                      </a:r>
                      <a:endParaRPr lang="ko-KR" altLang="en-US" sz="2400" dirty="0"/>
                    </a:p>
                  </a:txBody>
                  <a:tcPr anchor="ctr">
                    <a:lnL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2</a:t>
                      </a:r>
                      <a:endParaRPr lang="ko-KR" altLang="en-US" sz="2400" dirty="0"/>
                    </a:p>
                  </a:txBody>
                  <a:tcPr anchor="ctr">
                    <a:lnL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1</a:t>
                      </a:r>
                      <a:endParaRPr lang="ko-KR" altLang="en-US" sz="2400" dirty="0"/>
                    </a:p>
                  </a:txBody>
                  <a:tcPr anchor="ctr">
                    <a:lnL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3</a:t>
                      </a:r>
                      <a:endParaRPr lang="ko-KR" altLang="en-US" sz="2400" dirty="0"/>
                    </a:p>
                  </a:txBody>
                  <a:tcPr anchor="ctr">
                    <a:lnL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2</a:t>
                      </a:r>
                      <a:endParaRPr lang="ko-KR" altLang="en-US" sz="2400" dirty="0"/>
                    </a:p>
                  </a:txBody>
                  <a:tcPr anchor="ctr">
                    <a:lnL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4</a:t>
                      </a:r>
                      <a:endParaRPr lang="ko-KR" altLang="en-US" sz="2400" dirty="0"/>
                    </a:p>
                  </a:txBody>
                  <a:tcPr anchor="ctr">
                    <a:lnL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4</a:t>
                      </a:r>
                      <a:endParaRPr lang="ko-KR" altLang="en-US" sz="2400" dirty="0"/>
                    </a:p>
                  </a:txBody>
                  <a:tcPr anchor="ctr">
                    <a:lnL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1491037"/>
                  </a:ext>
                </a:extLst>
              </a:tr>
            </a:tbl>
          </a:graphicData>
        </a:graphic>
      </p:graphicFrame>
      <p:sp>
        <p:nvSpPr>
          <p:cNvPr id="70" name="TextBox 69">
            <a:extLst>
              <a:ext uri="{FF2B5EF4-FFF2-40B4-BE49-F238E27FC236}">
                <a16:creationId xmlns:a16="http://schemas.microsoft.com/office/drawing/2014/main" id="{4F3ECE18-0BE4-462B-92B5-B5397D42DA2B}"/>
              </a:ext>
            </a:extLst>
          </p:cNvPr>
          <p:cNvSpPr txBox="1"/>
          <p:nvPr/>
        </p:nvSpPr>
        <p:spPr>
          <a:xfrm>
            <a:off x="649705" y="1440122"/>
            <a:ext cx="1114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인덱스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50509DE5-0F1D-43CD-8FD4-E5F979A9A70F}"/>
              </a:ext>
            </a:extLst>
          </p:cNvPr>
          <p:cNvSpPr txBox="1"/>
          <p:nvPr/>
        </p:nvSpPr>
        <p:spPr>
          <a:xfrm>
            <a:off x="481263" y="1886990"/>
            <a:ext cx="14510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저장된 값</a:t>
            </a:r>
            <a:endParaRPr lang="en-US" altLang="ko-KR" dirty="0"/>
          </a:p>
          <a:p>
            <a:pPr algn="ctr"/>
            <a:r>
              <a:rPr lang="en-US" altLang="ko-KR" sz="1600" dirty="0"/>
              <a:t>(</a:t>
            </a:r>
            <a:r>
              <a:rPr lang="ko-KR" altLang="en-US" sz="1600" dirty="0"/>
              <a:t>부모 인덱스</a:t>
            </a:r>
            <a:r>
              <a:rPr lang="en-US" altLang="ko-KR" sz="1600" dirty="0"/>
              <a:t>)</a:t>
            </a:r>
            <a:r>
              <a:rPr lang="ko-KR" altLang="en-US" dirty="0"/>
              <a:t> 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331215D-A385-4FB6-9B0C-DC9D766F57FC}"/>
              </a:ext>
            </a:extLst>
          </p:cNvPr>
          <p:cNvSpPr txBox="1"/>
          <p:nvPr/>
        </p:nvSpPr>
        <p:spPr>
          <a:xfrm>
            <a:off x="1742821" y="873999"/>
            <a:ext cx="31088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Parent </a:t>
            </a:r>
            <a:r>
              <a:rPr lang="ko-KR" altLang="en-US" b="1" dirty="0"/>
              <a:t>배열 </a:t>
            </a:r>
            <a:r>
              <a:rPr lang="en-US" altLang="ko-KR" b="1" dirty="0"/>
              <a:t>(</a:t>
            </a:r>
            <a:r>
              <a:rPr lang="ko-KR" altLang="en-US" b="1" dirty="0"/>
              <a:t>트리 역할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32791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7D610E-A0ED-4E22-AD82-3DCCB304F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927327-4831-48A0-8F12-C0E11DCC14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4908"/>
            <a:ext cx="10515600" cy="4351338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ko-KR" altLang="en-US" dirty="0"/>
              <a:t>문제 분석 </a:t>
            </a:r>
            <a:endParaRPr lang="en-US" altLang="ko-KR" dirty="0"/>
          </a:p>
          <a:p>
            <a:pPr>
              <a:lnSpc>
                <a:spcPct val="200000"/>
              </a:lnSpc>
            </a:pPr>
            <a:r>
              <a:rPr lang="en-US" altLang="ko-KR" dirty="0"/>
              <a:t>Union-Find </a:t>
            </a:r>
            <a:r>
              <a:rPr lang="ko-KR" altLang="en-US" dirty="0"/>
              <a:t>설명 </a:t>
            </a:r>
            <a:endParaRPr lang="en-US" altLang="ko-KR" dirty="0"/>
          </a:p>
          <a:p>
            <a:pPr>
              <a:lnSpc>
                <a:spcPct val="200000"/>
              </a:lnSpc>
            </a:pPr>
            <a:r>
              <a:rPr lang="ko-KR" altLang="en-US" dirty="0"/>
              <a:t>코드 </a:t>
            </a:r>
          </a:p>
        </p:txBody>
      </p:sp>
    </p:spTree>
    <p:extLst>
      <p:ext uri="{BB962C8B-B14F-4D97-AF65-F5344CB8AC3E}">
        <p14:creationId xmlns:p14="http://schemas.microsoft.com/office/powerpoint/2010/main" val="4742530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0CCCAC-00CD-4399-91A3-5BA737F44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6862"/>
            <a:ext cx="10515600" cy="1325563"/>
          </a:xfrm>
        </p:spPr>
        <p:txBody>
          <a:bodyPr/>
          <a:lstStyle/>
          <a:p>
            <a:r>
              <a:rPr lang="en-US" altLang="ko-KR" dirty="0"/>
              <a:t>Union-Find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53A9FC-A61E-4FCC-AB9C-6592C0AFE875}"/>
              </a:ext>
            </a:extLst>
          </p:cNvPr>
          <p:cNvSpPr txBox="1"/>
          <p:nvPr/>
        </p:nvSpPr>
        <p:spPr>
          <a:xfrm>
            <a:off x="838200" y="1932425"/>
            <a:ext cx="10247588" cy="12254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altLang="ko-KR" sz="2000" dirty="0"/>
              <a:t>Find </a:t>
            </a:r>
            <a:r>
              <a:rPr lang="ko-KR" altLang="en-US" sz="2000" dirty="0"/>
              <a:t>알고리즘 </a:t>
            </a:r>
            <a:r>
              <a:rPr lang="en-US" altLang="ko-KR" sz="2000" dirty="0"/>
              <a:t>: root</a:t>
            </a:r>
            <a:r>
              <a:rPr lang="ko-KR" altLang="en-US" sz="2000" dirty="0"/>
              <a:t>를 찾는 알고리즘</a:t>
            </a:r>
            <a:r>
              <a:rPr lang="en-US" altLang="ko-KR" sz="2000" dirty="0"/>
              <a:t>. </a:t>
            </a:r>
            <a:r>
              <a:rPr lang="ko-KR" altLang="en-US" sz="2000" dirty="0"/>
              <a:t>같은 </a:t>
            </a:r>
            <a:r>
              <a:rPr lang="en-US" altLang="ko-KR" sz="2000" dirty="0"/>
              <a:t>root</a:t>
            </a:r>
            <a:r>
              <a:rPr lang="ko-KR" altLang="en-US" sz="2000" dirty="0"/>
              <a:t>를 가지고 있으면 같은 집합이다</a:t>
            </a:r>
            <a:r>
              <a:rPr lang="en-US" altLang="ko-KR" sz="2000" dirty="0"/>
              <a:t>.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altLang="ko-KR" sz="2000" dirty="0"/>
              <a:t>Union</a:t>
            </a:r>
            <a:r>
              <a:rPr lang="ko-KR" altLang="en-US" sz="2000" dirty="0"/>
              <a:t> 알고리즘 </a:t>
            </a:r>
            <a:r>
              <a:rPr lang="en-US" altLang="ko-KR" sz="2000" dirty="0"/>
              <a:t>: </a:t>
            </a:r>
            <a:r>
              <a:rPr lang="ko-KR" altLang="en-US" sz="2000" dirty="0"/>
              <a:t>두 노드를 하나의 집합으로 합쳐주는 알고리즘</a:t>
            </a:r>
            <a:r>
              <a:rPr lang="en-US" altLang="ko-KR" sz="20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7645303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3DFB36-76D8-465E-B00B-9E0940770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find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E3ABEC-CF12-492E-9EE6-2D864A35736C}"/>
              </a:ext>
            </a:extLst>
          </p:cNvPr>
          <p:cNvSpPr txBox="1"/>
          <p:nvPr/>
        </p:nvSpPr>
        <p:spPr>
          <a:xfrm>
            <a:off x="838200" y="1607420"/>
            <a:ext cx="9750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재귀적으로 부모 노드를 호출 </a:t>
            </a:r>
            <a:r>
              <a:rPr lang="en-US" altLang="ko-KR" dirty="0"/>
              <a:t>-&gt; (</a:t>
            </a:r>
            <a:r>
              <a:rPr lang="ko-KR" altLang="en-US" dirty="0"/>
              <a:t>인덱스 값 </a:t>
            </a:r>
            <a:r>
              <a:rPr lang="en-US" altLang="ko-KR" dirty="0"/>
              <a:t>== </a:t>
            </a:r>
            <a:r>
              <a:rPr lang="ko-KR" altLang="en-US" dirty="0"/>
              <a:t>부모 노드의 값</a:t>
            </a:r>
            <a:r>
              <a:rPr lang="en-US" altLang="ko-KR" dirty="0"/>
              <a:t>)</a:t>
            </a:r>
            <a:r>
              <a:rPr lang="ko-KR" altLang="en-US" dirty="0"/>
              <a:t> 일때까지 </a:t>
            </a:r>
            <a:r>
              <a:rPr lang="en-US" altLang="ko-KR" dirty="0"/>
              <a:t>(root </a:t>
            </a:r>
            <a:r>
              <a:rPr lang="ko-KR" altLang="en-US" dirty="0"/>
              <a:t>일 때 까지</a:t>
            </a:r>
            <a:r>
              <a:rPr lang="en-US" altLang="ko-KR" dirty="0"/>
              <a:t>) </a:t>
            </a:r>
            <a:r>
              <a:rPr lang="ko-KR" altLang="en-US" dirty="0"/>
              <a:t> </a:t>
            </a:r>
            <a:r>
              <a:rPr lang="en-US" altLang="ko-KR" dirty="0"/>
              <a:t>  </a:t>
            </a:r>
            <a:r>
              <a:rPr lang="ko-KR" altLang="en-US" dirty="0"/>
              <a:t> 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70555909-94C4-4BE1-9A02-44A8D1C396BF}"/>
              </a:ext>
            </a:extLst>
          </p:cNvPr>
          <p:cNvSpPr/>
          <p:nvPr/>
        </p:nvSpPr>
        <p:spPr>
          <a:xfrm>
            <a:off x="3238840" y="3201742"/>
            <a:ext cx="557048" cy="558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95E3B01B-DDA7-4CEF-B5C4-430FFF158C85}"/>
              </a:ext>
            </a:extLst>
          </p:cNvPr>
          <p:cNvSpPr/>
          <p:nvPr/>
        </p:nvSpPr>
        <p:spPr>
          <a:xfrm>
            <a:off x="4100460" y="4038142"/>
            <a:ext cx="557047" cy="558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3</a:t>
            </a:r>
            <a:endParaRPr lang="ko-KR" altLang="en-US" b="1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6A502730-87F2-49A3-94B4-6B360AA5C1D7}"/>
              </a:ext>
            </a:extLst>
          </p:cNvPr>
          <p:cNvSpPr/>
          <p:nvPr/>
        </p:nvSpPr>
        <p:spPr>
          <a:xfrm>
            <a:off x="4901696" y="4850002"/>
            <a:ext cx="557047" cy="558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4</a:t>
            </a:r>
            <a:endParaRPr lang="ko-KR" altLang="en-US" b="1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69E30E26-F21B-4496-B8E6-06A506629586}"/>
              </a:ext>
            </a:extLst>
          </p:cNvPr>
          <p:cNvSpPr/>
          <p:nvPr/>
        </p:nvSpPr>
        <p:spPr>
          <a:xfrm>
            <a:off x="5752619" y="5668539"/>
            <a:ext cx="557047" cy="558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6</a:t>
            </a:r>
            <a:endParaRPr lang="ko-KR" altLang="en-US" b="1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5B07E1FD-EB47-4F5B-BB3C-8F0EC092FCB8}"/>
              </a:ext>
            </a:extLst>
          </p:cNvPr>
          <p:cNvSpPr/>
          <p:nvPr/>
        </p:nvSpPr>
        <p:spPr>
          <a:xfrm>
            <a:off x="4100460" y="5668539"/>
            <a:ext cx="557047" cy="558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7</a:t>
            </a:r>
            <a:endParaRPr lang="ko-KR" altLang="en-US" b="1" dirty="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1F29F3EC-6D67-45A7-8F8A-D30F3C4ED18C}"/>
              </a:ext>
            </a:extLst>
          </p:cNvPr>
          <p:cNvCxnSpPr>
            <a:cxnSpLocks/>
            <a:stCxn id="6" idx="5"/>
            <a:endCxn id="7" idx="1"/>
          </p:cNvCxnSpPr>
          <p:nvPr/>
        </p:nvCxnSpPr>
        <p:spPr>
          <a:xfrm>
            <a:off x="4575929" y="4514425"/>
            <a:ext cx="407345" cy="41729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F49109DD-762E-4E9C-AF6E-05F866135079}"/>
              </a:ext>
            </a:extLst>
          </p:cNvPr>
          <p:cNvCxnSpPr>
            <a:cxnSpLocks/>
            <a:stCxn id="8" idx="1"/>
            <a:endCxn id="7" idx="5"/>
          </p:cNvCxnSpPr>
          <p:nvPr/>
        </p:nvCxnSpPr>
        <p:spPr>
          <a:xfrm flipH="1" flipV="1">
            <a:off x="5377165" y="5326285"/>
            <a:ext cx="457032" cy="42397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A49C8AC-47AB-4966-90F2-5E29E2470179}"/>
              </a:ext>
            </a:extLst>
          </p:cNvPr>
          <p:cNvCxnSpPr>
            <a:cxnSpLocks/>
            <a:stCxn id="6" idx="1"/>
            <a:endCxn id="5" idx="5"/>
          </p:cNvCxnSpPr>
          <p:nvPr/>
        </p:nvCxnSpPr>
        <p:spPr>
          <a:xfrm flipH="1" flipV="1">
            <a:off x="3714310" y="3678025"/>
            <a:ext cx="467728" cy="44183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5CDD9A01-C5DE-41AA-8133-B1B348DE867F}"/>
              </a:ext>
            </a:extLst>
          </p:cNvPr>
          <p:cNvCxnSpPr>
            <a:cxnSpLocks/>
            <a:stCxn id="9" idx="7"/>
            <a:endCxn id="7" idx="3"/>
          </p:cNvCxnSpPr>
          <p:nvPr/>
        </p:nvCxnSpPr>
        <p:spPr>
          <a:xfrm flipV="1">
            <a:off x="4575929" y="5326285"/>
            <a:ext cx="407345" cy="42397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타원 13">
            <a:extLst>
              <a:ext uri="{FF2B5EF4-FFF2-40B4-BE49-F238E27FC236}">
                <a16:creationId xmlns:a16="http://schemas.microsoft.com/office/drawing/2014/main" id="{4E0C8407-1484-49B1-BB34-8DB66312E2C2}"/>
              </a:ext>
            </a:extLst>
          </p:cNvPr>
          <p:cNvSpPr/>
          <p:nvPr/>
        </p:nvSpPr>
        <p:spPr>
          <a:xfrm>
            <a:off x="8396114" y="3842327"/>
            <a:ext cx="557047" cy="558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6C4BDBEF-91C5-4FE3-B81F-459C6DB0590D}"/>
              </a:ext>
            </a:extLst>
          </p:cNvPr>
          <p:cNvSpPr/>
          <p:nvPr/>
        </p:nvSpPr>
        <p:spPr>
          <a:xfrm>
            <a:off x="9253689" y="4768285"/>
            <a:ext cx="557047" cy="558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5</a:t>
            </a:r>
            <a:endParaRPr lang="ko-KR" altLang="en-US" b="1" dirty="0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A4C9A8EA-DC6C-4A84-BF8A-8C417CF22D27}"/>
              </a:ext>
            </a:extLst>
          </p:cNvPr>
          <p:cNvCxnSpPr>
            <a:cxnSpLocks/>
            <a:stCxn id="14" idx="5"/>
            <a:endCxn id="15" idx="1"/>
          </p:cNvCxnSpPr>
          <p:nvPr/>
        </p:nvCxnSpPr>
        <p:spPr>
          <a:xfrm>
            <a:off x="8871583" y="4318610"/>
            <a:ext cx="463684" cy="53139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17" name="표 69">
            <a:extLst>
              <a:ext uri="{FF2B5EF4-FFF2-40B4-BE49-F238E27FC236}">
                <a16:creationId xmlns:a16="http://schemas.microsoft.com/office/drawing/2014/main" id="{5245BC7C-27B9-46F4-B3CA-9EBDB0AC5A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8347474"/>
              </p:ext>
            </p:extLst>
          </p:nvPr>
        </p:nvGraphicFramePr>
        <p:xfrm>
          <a:off x="2195289" y="2077955"/>
          <a:ext cx="8696961" cy="872675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42423">
                  <a:extLst>
                    <a:ext uri="{9D8B030D-6E8A-4147-A177-3AD203B41FA5}">
                      <a16:colId xmlns:a16="http://schemas.microsoft.com/office/drawing/2014/main" val="1526896327"/>
                    </a:ext>
                  </a:extLst>
                </a:gridCol>
                <a:gridCol w="1242423">
                  <a:extLst>
                    <a:ext uri="{9D8B030D-6E8A-4147-A177-3AD203B41FA5}">
                      <a16:colId xmlns:a16="http://schemas.microsoft.com/office/drawing/2014/main" val="3460721380"/>
                    </a:ext>
                  </a:extLst>
                </a:gridCol>
                <a:gridCol w="1242423">
                  <a:extLst>
                    <a:ext uri="{9D8B030D-6E8A-4147-A177-3AD203B41FA5}">
                      <a16:colId xmlns:a16="http://schemas.microsoft.com/office/drawing/2014/main" val="3077674769"/>
                    </a:ext>
                  </a:extLst>
                </a:gridCol>
                <a:gridCol w="1242423">
                  <a:extLst>
                    <a:ext uri="{9D8B030D-6E8A-4147-A177-3AD203B41FA5}">
                      <a16:colId xmlns:a16="http://schemas.microsoft.com/office/drawing/2014/main" val="147542037"/>
                    </a:ext>
                  </a:extLst>
                </a:gridCol>
                <a:gridCol w="1242423">
                  <a:extLst>
                    <a:ext uri="{9D8B030D-6E8A-4147-A177-3AD203B41FA5}">
                      <a16:colId xmlns:a16="http://schemas.microsoft.com/office/drawing/2014/main" val="2717336402"/>
                    </a:ext>
                  </a:extLst>
                </a:gridCol>
                <a:gridCol w="1242423">
                  <a:extLst>
                    <a:ext uri="{9D8B030D-6E8A-4147-A177-3AD203B41FA5}">
                      <a16:colId xmlns:a16="http://schemas.microsoft.com/office/drawing/2014/main" val="1612952753"/>
                    </a:ext>
                  </a:extLst>
                </a:gridCol>
                <a:gridCol w="1242423">
                  <a:extLst>
                    <a:ext uri="{9D8B030D-6E8A-4147-A177-3AD203B41FA5}">
                      <a16:colId xmlns:a16="http://schemas.microsoft.com/office/drawing/2014/main" val="281650588"/>
                    </a:ext>
                  </a:extLst>
                </a:gridCol>
              </a:tblGrid>
              <a:tr h="3957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/>
                        <a:t>1</a:t>
                      </a:r>
                      <a:endParaRPr lang="ko-KR" altLang="en-US" sz="1600" b="0" dirty="0"/>
                    </a:p>
                  </a:txBody>
                  <a:tcPr anchor="ctr">
                    <a:lnL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/>
                        <a:t>2</a:t>
                      </a:r>
                      <a:endParaRPr lang="ko-KR" altLang="en-US" sz="1600" b="0" dirty="0"/>
                    </a:p>
                  </a:txBody>
                  <a:tcPr anchor="ctr">
                    <a:lnL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/>
                        <a:t>3</a:t>
                      </a:r>
                      <a:endParaRPr lang="ko-KR" altLang="en-US" sz="1600" b="0" dirty="0"/>
                    </a:p>
                  </a:txBody>
                  <a:tcPr anchor="ctr">
                    <a:lnL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/>
                        <a:t>4</a:t>
                      </a:r>
                      <a:endParaRPr lang="ko-KR" altLang="en-US" sz="1600" b="0" dirty="0"/>
                    </a:p>
                  </a:txBody>
                  <a:tcPr anchor="ctr">
                    <a:lnL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/>
                        <a:t>5</a:t>
                      </a:r>
                      <a:endParaRPr lang="ko-KR" altLang="en-US" sz="1600" b="0" dirty="0"/>
                    </a:p>
                  </a:txBody>
                  <a:tcPr anchor="ctr">
                    <a:lnL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/>
                        <a:t>6</a:t>
                      </a:r>
                      <a:endParaRPr lang="ko-KR" altLang="en-US" sz="1600" b="0" dirty="0"/>
                    </a:p>
                  </a:txBody>
                  <a:tcPr anchor="ctr">
                    <a:lnL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/>
                        <a:t>7</a:t>
                      </a:r>
                      <a:endParaRPr lang="ko-KR" altLang="en-US" sz="1600" b="0" dirty="0"/>
                    </a:p>
                  </a:txBody>
                  <a:tcPr anchor="ctr">
                    <a:lnL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6052778"/>
                  </a:ext>
                </a:extLst>
              </a:tr>
              <a:tr h="4769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1</a:t>
                      </a:r>
                      <a:endParaRPr lang="ko-KR" altLang="en-US" sz="2000" dirty="0"/>
                    </a:p>
                  </a:txBody>
                  <a:tcPr anchor="ctr">
                    <a:lnL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2</a:t>
                      </a:r>
                      <a:endParaRPr lang="ko-KR" altLang="en-US" sz="2000" dirty="0"/>
                    </a:p>
                  </a:txBody>
                  <a:tcPr anchor="ctr">
                    <a:lnL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1</a:t>
                      </a:r>
                      <a:endParaRPr lang="ko-KR" altLang="en-US" sz="2000" dirty="0"/>
                    </a:p>
                  </a:txBody>
                  <a:tcPr anchor="ctr">
                    <a:lnL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3</a:t>
                      </a:r>
                      <a:endParaRPr lang="ko-KR" altLang="en-US" sz="2000" dirty="0"/>
                    </a:p>
                  </a:txBody>
                  <a:tcPr anchor="ctr">
                    <a:lnL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2</a:t>
                      </a:r>
                      <a:endParaRPr lang="ko-KR" altLang="en-US" sz="2000" dirty="0"/>
                    </a:p>
                  </a:txBody>
                  <a:tcPr anchor="ctr">
                    <a:lnL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4</a:t>
                      </a:r>
                      <a:endParaRPr lang="ko-KR" altLang="en-US" sz="2000" dirty="0"/>
                    </a:p>
                  </a:txBody>
                  <a:tcPr anchor="ctr">
                    <a:lnL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4</a:t>
                      </a:r>
                      <a:endParaRPr lang="ko-KR" altLang="en-US" sz="2000" dirty="0"/>
                    </a:p>
                  </a:txBody>
                  <a:tcPr anchor="ctr">
                    <a:lnL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1491037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0A9C574F-0367-42AA-809F-FD26C2D88A26}"/>
              </a:ext>
            </a:extLst>
          </p:cNvPr>
          <p:cNvSpPr txBox="1"/>
          <p:nvPr/>
        </p:nvSpPr>
        <p:spPr>
          <a:xfrm>
            <a:off x="877041" y="2097594"/>
            <a:ext cx="11141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인덱스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1504931-2F7C-4EA6-B6C1-EF47E3183E7D}"/>
              </a:ext>
            </a:extLst>
          </p:cNvPr>
          <p:cNvSpPr txBox="1"/>
          <p:nvPr/>
        </p:nvSpPr>
        <p:spPr>
          <a:xfrm>
            <a:off x="744243" y="2466262"/>
            <a:ext cx="14510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저장된 값</a:t>
            </a:r>
            <a:endParaRPr lang="en-US" altLang="ko-KR" sz="1600" dirty="0"/>
          </a:p>
          <a:p>
            <a:pPr algn="ctr"/>
            <a:r>
              <a:rPr lang="en-US" altLang="ko-KR" sz="1400" dirty="0"/>
              <a:t>(</a:t>
            </a:r>
            <a:r>
              <a:rPr lang="ko-KR" altLang="en-US" sz="1400" dirty="0"/>
              <a:t>부모 인덱스</a:t>
            </a:r>
            <a:r>
              <a:rPr lang="en-US" altLang="ko-KR" sz="1400" dirty="0"/>
              <a:t>)</a:t>
            </a:r>
            <a:r>
              <a:rPr lang="ko-KR" altLang="en-US" sz="1600" dirty="0"/>
              <a:t>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17935A8-D641-4472-8613-9D3A141B97E1}"/>
              </a:ext>
            </a:extLst>
          </p:cNvPr>
          <p:cNvSpPr txBox="1"/>
          <p:nvPr/>
        </p:nvSpPr>
        <p:spPr>
          <a:xfrm>
            <a:off x="1978228" y="933244"/>
            <a:ext cx="3398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Root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 찾기</a:t>
            </a:r>
          </a:p>
        </p:txBody>
      </p:sp>
    </p:spTree>
    <p:extLst>
      <p:ext uri="{BB962C8B-B14F-4D97-AF65-F5344CB8AC3E}">
        <p14:creationId xmlns:p14="http://schemas.microsoft.com/office/powerpoint/2010/main" val="21133354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3DFB36-76D8-465E-B00B-9E0940770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find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E3ABEC-CF12-492E-9EE6-2D864A35736C}"/>
              </a:ext>
            </a:extLst>
          </p:cNvPr>
          <p:cNvSpPr txBox="1"/>
          <p:nvPr/>
        </p:nvSpPr>
        <p:spPr>
          <a:xfrm>
            <a:off x="838200" y="1607420"/>
            <a:ext cx="9750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재귀적으로 부모 노드를 호출 </a:t>
            </a:r>
            <a:r>
              <a:rPr lang="en-US" altLang="ko-KR" dirty="0"/>
              <a:t>-&gt; </a:t>
            </a:r>
            <a:r>
              <a:rPr lang="ko-KR" altLang="en-US" dirty="0"/>
              <a:t>인덱스 값 </a:t>
            </a:r>
            <a:r>
              <a:rPr lang="en-US" altLang="ko-KR" dirty="0"/>
              <a:t>== </a:t>
            </a:r>
            <a:r>
              <a:rPr lang="ko-KR" altLang="en-US" dirty="0"/>
              <a:t>부모 노드의 값 일때까지 </a:t>
            </a:r>
            <a:r>
              <a:rPr lang="en-US" altLang="ko-KR" dirty="0"/>
              <a:t>(root </a:t>
            </a:r>
            <a:r>
              <a:rPr lang="ko-KR" altLang="en-US" dirty="0"/>
              <a:t>일 때 까지</a:t>
            </a:r>
            <a:r>
              <a:rPr lang="en-US" altLang="ko-KR" dirty="0"/>
              <a:t>) </a:t>
            </a:r>
            <a:r>
              <a:rPr lang="ko-KR" altLang="en-US" dirty="0"/>
              <a:t> </a:t>
            </a:r>
            <a:r>
              <a:rPr lang="en-US" altLang="ko-KR" dirty="0"/>
              <a:t>  </a:t>
            </a:r>
            <a:r>
              <a:rPr lang="ko-KR" altLang="en-US" dirty="0"/>
              <a:t> 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70555909-94C4-4BE1-9A02-44A8D1C396BF}"/>
              </a:ext>
            </a:extLst>
          </p:cNvPr>
          <p:cNvSpPr/>
          <p:nvPr/>
        </p:nvSpPr>
        <p:spPr>
          <a:xfrm>
            <a:off x="3238840" y="3201742"/>
            <a:ext cx="557048" cy="558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95E3B01B-DDA7-4CEF-B5C4-430FFF158C85}"/>
              </a:ext>
            </a:extLst>
          </p:cNvPr>
          <p:cNvSpPr/>
          <p:nvPr/>
        </p:nvSpPr>
        <p:spPr>
          <a:xfrm>
            <a:off x="4100460" y="4038142"/>
            <a:ext cx="557047" cy="558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3</a:t>
            </a:r>
            <a:endParaRPr lang="ko-KR" altLang="en-US" b="1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6A502730-87F2-49A3-94B4-6B360AA5C1D7}"/>
              </a:ext>
            </a:extLst>
          </p:cNvPr>
          <p:cNvSpPr/>
          <p:nvPr/>
        </p:nvSpPr>
        <p:spPr>
          <a:xfrm>
            <a:off x="4901696" y="4850002"/>
            <a:ext cx="557047" cy="558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4</a:t>
            </a:r>
            <a:endParaRPr lang="ko-KR" altLang="en-US" b="1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69E30E26-F21B-4496-B8E6-06A506629586}"/>
              </a:ext>
            </a:extLst>
          </p:cNvPr>
          <p:cNvSpPr/>
          <p:nvPr/>
        </p:nvSpPr>
        <p:spPr>
          <a:xfrm>
            <a:off x="5752619" y="5668539"/>
            <a:ext cx="557047" cy="558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6</a:t>
            </a:r>
            <a:endParaRPr lang="ko-KR" altLang="en-US" b="1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5B07E1FD-EB47-4F5B-BB3C-8F0EC092FCB8}"/>
              </a:ext>
            </a:extLst>
          </p:cNvPr>
          <p:cNvSpPr/>
          <p:nvPr/>
        </p:nvSpPr>
        <p:spPr>
          <a:xfrm>
            <a:off x="4100460" y="5668539"/>
            <a:ext cx="557047" cy="558000"/>
          </a:xfrm>
          <a:prstGeom prst="ellipse">
            <a:avLst/>
          </a:prstGeom>
          <a:solidFill>
            <a:srgbClr val="FF7575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/>
              <a:t>7</a:t>
            </a:r>
            <a:endParaRPr lang="ko-KR" altLang="en-US" b="1" dirty="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1F29F3EC-6D67-45A7-8F8A-D30F3C4ED18C}"/>
              </a:ext>
            </a:extLst>
          </p:cNvPr>
          <p:cNvCxnSpPr>
            <a:cxnSpLocks/>
            <a:stCxn id="6" idx="5"/>
            <a:endCxn id="7" idx="1"/>
          </p:cNvCxnSpPr>
          <p:nvPr/>
        </p:nvCxnSpPr>
        <p:spPr>
          <a:xfrm>
            <a:off x="4575929" y="4514425"/>
            <a:ext cx="407345" cy="41729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F49109DD-762E-4E9C-AF6E-05F866135079}"/>
              </a:ext>
            </a:extLst>
          </p:cNvPr>
          <p:cNvCxnSpPr>
            <a:cxnSpLocks/>
            <a:stCxn id="8" idx="1"/>
            <a:endCxn id="7" idx="5"/>
          </p:cNvCxnSpPr>
          <p:nvPr/>
        </p:nvCxnSpPr>
        <p:spPr>
          <a:xfrm flipH="1" flipV="1">
            <a:off x="5377165" y="5326285"/>
            <a:ext cx="457032" cy="42397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A49C8AC-47AB-4966-90F2-5E29E2470179}"/>
              </a:ext>
            </a:extLst>
          </p:cNvPr>
          <p:cNvCxnSpPr>
            <a:cxnSpLocks/>
            <a:stCxn id="6" idx="1"/>
            <a:endCxn id="5" idx="5"/>
          </p:cNvCxnSpPr>
          <p:nvPr/>
        </p:nvCxnSpPr>
        <p:spPr>
          <a:xfrm flipH="1" flipV="1">
            <a:off x="3714310" y="3678025"/>
            <a:ext cx="467728" cy="44183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5CDD9A01-C5DE-41AA-8133-B1B348DE867F}"/>
              </a:ext>
            </a:extLst>
          </p:cNvPr>
          <p:cNvCxnSpPr>
            <a:cxnSpLocks/>
            <a:stCxn id="9" idx="7"/>
            <a:endCxn id="7" idx="3"/>
          </p:cNvCxnSpPr>
          <p:nvPr/>
        </p:nvCxnSpPr>
        <p:spPr>
          <a:xfrm flipV="1">
            <a:off x="4575929" y="5326285"/>
            <a:ext cx="407345" cy="42397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타원 13">
            <a:extLst>
              <a:ext uri="{FF2B5EF4-FFF2-40B4-BE49-F238E27FC236}">
                <a16:creationId xmlns:a16="http://schemas.microsoft.com/office/drawing/2014/main" id="{4E0C8407-1484-49B1-BB34-8DB66312E2C2}"/>
              </a:ext>
            </a:extLst>
          </p:cNvPr>
          <p:cNvSpPr/>
          <p:nvPr/>
        </p:nvSpPr>
        <p:spPr>
          <a:xfrm>
            <a:off x="8396114" y="3842327"/>
            <a:ext cx="557047" cy="558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6C4BDBEF-91C5-4FE3-B81F-459C6DB0590D}"/>
              </a:ext>
            </a:extLst>
          </p:cNvPr>
          <p:cNvSpPr/>
          <p:nvPr/>
        </p:nvSpPr>
        <p:spPr>
          <a:xfrm>
            <a:off x="9253689" y="4768285"/>
            <a:ext cx="557047" cy="558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5</a:t>
            </a:r>
            <a:endParaRPr lang="ko-KR" altLang="en-US" b="1" dirty="0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A4C9A8EA-DC6C-4A84-BF8A-8C417CF22D27}"/>
              </a:ext>
            </a:extLst>
          </p:cNvPr>
          <p:cNvCxnSpPr>
            <a:cxnSpLocks/>
            <a:stCxn id="14" idx="5"/>
            <a:endCxn id="15" idx="1"/>
          </p:cNvCxnSpPr>
          <p:nvPr/>
        </p:nvCxnSpPr>
        <p:spPr>
          <a:xfrm>
            <a:off x="8871583" y="4318610"/>
            <a:ext cx="463684" cy="53139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17" name="표 69">
            <a:extLst>
              <a:ext uri="{FF2B5EF4-FFF2-40B4-BE49-F238E27FC236}">
                <a16:creationId xmlns:a16="http://schemas.microsoft.com/office/drawing/2014/main" id="{5245BC7C-27B9-46F4-B3CA-9EBDB0AC5A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2213548"/>
              </p:ext>
            </p:extLst>
          </p:nvPr>
        </p:nvGraphicFramePr>
        <p:xfrm>
          <a:off x="2195289" y="2077955"/>
          <a:ext cx="8696961" cy="872675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42423">
                  <a:extLst>
                    <a:ext uri="{9D8B030D-6E8A-4147-A177-3AD203B41FA5}">
                      <a16:colId xmlns:a16="http://schemas.microsoft.com/office/drawing/2014/main" val="1526896327"/>
                    </a:ext>
                  </a:extLst>
                </a:gridCol>
                <a:gridCol w="1242423">
                  <a:extLst>
                    <a:ext uri="{9D8B030D-6E8A-4147-A177-3AD203B41FA5}">
                      <a16:colId xmlns:a16="http://schemas.microsoft.com/office/drawing/2014/main" val="3460721380"/>
                    </a:ext>
                  </a:extLst>
                </a:gridCol>
                <a:gridCol w="1242423">
                  <a:extLst>
                    <a:ext uri="{9D8B030D-6E8A-4147-A177-3AD203B41FA5}">
                      <a16:colId xmlns:a16="http://schemas.microsoft.com/office/drawing/2014/main" val="3077674769"/>
                    </a:ext>
                  </a:extLst>
                </a:gridCol>
                <a:gridCol w="1242423">
                  <a:extLst>
                    <a:ext uri="{9D8B030D-6E8A-4147-A177-3AD203B41FA5}">
                      <a16:colId xmlns:a16="http://schemas.microsoft.com/office/drawing/2014/main" val="147542037"/>
                    </a:ext>
                  </a:extLst>
                </a:gridCol>
                <a:gridCol w="1242423">
                  <a:extLst>
                    <a:ext uri="{9D8B030D-6E8A-4147-A177-3AD203B41FA5}">
                      <a16:colId xmlns:a16="http://schemas.microsoft.com/office/drawing/2014/main" val="2717336402"/>
                    </a:ext>
                  </a:extLst>
                </a:gridCol>
                <a:gridCol w="1242423">
                  <a:extLst>
                    <a:ext uri="{9D8B030D-6E8A-4147-A177-3AD203B41FA5}">
                      <a16:colId xmlns:a16="http://schemas.microsoft.com/office/drawing/2014/main" val="1612952753"/>
                    </a:ext>
                  </a:extLst>
                </a:gridCol>
                <a:gridCol w="1242423">
                  <a:extLst>
                    <a:ext uri="{9D8B030D-6E8A-4147-A177-3AD203B41FA5}">
                      <a16:colId xmlns:a16="http://schemas.microsoft.com/office/drawing/2014/main" val="281650588"/>
                    </a:ext>
                  </a:extLst>
                </a:gridCol>
              </a:tblGrid>
              <a:tr h="3957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/>
                        <a:t>1</a:t>
                      </a:r>
                      <a:endParaRPr lang="ko-KR" altLang="en-US" sz="1600" b="0" dirty="0"/>
                    </a:p>
                  </a:txBody>
                  <a:tcPr anchor="ctr">
                    <a:lnL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/>
                        <a:t>2</a:t>
                      </a:r>
                      <a:endParaRPr lang="ko-KR" altLang="en-US" sz="1600" b="0" dirty="0"/>
                    </a:p>
                  </a:txBody>
                  <a:tcPr anchor="ctr">
                    <a:lnL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/>
                        <a:t>3</a:t>
                      </a:r>
                      <a:endParaRPr lang="ko-KR" altLang="en-US" sz="1600" b="0" dirty="0"/>
                    </a:p>
                  </a:txBody>
                  <a:tcPr anchor="ctr">
                    <a:lnL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/>
                        <a:t>4</a:t>
                      </a:r>
                      <a:endParaRPr lang="ko-KR" altLang="en-US" sz="1600" b="0" dirty="0"/>
                    </a:p>
                  </a:txBody>
                  <a:tcPr anchor="ctr">
                    <a:lnL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/>
                        <a:t>5</a:t>
                      </a:r>
                      <a:endParaRPr lang="ko-KR" altLang="en-US" sz="1600" b="0" dirty="0"/>
                    </a:p>
                  </a:txBody>
                  <a:tcPr anchor="ctr">
                    <a:lnL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/>
                        <a:t>6</a:t>
                      </a:r>
                      <a:endParaRPr lang="ko-KR" altLang="en-US" sz="1600" b="0" dirty="0"/>
                    </a:p>
                  </a:txBody>
                  <a:tcPr anchor="ctr">
                    <a:lnL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/>
                        <a:t>7</a:t>
                      </a:r>
                      <a:endParaRPr lang="ko-KR" altLang="en-US" sz="1600" b="0" dirty="0"/>
                    </a:p>
                  </a:txBody>
                  <a:tcPr anchor="ctr">
                    <a:lnL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6052778"/>
                  </a:ext>
                </a:extLst>
              </a:tr>
              <a:tr h="4769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1</a:t>
                      </a:r>
                      <a:endParaRPr lang="ko-KR" altLang="en-US" sz="2000" dirty="0"/>
                    </a:p>
                  </a:txBody>
                  <a:tcPr anchor="ctr">
                    <a:lnL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2</a:t>
                      </a:r>
                      <a:endParaRPr lang="ko-KR" altLang="en-US" sz="2000" dirty="0"/>
                    </a:p>
                  </a:txBody>
                  <a:tcPr anchor="ctr">
                    <a:lnL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1</a:t>
                      </a:r>
                      <a:endParaRPr lang="ko-KR" altLang="en-US" sz="2000" dirty="0"/>
                    </a:p>
                  </a:txBody>
                  <a:tcPr anchor="ctr">
                    <a:lnL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ko-KR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2</a:t>
                      </a:r>
                      <a:endParaRPr lang="ko-KR" altLang="en-US" sz="2000" dirty="0"/>
                    </a:p>
                  </a:txBody>
                  <a:tcPr anchor="ctr">
                    <a:lnL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4</a:t>
                      </a:r>
                      <a:endParaRPr lang="ko-KR" altLang="en-US" sz="2000" dirty="0"/>
                    </a:p>
                  </a:txBody>
                  <a:tcPr anchor="ctr">
                    <a:lnL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4</a:t>
                      </a:r>
                      <a:endParaRPr lang="ko-KR" altLang="en-US" sz="2000" dirty="0"/>
                    </a:p>
                  </a:txBody>
                  <a:tcPr anchor="ctr">
                    <a:lnL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1491037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8E135A55-BDC3-4ABF-B2B9-9C46CB27F0D3}"/>
              </a:ext>
            </a:extLst>
          </p:cNvPr>
          <p:cNvSpPr txBox="1"/>
          <p:nvPr/>
        </p:nvSpPr>
        <p:spPr>
          <a:xfrm>
            <a:off x="877041" y="2097594"/>
            <a:ext cx="11141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인덱스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D817D15-0CD4-4697-9EE7-10EB69BE5A36}"/>
              </a:ext>
            </a:extLst>
          </p:cNvPr>
          <p:cNvSpPr txBox="1"/>
          <p:nvPr/>
        </p:nvSpPr>
        <p:spPr>
          <a:xfrm>
            <a:off x="744243" y="2466262"/>
            <a:ext cx="14510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저장된 값</a:t>
            </a:r>
            <a:endParaRPr lang="en-US" altLang="ko-KR" sz="1600" dirty="0"/>
          </a:p>
          <a:p>
            <a:pPr algn="ctr"/>
            <a:r>
              <a:rPr lang="en-US" altLang="ko-KR" sz="1400" dirty="0"/>
              <a:t>(</a:t>
            </a:r>
            <a:r>
              <a:rPr lang="ko-KR" altLang="en-US" sz="1400" dirty="0"/>
              <a:t>부모 인덱스</a:t>
            </a:r>
            <a:r>
              <a:rPr lang="en-US" altLang="ko-KR" sz="1400" dirty="0"/>
              <a:t>)</a:t>
            </a:r>
            <a:r>
              <a:rPr lang="ko-KR" altLang="en-US" sz="1600" dirty="0"/>
              <a:t>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CC2CDCB-BA53-4EDE-B542-1E6AB4A4C61A}"/>
              </a:ext>
            </a:extLst>
          </p:cNvPr>
          <p:cNvSpPr txBox="1"/>
          <p:nvPr/>
        </p:nvSpPr>
        <p:spPr>
          <a:xfrm>
            <a:off x="1978228" y="933244"/>
            <a:ext cx="3398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Root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 찾기</a:t>
            </a:r>
          </a:p>
        </p:txBody>
      </p:sp>
    </p:spTree>
    <p:extLst>
      <p:ext uri="{BB962C8B-B14F-4D97-AF65-F5344CB8AC3E}">
        <p14:creationId xmlns:p14="http://schemas.microsoft.com/office/powerpoint/2010/main" val="3553391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3DFB36-76D8-465E-B00B-9E0940770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find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E3ABEC-CF12-492E-9EE6-2D864A35736C}"/>
              </a:ext>
            </a:extLst>
          </p:cNvPr>
          <p:cNvSpPr txBox="1"/>
          <p:nvPr/>
        </p:nvSpPr>
        <p:spPr>
          <a:xfrm>
            <a:off x="838200" y="1607420"/>
            <a:ext cx="9750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재귀적으로 부모 노드를 호출 </a:t>
            </a:r>
            <a:r>
              <a:rPr lang="en-US" altLang="ko-KR" dirty="0"/>
              <a:t>-&gt; </a:t>
            </a:r>
            <a:r>
              <a:rPr lang="ko-KR" altLang="en-US" dirty="0"/>
              <a:t>인덱스 값 </a:t>
            </a:r>
            <a:r>
              <a:rPr lang="en-US" altLang="ko-KR" dirty="0"/>
              <a:t>== </a:t>
            </a:r>
            <a:r>
              <a:rPr lang="ko-KR" altLang="en-US" dirty="0"/>
              <a:t>부모 노드의 값 일때까지 </a:t>
            </a:r>
            <a:r>
              <a:rPr lang="en-US" altLang="ko-KR" dirty="0"/>
              <a:t>(root </a:t>
            </a:r>
            <a:r>
              <a:rPr lang="ko-KR" altLang="en-US" dirty="0"/>
              <a:t>일 때 까지</a:t>
            </a:r>
            <a:r>
              <a:rPr lang="en-US" altLang="ko-KR" dirty="0"/>
              <a:t>) </a:t>
            </a:r>
            <a:r>
              <a:rPr lang="ko-KR" altLang="en-US" dirty="0"/>
              <a:t> </a:t>
            </a:r>
            <a:r>
              <a:rPr lang="en-US" altLang="ko-KR" dirty="0"/>
              <a:t>  </a:t>
            </a:r>
            <a:r>
              <a:rPr lang="ko-KR" altLang="en-US" dirty="0"/>
              <a:t> 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70555909-94C4-4BE1-9A02-44A8D1C396BF}"/>
              </a:ext>
            </a:extLst>
          </p:cNvPr>
          <p:cNvSpPr/>
          <p:nvPr/>
        </p:nvSpPr>
        <p:spPr>
          <a:xfrm>
            <a:off x="3238840" y="3201742"/>
            <a:ext cx="557048" cy="558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95E3B01B-DDA7-4CEF-B5C4-430FFF158C85}"/>
              </a:ext>
            </a:extLst>
          </p:cNvPr>
          <p:cNvSpPr/>
          <p:nvPr/>
        </p:nvSpPr>
        <p:spPr>
          <a:xfrm>
            <a:off x="4100460" y="4038142"/>
            <a:ext cx="557047" cy="558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3</a:t>
            </a:r>
            <a:endParaRPr lang="ko-KR" altLang="en-US" b="1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6A502730-87F2-49A3-94B4-6B360AA5C1D7}"/>
              </a:ext>
            </a:extLst>
          </p:cNvPr>
          <p:cNvSpPr/>
          <p:nvPr/>
        </p:nvSpPr>
        <p:spPr>
          <a:xfrm>
            <a:off x="4901696" y="4850002"/>
            <a:ext cx="557047" cy="558000"/>
          </a:xfrm>
          <a:prstGeom prst="ellipse">
            <a:avLst/>
          </a:prstGeom>
          <a:solidFill>
            <a:srgbClr val="FF7575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4</a:t>
            </a:r>
            <a:endParaRPr lang="ko-KR" altLang="en-US" b="1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69E30E26-F21B-4496-B8E6-06A506629586}"/>
              </a:ext>
            </a:extLst>
          </p:cNvPr>
          <p:cNvSpPr/>
          <p:nvPr/>
        </p:nvSpPr>
        <p:spPr>
          <a:xfrm>
            <a:off x="5752619" y="5668539"/>
            <a:ext cx="557047" cy="558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6</a:t>
            </a:r>
            <a:endParaRPr lang="ko-KR" altLang="en-US" b="1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5B07E1FD-EB47-4F5B-BB3C-8F0EC092FCB8}"/>
              </a:ext>
            </a:extLst>
          </p:cNvPr>
          <p:cNvSpPr/>
          <p:nvPr/>
        </p:nvSpPr>
        <p:spPr>
          <a:xfrm>
            <a:off x="4100460" y="5668539"/>
            <a:ext cx="557047" cy="558000"/>
          </a:xfrm>
          <a:prstGeom prst="ellipse">
            <a:avLst/>
          </a:prstGeom>
          <a:solidFill>
            <a:srgbClr val="FF7575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7</a:t>
            </a:r>
            <a:endParaRPr lang="ko-KR" altLang="en-US" b="1" dirty="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1F29F3EC-6D67-45A7-8F8A-D30F3C4ED18C}"/>
              </a:ext>
            </a:extLst>
          </p:cNvPr>
          <p:cNvCxnSpPr>
            <a:cxnSpLocks/>
            <a:stCxn id="6" idx="5"/>
            <a:endCxn id="7" idx="1"/>
          </p:cNvCxnSpPr>
          <p:nvPr/>
        </p:nvCxnSpPr>
        <p:spPr>
          <a:xfrm>
            <a:off x="4575929" y="4514425"/>
            <a:ext cx="407345" cy="41729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F49109DD-762E-4E9C-AF6E-05F866135079}"/>
              </a:ext>
            </a:extLst>
          </p:cNvPr>
          <p:cNvCxnSpPr>
            <a:cxnSpLocks/>
            <a:stCxn id="8" idx="1"/>
            <a:endCxn id="7" idx="5"/>
          </p:cNvCxnSpPr>
          <p:nvPr/>
        </p:nvCxnSpPr>
        <p:spPr>
          <a:xfrm flipH="1" flipV="1">
            <a:off x="5377165" y="5326285"/>
            <a:ext cx="457032" cy="42397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A49C8AC-47AB-4966-90F2-5E29E2470179}"/>
              </a:ext>
            </a:extLst>
          </p:cNvPr>
          <p:cNvCxnSpPr>
            <a:cxnSpLocks/>
            <a:stCxn id="6" idx="1"/>
            <a:endCxn id="5" idx="5"/>
          </p:cNvCxnSpPr>
          <p:nvPr/>
        </p:nvCxnSpPr>
        <p:spPr>
          <a:xfrm flipH="1" flipV="1">
            <a:off x="3714310" y="3678025"/>
            <a:ext cx="467728" cy="44183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5CDD9A01-C5DE-41AA-8133-B1B348DE867F}"/>
              </a:ext>
            </a:extLst>
          </p:cNvPr>
          <p:cNvCxnSpPr>
            <a:cxnSpLocks/>
            <a:stCxn id="9" idx="7"/>
            <a:endCxn id="7" idx="3"/>
          </p:cNvCxnSpPr>
          <p:nvPr/>
        </p:nvCxnSpPr>
        <p:spPr>
          <a:xfrm flipV="1">
            <a:off x="4575929" y="5326285"/>
            <a:ext cx="407345" cy="42397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타원 13">
            <a:extLst>
              <a:ext uri="{FF2B5EF4-FFF2-40B4-BE49-F238E27FC236}">
                <a16:creationId xmlns:a16="http://schemas.microsoft.com/office/drawing/2014/main" id="{4E0C8407-1484-49B1-BB34-8DB66312E2C2}"/>
              </a:ext>
            </a:extLst>
          </p:cNvPr>
          <p:cNvSpPr/>
          <p:nvPr/>
        </p:nvSpPr>
        <p:spPr>
          <a:xfrm>
            <a:off x="8396114" y="3842327"/>
            <a:ext cx="557047" cy="558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6C4BDBEF-91C5-4FE3-B81F-459C6DB0590D}"/>
              </a:ext>
            </a:extLst>
          </p:cNvPr>
          <p:cNvSpPr/>
          <p:nvPr/>
        </p:nvSpPr>
        <p:spPr>
          <a:xfrm>
            <a:off x="9253689" y="4768285"/>
            <a:ext cx="557047" cy="558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5</a:t>
            </a:r>
            <a:endParaRPr lang="ko-KR" altLang="en-US" b="1" dirty="0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A4C9A8EA-DC6C-4A84-BF8A-8C417CF22D27}"/>
              </a:ext>
            </a:extLst>
          </p:cNvPr>
          <p:cNvCxnSpPr>
            <a:cxnSpLocks/>
            <a:stCxn id="14" idx="5"/>
            <a:endCxn id="15" idx="1"/>
          </p:cNvCxnSpPr>
          <p:nvPr/>
        </p:nvCxnSpPr>
        <p:spPr>
          <a:xfrm>
            <a:off x="8871583" y="4318610"/>
            <a:ext cx="463684" cy="53139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17" name="표 69">
            <a:extLst>
              <a:ext uri="{FF2B5EF4-FFF2-40B4-BE49-F238E27FC236}">
                <a16:creationId xmlns:a16="http://schemas.microsoft.com/office/drawing/2014/main" id="{5245BC7C-27B9-46F4-B3CA-9EBDB0AC5A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9485105"/>
              </p:ext>
            </p:extLst>
          </p:nvPr>
        </p:nvGraphicFramePr>
        <p:xfrm>
          <a:off x="2195289" y="2077955"/>
          <a:ext cx="8696961" cy="872675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42423">
                  <a:extLst>
                    <a:ext uri="{9D8B030D-6E8A-4147-A177-3AD203B41FA5}">
                      <a16:colId xmlns:a16="http://schemas.microsoft.com/office/drawing/2014/main" val="1526896327"/>
                    </a:ext>
                  </a:extLst>
                </a:gridCol>
                <a:gridCol w="1242423">
                  <a:extLst>
                    <a:ext uri="{9D8B030D-6E8A-4147-A177-3AD203B41FA5}">
                      <a16:colId xmlns:a16="http://schemas.microsoft.com/office/drawing/2014/main" val="3460721380"/>
                    </a:ext>
                  </a:extLst>
                </a:gridCol>
                <a:gridCol w="1242423">
                  <a:extLst>
                    <a:ext uri="{9D8B030D-6E8A-4147-A177-3AD203B41FA5}">
                      <a16:colId xmlns:a16="http://schemas.microsoft.com/office/drawing/2014/main" val="3077674769"/>
                    </a:ext>
                  </a:extLst>
                </a:gridCol>
                <a:gridCol w="1242423">
                  <a:extLst>
                    <a:ext uri="{9D8B030D-6E8A-4147-A177-3AD203B41FA5}">
                      <a16:colId xmlns:a16="http://schemas.microsoft.com/office/drawing/2014/main" val="147542037"/>
                    </a:ext>
                  </a:extLst>
                </a:gridCol>
                <a:gridCol w="1242423">
                  <a:extLst>
                    <a:ext uri="{9D8B030D-6E8A-4147-A177-3AD203B41FA5}">
                      <a16:colId xmlns:a16="http://schemas.microsoft.com/office/drawing/2014/main" val="2717336402"/>
                    </a:ext>
                  </a:extLst>
                </a:gridCol>
                <a:gridCol w="1242423">
                  <a:extLst>
                    <a:ext uri="{9D8B030D-6E8A-4147-A177-3AD203B41FA5}">
                      <a16:colId xmlns:a16="http://schemas.microsoft.com/office/drawing/2014/main" val="1612952753"/>
                    </a:ext>
                  </a:extLst>
                </a:gridCol>
                <a:gridCol w="1242423">
                  <a:extLst>
                    <a:ext uri="{9D8B030D-6E8A-4147-A177-3AD203B41FA5}">
                      <a16:colId xmlns:a16="http://schemas.microsoft.com/office/drawing/2014/main" val="281650588"/>
                    </a:ext>
                  </a:extLst>
                </a:gridCol>
              </a:tblGrid>
              <a:tr h="3957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/>
                        <a:t>1</a:t>
                      </a:r>
                      <a:endParaRPr lang="ko-KR" altLang="en-US" sz="1600" b="0" dirty="0"/>
                    </a:p>
                  </a:txBody>
                  <a:tcPr anchor="ctr">
                    <a:lnL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/>
                        <a:t>2</a:t>
                      </a:r>
                      <a:endParaRPr lang="ko-KR" altLang="en-US" sz="1600" b="0" dirty="0"/>
                    </a:p>
                  </a:txBody>
                  <a:tcPr anchor="ctr">
                    <a:lnL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/>
                        <a:t>3</a:t>
                      </a:r>
                      <a:endParaRPr lang="ko-KR" altLang="en-US" sz="1600" b="0" dirty="0"/>
                    </a:p>
                  </a:txBody>
                  <a:tcPr anchor="ctr">
                    <a:lnL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/>
                        <a:t>4</a:t>
                      </a:r>
                      <a:endParaRPr lang="ko-KR" altLang="en-US" sz="1600" b="0" dirty="0"/>
                    </a:p>
                  </a:txBody>
                  <a:tcPr anchor="ctr">
                    <a:lnL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/>
                        <a:t>5</a:t>
                      </a:r>
                      <a:endParaRPr lang="ko-KR" altLang="en-US" sz="1600" b="0" dirty="0"/>
                    </a:p>
                  </a:txBody>
                  <a:tcPr anchor="ctr">
                    <a:lnL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/>
                        <a:t>6</a:t>
                      </a:r>
                      <a:endParaRPr lang="ko-KR" altLang="en-US" sz="1600" b="0" dirty="0"/>
                    </a:p>
                  </a:txBody>
                  <a:tcPr anchor="ctr">
                    <a:lnL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/>
                        <a:t>7</a:t>
                      </a:r>
                      <a:endParaRPr lang="ko-KR" altLang="en-US" sz="1600" b="0" dirty="0"/>
                    </a:p>
                  </a:txBody>
                  <a:tcPr anchor="ctr">
                    <a:lnL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6052778"/>
                  </a:ext>
                </a:extLst>
              </a:tr>
              <a:tr h="4769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1</a:t>
                      </a:r>
                      <a:endParaRPr lang="ko-KR" altLang="en-US" sz="2000" dirty="0"/>
                    </a:p>
                  </a:txBody>
                  <a:tcPr anchor="ctr">
                    <a:lnL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2</a:t>
                      </a:r>
                      <a:endParaRPr lang="ko-KR" altLang="en-US" sz="2000" dirty="0"/>
                    </a:p>
                  </a:txBody>
                  <a:tcPr anchor="ctr">
                    <a:lnL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1</a:t>
                      </a:r>
                      <a:endParaRPr lang="ko-KR" altLang="en-US" sz="2000" dirty="0"/>
                    </a:p>
                  </a:txBody>
                  <a:tcPr anchor="ctr">
                    <a:lnL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3</a:t>
                      </a:r>
                      <a:endParaRPr lang="ko-KR" altLang="en-US" sz="2000" dirty="0"/>
                    </a:p>
                  </a:txBody>
                  <a:tcPr anchor="ctr">
                    <a:lnL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2</a:t>
                      </a:r>
                      <a:endParaRPr lang="ko-KR" altLang="en-US" sz="2000" dirty="0"/>
                    </a:p>
                  </a:txBody>
                  <a:tcPr anchor="ctr">
                    <a:lnL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4</a:t>
                      </a:r>
                      <a:endParaRPr lang="ko-KR" altLang="en-US" sz="2000" dirty="0"/>
                    </a:p>
                  </a:txBody>
                  <a:tcPr anchor="ctr">
                    <a:lnL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4</a:t>
                      </a:r>
                      <a:endParaRPr lang="ko-KR" altLang="en-US" sz="2000" dirty="0"/>
                    </a:p>
                  </a:txBody>
                  <a:tcPr anchor="ctr">
                    <a:lnL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1491037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3A950A4F-CFAB-4C39-A10A-E3F149EFC9BB}"/>
              </a:ext>
            </a:extLst>
          </p:cNvPr>
          <p:cNvSpPr txBox="1"/>
          <p:nvPr/>
        </p:nvSpPr>
        <p:spPr>
          <a:xfrm>
            <a:off x="877041" y="2097594"/>
            <a:ext cx="11141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인덱스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46F5BBE-974F-447B-AFC0-61173BA964F5}"/>
              </a:ext>
            </a:extLst>
          </p:cNvPr>
          <p:cNvSpPr txBox="1"/>
          <p:nvPr/>
        </p:nvSpPr>
        <p:spPr>
          <a:xfrm>
            <a:off x="744243" y="2466262"/>
            <a:ext cx="14510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저장된 값</a:t>
            </a:r>
            <a:endParaRPr lang="en-US" altLang="ko-KR" sz="1600" dirty="0"/>
          </a:p>
          <a:p>
            <a:pPr algn="ctr"/>
            <a:r>
              <a:rPr lang="en-US" altLang="ko-KR" sz="1400" dirty="0"/>
              <a:t>(</a:t>
            </a:r>
            <a:r>
              <a:rPr lang="ko-KR" altLang="en-US" sz="1400" dirty="0"/>
              <a:t>부모 인덱스</a:t>
            </a:r>
            <a:r>
              <a:rPr lang="en-US" altLang="ko-KR" sz="1400" dirty="0"/>
              <a:t>)</a:t>
            </a:r>
            <a:r>
              <a:rPr lang="ko-KR" altLang="en-US" sz="1600" dirty="0"/>
              <a:t>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B50A347-1A53-46C4-BAE2-9B2DB4DA7D92}"/>
              </a:ext>
            </a:extLst>
          </p:cNvPr>
          <p:cNvSpPr txBox="1"/>
          <p:nvPr/>
        </p:nvSpPr>
        <p:spPr>
          <a:xfrm>
            <a:off x="1978228" y="933244"/>
            <a:ext cx="3398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Root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 찾기</a:t>
            </a:r>
          </a:p>
        </p:txBody>
      </p:sp>
    </p:spTree>
    <p:extLst>
      <p:ext uri="{BB962C8B-B14F-4D97-AF65-F5344CB8AC3E}">
        <p14:creationId xmlns:p14="http://schemas.microsoft.com/office/powerpoint/2010/main" val="10720587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3DFB36-76D8-465E-B00B-9E0940770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find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E3ABEC-CF12-492E-9EE6-2D864A35736C}"/>
              </a:ext>
            </a:extLst>
          </p:cNvPr>
          <p:cNvSpPr txBox="1"/>
          <p:nvPr/>
        </p:nvSpPr>
        <p:spPr>
          <a:xfrm>
            <a:off x="838200" y="1607420"/>
            <a:ext cx="9750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재귀적으로 부모 노드를 호출 </a:t>
            </a:r>
            <a:r>
              <a:rPr lang="en-US" altLang="ko-KR" dirty="0"/>
              <a:t>-&gt; </a:t>
            </a:r>
            <a:r>
              <a:rPr lang="ko-KR" altLang="en-US" dirty="0"/>
              <a:t>인덱스 값 </a:t>
            </a:r>
            <a:r>
              <a:rPr lang="en-US" altLang="ko-KR" dirty="0"/>
              <a:t>== </a:t>
            </a:r>
            <a:r>
              <a:rPr lang="ko-KR" altLang="en-US" dirty="0"/>
              <a:t>부모 노드의 값 일때까지 </a:t>
            </a:r>
            <a:r>
              <a:rPr lang="en-US" altLang="ko-KR" dirty="0"/>
              <a:t>(root </a:t>
            </a:r>
            <a:r>
              <a:rPr lang="ko-KR" altLang="en-US" dirty="0"/>
              <a:t>일 때 까지</a:t>
            </a:r>
            <a:r>
              <a:rPr lang="en-US" altLang="ko-KR" dirty="0"/>
              <a:t>) </a:t>
            </a:r>
            <a:r>
              <a:rPr lang="ko-KR" altLang="en-US" dirty="0"/>
              <a:t> </a:t>
            </a:r>
            <a:r>
              <a:rPr lang="en-US" altLang="ko-KR" dirty="0"/>
              <a:t>  </a:t>
            </a:r>
            <a:r>
              <a:rPr lang="ko-KR" altLang="en-US" dirty="0"/>
              <a:t> 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70555909-94C4-4BE1-9A02-44A8D1C396BF}"/>
              </a:ext>
            </a:extLst>
          </p:cNvPr>
          <p:cNvSpPr/>
          <p:nvPr/>
        </p:nvSpPr>
        <p:spPr>
          <a:xfrm>
            <a:off x="3238840" y="3201742"/>
            <a:ext cx="557048" cy="558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95E3B01B-DDA7-4CEF-B5C4-430FFF158C85}"/>
              </a:ext>
            </a:extLst>
          </p:cNvPr>
          <p:cNvSpPr/>
          <p:nvPr/>
        </p:nvSpPr>
        <p:spPr>
          <a:xfrm>
            <a:off x="4100460" y="4038142"/>
            <a:ext cx="557047" cy="558000"/>
          </a:xfrm>
          <a:prstGeom prst="ellipse">
            <a:avLst/>
          </a:prstGeom>
          <a:solidFill>
            <a:srgbClr val="FF7575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3</a:t>
            </a:r>
            <a:endParaRPr lang="ko-KR" altLang="en-US" b="1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6A502730-87F2-49A3-94B4-6B360AA5C1D7}"/>
              </a:ext>
            </a:extLst>
          </p:cNvPr>
          <p:cNvSpPr/>
          <p:nvPr/>
        </p:nvSpPr>
        <p:spPr>
          <a:xfrm>
            <a:off x="4901696" y="4850002"/>
            <a:ext cx="557047" cy="558000"/>
          </a:xfrm>
          <a:prstGeom prst="ellipse">
            <a:avLst/>
          </a:prstGeom>
          <a:solidFill>
            <a:srgbClr val="FF7575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4</a:t>
            </a:r>
            <a:endParaRPr lang="ko-KR" altLang="en-US" b="1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69E30E26-F21B-4496-B8E6-06A506629586}"/>
              </a:ext>
            </a:extLst>
          </p:cNvPr>
          <p:cNvSpPr/>
          <p:nvPr/>
        </p:nvSpPr>
        <p:spPr>
          <a:xfrm>
            <a:off x="5752619" y="5668539"/>
            <a:ext cx="557047" cy="558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6</a:t>
            </a:r>
            <a:endParaRPr lang="ko-KR" altLang="en-US" b="1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5B07E1FD-EB47-4F5B-BB3C-8F0EC092FCB8}"/>
              </a:ext>
            </a:extLst>
          </p:cNvPr>
          <p:cNvSpPr/>
          <p:nvPr/>
        </p:nvSpPr>
        <p:spPr>
          <a:xfrm>
            <a:off x="4100460" y="5668539"/>
            <a:ext cx="557047" cy="558000"/>
          </a:xfrm>
          <a:prstGeom prst="ellipse">
            <a:avLst/>
          </a:prstGeom>
          <a:solidFill>
            <a:srgbClr val="FF7575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7</a:t>
            </a:r>
            <a:endParaRPr lang="ko-KR" altLang="en-US" b="1" dirty="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1F29F3EC-6D67-45A7-8F8A-D30F3C4ED18C}"/>
              </a:ext>
            </a:extLst>
          </p:cNvPr>
          <p:cNvCxnSpPr>
            <a:cxnSpLocks/>
            <a:stCxn id="6" idx="5"/>
            <a:endCxn id="7" idx="1"/>
          </p:cNvCxnSpPr>
          <p:nvPr/>
        </p:nvCxnSpPr>
        <p:spPr>
          <a:xfrm>
            <a:off x="4575929" y="4514425"/>
            <a:ext cx="407345" cy="41729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F49109DD-762E-4E9C-AF6E-05F866135079}"/>
              </a:ext>
            </a:extLst>
          </p:cNvPr>
          <p:cNvCxnSpPr>
            <a:cxnSpLocks/>
            <a:stCxn id="8" idx="1"/>
            <a:endCxn id="7" idx="5"/>
          </p:cNvCxnSpPr>
          <p:nvPr/>
        </p:nvCxnSpPr>
        <p:spPr>
          <a:xfrm flipH="1" flipV="1">
            <a:off x="5377165" y="5326285"/>
            <a:ext cx="457032" cy="42397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A49C8AC-47AB-4966-90F2-5E29E2470179}"/>
              </a:ext>
            </a:extLst>
          </p:cNvPr>
          <p:cNvCxnSpPr>
            <a:cxnSpLocks/>
            <a:stCxn id="6" idx="1"/>
            <a:endCxn id="5" idx="5"/>
          </p:cNvCxnSpPr>
          <p:nvPr/>
        </p:nvCxnSpPr>
        <p:spPr>
          <a:xfrm flipH="1" flipV="1">
            <a:off x="3714310" y="3678025"/>
            <a:ext cx="467728" cy="44183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5CDD9A01-C5DE-41AA-8133-B1B348DE867F}"/>
              </a:ext>
            </a:extLst>
          </p:cNvPr>
          <p:cNvCxnSpPr>
            <a:cxnSpLocks/>
            <a:stCxn id="9" idx="7"/>
            <a:endCxn id="7" idx="3"/>
          </p:cNvCxnSpPr>
          <p:nvPr/>
        </p:nvCxnSpPr>
        <p:spPr>
          <a:xfrm flipV="1">
            <a:off x="4575929" y="5326285"/>
            <a:ext cx="407345" cy="42397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타원 13">
            <a:extLst>
              <a:ext uri="{FF2B5EF4-FFF2-40B4-BE49-F238E27FC236}">
                <a16:creationId xmlns:a16="http://schemas.microsoft.com/office/drawing/2014/main" id="{4E0C8407-1484-49B1-BB34-8DB66312E2C2}"/>
              </a:ext>
            </a:extLst>
          </p:cNvPr>
          <p:cNvSpPr/>
          <p:nvPr/>
        </p:nvSpPr>
        <p:spPr>
          <a:xfrm>
            <a:off x="8396114" y="3842327"/>
            <a:ext cx="557047" cy="558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6C4BDBEF-91C5-4FE3-B81F-459C6DB0590D}"/>
              </a:ext>
            </a:extLst>
          </p:cNvPr>
          <p:cNvSpPr/>
          <p:nvPr/>
        </p:nvSpPr>
        <p:spPr>
          <a:xfrm>
            <a:off x="9253689" y="4768285"/>
            <a:ext cx="557047" cy="558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5</a:t>
            </a:r>
            <a:endParaRPr lang="ko-KR" altLang="en-US" b="1" dirty="0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A4C9A8EA-DC6C-4A84-BF8A-8C417CF22D27}"/>
              </a:ext>
            </a:extLst>
          </p:cNvPr>
          <p:cNvCxnSpPr>
            <a:cxnSpLocks/>
            <a:stCxn id="14" idx="5"/>
            <a:endCxn id="15" idx="1"/>
          </p:cNvCxnSpPr>
          <p:nvPr/>
        </p:nvCxnSpPr>
        <p:spPr>
          <a:xfrm>
            <a:off x="8871583" y="4318610"/>
            <a:ext cx="463684" cy="53139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17" name="표 69">
            <a:extLst>
              <a:ext uri="{FF2B5EF4-FFF2-40B4-BE49-F238E27FC236}">
                <a16:creationId xmlns:a16="http://schemas.microsoft.com/office/drawing/2014/main" id="{5245BC7C-27B9-46F4-B3CA-9EBDB0AC5A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9327781"/>
              </p:ext>
            </p:extLst>
          </p:nvPr>
        </p:nvGraphicFramePr>
        <p:xfrm>
          <a:off x="2195289" y="2077955"/>
          <a:ext cx="8696961" cy="872675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42423">
                  <a:extLst>
                    <a:ext uri="{9D8B030D-6E8A-4147-A177-3AD203B41FA5}">
                      <a16:colId xmlns:a16="http://schemas.microsoft.com/office/drawing/2014/main" val="1526896327"/>
                    </a:ext>
                  </a:extLst>
                </a:gridCol>
                <a:gridCol w="1242423">
                  <a:extLst>
                    <a:ext uri="{9D8B030D-6E8A-4147-A177-3AD203B41FA5}">
                      <a16:colId xmlns:a16="http://schemas.microsoft.com/office/drawing/2014/main" val="3460721380"/>
                    </a:ext>
                  </a:extLst>
                </a:gridCol>
                <a:gridCol w="1242423">
                  <a:extLst>
                    <a:ext uri="{9D8B030D-6E8A-4147-A177-3AD203B41FA5}">
                      <a16:colId xmlns:a16="http://schemas.microsoft.com/office/drawing/2014/main" val="3077674769"/>
                    </a:ext>
                  </a:extLst>
                </a:gridCol>
                <a:gridCol w="1242423">
                  <a:extLst>
                    <a:ext uri="{9D8B030D-6E8A-4147-A177-3AD203B41FA5}">
                      <a16:colId xmlns:a16="http://schemas.microsoft.com/office/drawing/2014/main" val="147542037"/>
                    </a:ext>
                  </a:extLst>
                </a:gridCol>
                <a:gridCol w="1242423">
                  <a:extLst>
                    <a:ext uri="{9D8B030D-6E8A-4147-A177-3AD203B41FA5}">
                      <a16:colId xmlns:a16="http://schemas.microsoft.com/office/drawing/2014/main" val="2717336402"/>
                    </a:ext>
                  </a:extLst>
                </a:gridCol>
                <a:gridCol w="1242423">
                  <a:extLst>
                    <a:ext uri="{9D8B030D-6E8A-4147-A177-3AD203B41FA5}">
                      <a16:colId xmlns:a16="http://schemas.microsoft.com/office/drawing/2014/main" val="1612952753"/>
                    </a:ext>
                  </a:extLst>
                </a:gridCol>
                <a:gridCol w="1242423">
                  <a:extLst>
                    <a:ext uri="{9D8B030D-6E8A-4147-A177-3AD203B41FA5}">
                      <a16:colId xmlns:a16="http://schemas.microsoft.com/office/drawing/2014/main" val="281650588"/>
                    </a:ext>
                  </a:extLst>
                </a:gridCol>
              </a:tblGrid>
              <a:tr h="3957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/>
                        <a:t>1</a:t>
                      </a:r>
                      <a:endParaRPr lang="ko-KR" altLang="en-US" sz="1600" b="0" dirty="0"/>
                    </a:p>
                  </a:txBody>
                  <a:tcPr anchor="ctr">
                    <a:lnL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/>
                        <a:t>2</a:t>
                      </a:r>
                      <a:endParaRPr lang="ko-KR" altLang="en-US" sz="1600" b="0" dirty="0"/>
                    </a:p>
                  </a:txBody>
                  <a:tcPr anchor="ctr">
                    <a:lnL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/>
                        <a:t>3</a:t>
                      </a:r>
                      <a:endParaRPr lang="ko-KR" altLang="en-US" sz="1600" b="0" dirty="0"/>
                    </a:p>
                  </a:txBody>
                  <a:tcPr anchor="ctr">
                    <a:lnL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/>
                        <a:t>4</a:t>
                      </a:r>
                      <a:endParaRPr lang="ko-KR" altLang="en-US" sz="1600" b="0" dirty="0"/>
                    </a:p>
                  </a:txBody>
                  <a:tcPr anchor="ctr">
                    <a:lnL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/>
                        <a:t>5</a:t>
                      </a:r>
                      <a:endParaRPr lang="ko-KR" altLang="en-US" sz="1600" b="0" dirty="0"/>
                    </a:p>
                  </a:txBody>
                  <a:tcPr anchor="ctr">
                    <a:lnL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/>
                        <a:t>6</a:t>
                      </a:r>
                      <a:endParaRPr lang="ko-KR" altLang="en-US" sz="1600" b="0" dirty="0"/>
                    </a:p>
                  </a:txBody>
                  <a:tcPr anchor="ctr">
                    <a:lnL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/>
                        <a:t>7</a:t>
                      </a:r>
                      <a:endParaRPr lang="ko-KR" altLang="en-US" sz="1600" b="0" dirty="0"/>
                    </a:p>
                  </a:txBody>
                  <a:tcPr anchor="ctr">
                    <a:lnL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6052778"/>
                  </a:ext>
                </a:extLst>
              </a:tr>
              <a:tr h="4769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1</a:t>
                      </a:r>
                      <a:endParaRPr lang="ko-KR" altLang="en-US" sz="2000" dirty="0"/>
                    </a:p>
                  </a:txBody>
                  <a:tcPr anchor="ctr">
                    <a:lnL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2</a:t>
                      </a:r>
                      <a:endParaRPr lang="ko-KR" altLang="en-US" sz="2000" dirty="0"/>
                    </a:p>
                  </a:txBody>
                  <a:tcPr anchor="ctr">
                    <a:lnL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1</a:t>
                      </a:r>
                      <a:endParaRPr lang="ko-KR" altLang="en-US" sz="2000" dirty="0"/>
                    </a:p>
                  </a:txBody>
                  <a:tcPr anchor="ctr">
                    <a:lnL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3</a:t>
                      </a:r>
                      <a:endParaRPr lang="ko-KR" altLang="en-US" sz="2000" dirty="0"/>
                    </a:p>
                  </a:txBody>
                  <a:tcPr anchor="ctr">
                    <a:lnL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2</a:t>
                      </a:r>
                      <a:endParaRPr lang="ko-KR" altLang="en-US" sz="2000" dirty="0"/>
                    </a:p>
                  </a:txBody>
                  <a:tcPr anchor="ctr">
                    <a:lnL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4</a:t>
                      </a:r>
                      <a:endParaRPr lang="ko-KR" altLang="en-US" sz="2000" dirty="0"/>
                    </a:p>
                  </a:txBody>
                  <a:tcPr anchor="ctr">
                    <a:lnL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4</a:t>
                      </a:r>
                      <a:endParaRPr lang="ko-KR" altLang="en-US" sz="2000" dirty="0"/>
                    </a:p>
                  </a:txBody>
                  <a:tcPr anchor="ctr">
                    <a:lnL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1491037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3A950A4F-CFAB-4C39-A10A-E3F149EFC9BB}"/>
              </a:ext>
            </a:extLst>
          </p:cNvPr>
          <p:cNvSpPr txBox="1"/>
          <p:nvPr/>
        </p:nvSpPr>
        <p:spPr>
          <a:xfrm>
            <a:off x="877041" y="2097594"/>
            <a:ext cx="11141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인덱스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46F5BBE-974F-447B-AFC0-61173BA964F5}"/>
              </a:ext>
            </a:extLst>
          </p:cNvPr>
          <p:cNvSpPr txBox="1"/>
          <p:nvPr/>
        </p:nvSpPr>
        <p:spPr>
          <a:xfrm>
            <a:off x="744243" y="2466262"/>
            <a:ext cx="14510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저장된 값</a:t>
            </a:r>
            <a:endParaRPr lang="en-US" altLang="ko-KR" sz="1600" dirty="0"/>
          </a:p>
          <a:p>
            <a:pPr algn="ctr"/>
            <a:r>
              <a:rPr lang="en-US" altLang="ko-KR" sz="1400" dirty="0"/>
              <a:t>(</a:t>
            </a:r>
            <a:r>
              <a:rPr lang="ko-KR" altLang="en-US" sz="1400" dirty="0"/>
              <a:t>부모 인덱스</a:t>
            </a:r>
            <a:r>
              <a:rPr lang="en-US" altLang="ko-KR" sz="1400" dirty="0"/>
              <a:t>)</a:t>
            </a:r>
            <a:r>
              <a:rPr lang="ko-KR" altLang="en-US" sz="1600" dirty="0"/>
              <a:t>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0C6BB1F-9F54-4129-ADAE-09C5B52FB47A}"/>
              </a:ext>
            </a:extLst>
          </p:cNvPr>
          <p:cNvSpPr txBox="1"/>
          <p:nvPr/>
        </p:nvSpPr>
        <p:spPr>
          <a:xfrm>
            <a:off x="1978228" y="933244"/>
            <a:ext cx="3398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Root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 찾기</a:t>
            </a:r>
          </a:p>
        </p:txBody>
      </p:sp>
    </p:spTree>
    <p:extLst>
      <p:ext uri="{BB962C8B-B14F-4D97-AF65-F5344CB8AC3E}">
        <p14:creationId xmlns:p14="http://schemas.microsoft.com/office/powerpoint/2010/main" val="21871671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3DFB36-76D8-465E-B00B-9E0940770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find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E3ABEC-CF12-492E-9EE6-2D864A35736C}"/>
              </a:ext>
            </a:extLst>
          </p:cNvPr>
          <p:cNvSpPr txBox="1"/>
          <p:nvPr/>
        </p:nvSpPr>
        <p:spPr>
          <a:xfrm>
            <a:off x="838200" y="1607420"/>
            <a:ext cx="9750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재귀적으로 부모 노드를 호출 </a:t>
            </a:r>
            <a:r>
              <a:rPr lang="en-US" altLang="ko-KR" dirty="0"/>
              <a:t>-&gt; </a:t>
            </a:r>
            <a:r>
              <a:rPr lang="ko-KR" altLang="en-US" dirty="0"/>
              <a:t>인덱스 값 </a:t>
            </a:r>
            <a:r>
              <a:rPr lang="en-US" altLang="ko-KR" dirty="0"/>
              <a:t>== </a:t>
            </a:r>
            <a:r>
              <a:rPr lang="ko-KR" altLang="en-US" dirty="0"/>
              <a:t>부모 노드의 값 일때까지 </a:t>
            </a:r>
            <a:r>
              <a:rPr lang="en-US" altLang="ko-KR" dirty="0"/>
              <a:t>(root </a:t>
            </a:r>
            <a:r>
              <a:rPr lang="ko-KR" altLang="en-US" dirty="0"/>
              <a:t>일 때 까지</a:t>
            </a:r>
            <a:r>
              <a:rPr lang="en-US" altLang="ko-KR" dirty="0"/>
              <a:t>) </a:t>
            </a:r>
            <a:r>
              <a:rPr lang="ko-KR" altLang="en-US" dirty="0"/>
              <a:t> </a:t>
            </a:r>
            <a:r>
              <a:rPr lang="en-US" altLang="ko-KR" dirty="0"/>
              <a:t>  </a:t>
            </a:r>
            <a:r>
              <a:rPr lang="ko-KR" altLang="en-US" dirty="0"/>
              <a:t> </a:t>
            </a: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1D8C5BC8-E807-46C8-AE82-65BB6D3ACC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2552" y="2731970"/>
            <a:ext cx="7441687" cy="2641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7302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3DFB36-76D8-465E-B00B-9E0940770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Union</a:t>
            </a:r>
            <a:r>
              <a:rPr lang="ko-KR" altLang="en-US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E3ABEC-CF12-492E-9EE6-2D864A35736C}"/>
              </a:ext>
            </a:extLst>
          </p:cNvPr>
          <p:cNvSpPr txBox="1"/>
          <p:nvPr/>
        </p:nvSpPr>
        <p:spPr>
          <a:xfrm>
            <a:off x="832109" y="1501415"/>
            <a:ext cx="9750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루트 노드 값을 비교하여 더 작은 값을 새로운 루트 노드로 삼음</a:t>
            </a:r>
            <a:r>
              <a:rPr lang="en-US" altLang="ko-KR" dirty="0"/>
              <a:t> </a:t>
            </a:r>
            <a:r>
              <a:rPr lang="ko-KR" altLang="en-US" dirty="0"/>
              <a:t> </a:t>
            </a:r>
            <a:r>
              <a:rPr lang="en-US" altLang="ko-KR" dirty="0"/>
              <a:t>  </a:t>
            </a:r>
            <a:r>
              <a:rPr lang="ko-KR" altLang="en-US" dirty="0"/>
              <a:t> 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70555909-94C4-4BE1-9A02-44A8D1C396BF}"/>
              </a:ext>
            </a:extLst>
          </p:cNvPr>
          <p:cNvSpPr/>
          <p:nvPr/>
        </p:nvSpPr>
        <p:spPr>
          <a:xfrm>
            <a:off x="3238840" y="3201742"/>
            <a:ext cx="557048" cy="558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95E3B01B-DDA7-4CEF-B5C4-430FFF158C85}"/>
              </a:ext>
            </a:extLst>
          </p:cNvPr>
          <p:cNvSpPr/>
          <p:nvPr/>
        </p:nvSpPr>
        <p:spPr>
          <a:xfrm>
            <a:off x="4100460" y="4038142"/>
            <a:ext cx="557047" cy="558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3</a:t>
            </a:r>
            <a:endParaRPr lang="ko-KR" altLang="en-US" b="1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6A502730-87F2-49A3-94B4-6B360AA5C1D7}"/>
              </a:ext>
            </a:extLst>
          </p:cNvPr>
          <p:cNvSpPr/>
          <p:nvPr/>
        </p:nvSpPr>
        <p:spPr>
          <a:xfrm>
            <a:off x="4901696" y="4850002"/>
            <a:ext cx="557047" cy="558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4</a:t>
            </a:r>
            <a:endParaRPr lang="ko-KR" altLang="en-US" b="1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69E30E26-F21B-4496-B8E6-06A506629586}"/>
              </a:ext>
            </a:extLst>
          </p:cNvPr>
          <p:cNvSpPr/>
          <p:nvPr/>
        </p:nvSpPr>
        <p:spPr>
          <a:xfrm>
            <a:off x="5752619" y="5668539"/>
            <a:ext cx="557047" cy="558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6</a:t>
            </a:r>
            <a:endParaRPr lang="ko-KR" altLang="en-US" b="1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5B07E1FD-EB47-4F5B-BB3C-8F0EC092FCB8}"/>
              </a:ext>
            </a:extLst>
          </p:cNvPr>
          <p:cNvSpPr/>
          <p:nvPr/>
        </p:nvSpPr>
        <p:spPr>
          <a:xfrm>
            <a:off x="4100460" y="5668539"/>
            <a:ext cx="557047" cy="558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7</a:t>
            </a:r>
            <a:endParaRPr lang="ko-KR" altLang="en-US" b="1" dirty="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1F29F3EC-6D67-45A7-8F8A-D30F3C4ED18C}"/>
              </a:ext>
            </a:extLst>
          </p:cNvPr>
          <p:cNvCxnSpPr>
            <a:cxnSpLocks/>
            <a:stCxn id="6" idx="5"/>
            <a:endCxn id="7" idx="1"/>
          </p:cNvCxnSpPr>
          <p:nvPr/>
        </p:nvCxnSpPr>
        <p:spPr>
          <a:xfrm>
            <a:off x="4575929" y="4514425"/>
            <a:ext cx="407345" cy="41729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F49109DD-762E-4E9C-AF6E-05F866135079}"/>
              </a:ext>
            </a:extLst>
          </p:cNvPr>
          <p:cNvCxnSpPr>
            <a:cxnSpLocks/>
            <a:stCxn id="8" idx="1"/>
            <a:endCxn id="7" idx="5"/>
          </p:cNvCxnSpPr>
          <p:nvPr/>
        </p:nvCxnSpPr>
        <p:spPr>
          <a:xfrm flipH="1" flipV="1">
            <a:off x="5377165" y="5326285"/>
            <a:ext cx="457032" cy="42397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A49C8AC-47AB-4966-90F2-5E29E2470179}"/>
              </a:ext>
            </a:extLst>
          </p:cNvPr>
          <p:cNvCxnSpPr>
            <a:cxnSpLocks/>
            <a:stCxn id="6" idx="1"/>
            <a:endCxn id="5" idx="5"/>
          </p:cNvCxnSpPr>
          <p:nvPr/>
        </p:nvCxnSpPr>
        <p:spPr>
          <a:xfrm flipH="1" flipV="1">
            <a:off x="3714310" y="3678025"/>
            <a:ext cx="467728" cy="44183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5CDD9A01-C5DE-41AA-8133-B1B348DE867F}"/>
              </a:ext>
            </a:extLst>
          </p:cNvPr>
          <p:cNvCxnSpPr>
            <a:cxnSpLocks/>
            <a:stCxn id="9" idx="7"/>
            <a:endCxn id="7" idx="3"/>
          </p:cNvCxnSpPr>
          <p:nvPr/>
        </p:nvCxnSpPr>
        <p:spPr>
          <a:xfrm flipV="1">
            <a:off x="4575929" y="5326285"/>
            <a:ext cx="407345" cy="42397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타원 13">
            <a:extLst>
              <a:ext uri="{FF2B5EF4-FFF2-40B4-BE49-F238E27FC236}">
                <a16:creationId xmlns:a16="http://schemas.microsoft.com/office/drawing/2014/main" id="{4E0C8407-1484-49B1-BB34-8DB66312E2C2}"/>
              </a:ext>
            </a:extLst>
          </p:cNvPr>
          <p:cNvSpPr/>
          <p:nvPr/>
        </p:nvSpPr>
        <p:spPr>
          <a:xfrm>
            <a:off x="8396114" y="3842327"/>
            <a:ext cx="557047" cy="558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6C4BDBEF-91C5-4FE3-B81F-459C6DB0590D}"/>
              </a:ext>
            </a:extLst>
          </p:cNvPr>
          <p:cNvSpPr/>
          <p:nvPr/>
        </p:nvSpPr>
        <p:spPr>
          <a:xfrm>
            <a:off x="9253689" y="4768285"/>
            <a:ext cx="557047" cy="558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5</a:t>
            </a:r>
            <a:endParaRPr lang="ko-KR" altLang="en-US" b="1" dirty="0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A4C9A8EA-DC6C-4A84-BF8A-8C417CF22D27}"/>
              </a:ext>
            </a:extLst>
          </p:cNvPr>
          <p:cNvCxnSpPr>
            <a:cxnSpLocks/>
            <a:stCxn id="14" idx="5"/>
            <a:endCxn id="15" idx="1"/>
          </p:cNvCxnSpPr>
          <p:nvPr/>
        </p:nvCxnSpPr>
        <p:spPr>
          <a:xfrm>
            <a:off x="8871583" y="4318610"/>
            <a:ext cx="463684" cy="53139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17" name="표 69">
            <a:extLst>
              <a:ext uri="{FF2B5EF4-FFF2-40B4-BE49-F238E27FC236}">
                <a16:creationId xmlns:a16="http://schemas.microsoft.com/office/drawing/2014/main" id="{5245BC7C-27B9-46F4-B3CA-9EBDB0AC5A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9294573"/>
              </p:ext>
            </p:extLst>
          </p:nvPr>
        </p:nvGraphicFramePr>
        <p:xfrm>
          <a:off x="2195289" y="2077955"/>
          <a:ext cx="8696961" cy="872675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42423">
                  <a:extLst>
                    <a:ext uri="{9D8B030D-6E8A-4147-A177-3AD203B41FA5}">
                      <a16:colId xmlns:a16="http://schemas.microsoft.com/office/drawing/2014/main" val="1526896327"/>
                    </a:ext>
                  </a:extLst>
                </a:gridCol>
                <a:gridCol w="1242423">
                  <a:extLst>
                    <a:ext uri="{9D8B030D-6E8A-4147-A177-3AD203B41FA5}">
                      <a16:colId xmlns:a16="http://schemas.microsoft.com/office/drawing/2014/main" val="3460721380"/>
                    </a:ext>
                  </a:extLst>
                </a:gridCol>
                <a:gridCol w="1242423">
                  <a:extLst>
                    <a:ext uri="{9D8B030D-6E8A-4147-A177-3AD203B41FA5}">
                      <a16:colId xmlns:a16="http://schemas.microsoft.com/office/drawing/2014/main" val="3077674769"/>
                    </a:ext>
                  </a:extLst>
                </a:gridCol>
                <a:gridCol w="1242423">
                  <a:extLst>
                    <a:ext uri="{9D8B030D-6E8A-4147-A177-3AD203B41FA5}">
                      <a16:colId xmlns:a16="http://schemas.microsoft.com/office/drawing/2014/main" val="147542037"/>
                    </a:ext>
                  </a:extLst>
                </a:gridCol>
                <a:gridCol w="1242423">
                  <a:extLst>
                    <a:ext uri="{9D8B030D-6E8A-4147-A177-3AD203B41FA5}">
                      <a16:colId xmlns:a16="http://schemas.microsoft.com/office/drawing/2014/main" val="2717336402"/>
                    </a:ext>
                  </a:extLst>
                </a:gridCol>
                <a:gridCol w="1242423">
                  <a:extLst>
                    <a:ext uri="{9D8B030D-6E8A-4147-A177-3AD203B41FA5}">
                      <a16:colId xmlns:a16="http://schemas.microsoft.com/office/drawing/2014/main" val="1612952753"/>
                    </a:ext>
                  </a:extLst>
                </a:gridCol>
                <a:gridCol w="1242423">
                  <a:extLst>
                    <a:ext uri="{9D8B030D-6E8A-4147-A177-3AD203B41FA5}">
                      <a16:colId xmlns:a16="http://schemas.microsoft.com/office/drawing/2014/main" val="281650588"/>
                    </a:ext>
                  </a:extLst>
                </a:gridCol>
              </a:tblGrid>
              <a:tr h="3957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/>
                        <a:t>1</a:t>
                      </a:r>
                      <a:endParaRPr lang="ko-KR" altLang="en-US" sz="1600" b="0" dirty="0"/>
                    </a:p>
                  </a:txBody>
                  <a:tcPr anchor="ctr">
                    <a:lnL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/>
                        <a:t>2</a:t>
                      </a:r>
                      <a:endParaRPr lang="ko-KR" altLang="en-US" sz="1600" b="0" dirty="0"/>
                    </a:p>
                  </a:txBody>
                  <a:tcPr anchor="ctr">
                    <a:lnL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/>
                        <a:t>3</a:t>
                      </a:r>
                      <a:endParaRPr lang="ko-KR" altLang="en-US" sz="1600" b="0" dirty="0"/>
                    </a:p>
                  </a:txBody>
                  <a:tcPr anchor="ctr">
                    <a:lnL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/>
                        <a:t>4</a:t>
                      </a:r>
                      <a:endParaRPr lang="ko-KR" altLang="en-US" sz="1600" b="0" dirty="0"/>
                    </a:p>
                  </a:txBody>
                  <a:tcPr anchor="ctr">
                    <a:lnL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/>
                        <a:t>5</a:t>
                      </a:r>
                      <a:endParaRPr lang="ko-KR" altLang="en-US" sz="1600" b="0" dirty="0"/>
                    </a:p>
                  </a:txBody>
                  <a:tcPr anchor="ctr">
                    <a:lnL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/>
                        <a:t>6</a:t>
                      </a:r>
                      <a:endParaRPr lang="ko-KR" altLang="en-US" sz="1600" b="0" dirty="0"/>
                    </a:p>
                  </a:txBody>
                  <a:tcPr anchor="ctr">
                    <a:lnL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/>
                        <a:t>7</a:t>
                      </a:r>
                      <a:endParaRPr lang="ko-KR" altLang="en-US" sz="1600" b="0" dirty="0"/>
                    </a:p>
                  </a:txBody>
                  <a:tcPr anchor="ctr">
                    <a:lnL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6052778"/>
                  </a:ext>
                </a:extLst>
              </a:tr>
              <a:tr h="4769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1</a:t>
                      </a:r>
                      <a:endParaRPr lang="ko-KR" altLang="en-US" sz="2000" dirty="0"/>
                    </a:p>
                  </a:txBody>
                  <a:tcPr anchor="ctr">
                    <a:lnL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2</a:t>
                      </a:r>
                      <a:endParaRPr lang="ko-KR" altLang="en-US" sz="2000" dirty="0"/>
                    </a:p>
                  </a:txBody>
                  <a:tcPr anchor="ctr">
                    <a:lnL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1</a:t>
                      </a:r>
                      <a:endParaRPr lang="ko-KR" altLang="en-US" sz="2000" dirty="0"/>
                    </a:p>
                  </a:txBody>
                  <a:tcPr anchor="ctr">
                    <a:lnL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3</a:t>
                      </a:r>
                      <a:endParaRPr lang="ko-KR" altLang="en-US" sz="2000" dirty="0"/>
                    </a:p>
                  </a:txBody>
                  <a:tcPr anchor="ctr">
                    <a:lnL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2</a:t>
                      </a:r>
                      <a:endParaRPr lang="ko-KR" altLang="en-US" sz="2000" dirty="0"/>
                    </a:p>
                  </a:txBody>
                  <a:tcPr anchor="ctr">
                    <a:lnL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4</a:t>
                      </a:r>
                      <a:endParaRPr lang="ko-KR" altLang="en-US" sz="2000" dirty="0"/>
                    </a:p>
                  </a:txBody>
                  <a:tcPr anchor="ctr">
                    <a:lnL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4</a:t>
                      </a:r>
                      <a:endParaRPr lang="ko-KR" altLang="en-US" sz="2000" dirty="0"/>
                    </a:p>
                  </a:txBody>
                  <a:tcPr anchor="ctr">
                    <a:lnL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1491037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0A9C574F-0367-42AA-809F-FD26C2D88A26}"/>
              </a:ext>
            </a:extLst>
          </p:cNvPr>
          <p:cNvSpPr txBox="1"/>
          <p:nvPr/>
        </p:nvSpPr>
        <p:spPr>
          <a:xfrm>
            <a:off x="877041" y="2097594"/>
            <a:ext cx="11141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인덱스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1504931-2F7C-4EA6-B6C1-EF47E3183E7D}"/>
              </a:ext>
            </a:extLst>
          </p:cNvPr>
          <p:cNvSpPr txBox="1"/>
          <p:nvPr/>
        </p:nvSpPr>
        <p:spPr>
          <a:xfrm>
            <a:off x="744243" y="2466262"/>
            <a:ext cx="14510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저장된 값</a:t>
            </a:r>
            <a:endParaRPr lang="en-US" altLang="ko-KR" sz="1600" dirty="0"/>
          </a:p>
          <a:p>
            <a:pPr algn="ctr"/>
            <a:r>
              <a:rPr lang="en-US" altLang="ko-KR" sz="1400" dirty="0"/>
              <a:t>(</a:t>
            </a:r>
            <a:r>
              <a:rPr lang="ko-KR" altLang="en-US" sz="1400" dirty="0"/>
              <a:t>부모 인덱스</a:t>
            </a:r>
            <a:r>
              <a:rPr lang="en-US" altLang="ko-KR" sz="1400" dirty="0"/>
              <a:t>)</a:t>
            </a:r>
            <a:r>
              <a:rPr lang="ko-KR" altLang="en-US" sz="1600" dirty="0"/>
              <a:t>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9498A8B-DA07-4CB0-83BF-E2832ACF1187}"/>
              </a:ext>
            </a:extLst>
          </p:cNvPr>
          <p:cNvSpPr txBox="1"/>
          <p:nvPr/>
        </p:nvSpPr>
        <p:spPr>
          <a:xfrm>
            <a:off x="2435260" y="952025"/>
            <a:ext cx="3398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하나의 집합으로 만들기 </a:t>
            </a:r>
          </a:p>
        </p:txBody>
      </p:sp>
    </p:spTree>
    <p:extLst>
      <p:ext uri="{BB962C8B-B14F-4D97-AF65-F5344CB8AC3E}">
        <p14:creationId xmlns:p14="http://schemas.microsoft.com/office/powerpoint/2010/main" val="3146243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3DFB36-76D8-465E-B00B-9E0940770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Union</a:t>
            </a:r>
            <a:r>
              <a:rPr lang="ko-KR" altLang="en-US" dirty="0"/>
              <a:t> 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70555909-94C4-4BE1-9A02-44A8D1C396BF}"/>
              </a:ext>
            </a:extLst>
          </p:cNvPr>
          <p:cNvSpPr/>
          <p:nvPr/>
        </p:nvSpPr>
        <p:spPr>
          <a:xfrm>
            <a:off x="3238840" y="3201742"/>
            <a:ext cx="557048" cy="558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95E3B01B-DDA7-4CEF-B5C4-430FFF158C85}"/>
              </a:ext>
            </a:extLst>
          </p:cNvPr>
          <p:cNvSpPr/>
          <p:nvPr/>
        </p:nvSpPr>
        <p:spPr>
          <a:xfrm>
            <a:off x="4100460" y="4038142"/>
            <a:ext cx="557047" cy="558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3</a:t>
            </a:r>
            <a:endParaRPr lang="ko-KR" altLang="en-US" b="1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6A502730-87F2-49A3-94B4-6B360AA5C1D7}"/>
              </a:ext>
            </a:extLst>
          </p:cNvPr>
          <p:cNvSpPr/>
          <p:nvPr/>
        </p:nvSpPr>
        <p:spPr>
          <a:xfrm>
            <a:off x="4901696" y="4850002"/>
            <a:ext cx="557047" cy="558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4</a:t>
            </a:r>
            <a:endParaRPr lang="ko-KR" altLang="en-US" b="1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69E30E26-F21B-4496-B8E6-06A506629586}"/>
              </a:ext>
            </a:extLst>
          </p:cNvPr>
          <p:cNvSpPr/>
          <p:nvPr/>
        </p:nvSpPr>
        <p:spPr>
          <a:xfrm>
            <a:off x="5752619" y="5668539"/>
            <a:ext cx="557047" cy="558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6</a:t>
            </a:r>
            <a:endParaRPr lang="ko-KR" altLang="en-US" b="1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5B07E1FD-EB47-4F5B-BB3C-8F0EC092FCB8}"/>
              </a:ext>
            </a:extLst>
          </p:cNvPr>
          <p:cNvSpPr/>
          <p:nvPr/>
        </p:nvSpPr>
        <p:spPr>
          <a:xfrm>
            <a:off x="4100460" y="5668539"/>
            <a:ext cx="557047" cy="558000"/>
          </a:xfrm>
          <a:prstGeom prst="ellipse">
            <a:avLst/>
          </a:prstGeom>
          <a:solidFill>
            <a:srgbClr val="FF7575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7</a:t>
            </a:r>
            <a:endParaRPr lang="ko-KR" altLang="en-US" b="1" dirty="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1F29F3EC-6D67-45A7-8F8A-D30F3C4ED18C}"/>
              </a:ext>
            </a:extLst>
          </p:cNvPr>
          <p:cNvCxnSpPr>
            <a:cxnSpLocks/>
            <a:stCxn id="6" idx="5"/>
            <a:endCxn id="7" idx="1"/>
          </p:cNvCxnSpPr>
          <p:nvPr/>
        </p:nvCxnSpPr>
        <p:spPr>
          <a:xfrm>
            <a:off x="4575929" y="4514425"/>
            <a:ext cx="407345" cy="41729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F49109DD-762E-4E9C-AF6E-05F866135079}"/>
              </a:ext>
            </a:extLst>
          </p:cNvPr>
          <p:cNvCxnSpPr>
            <a:cxnSpLocks/>
            <a:stCxn id="8" idx="1"/>
            <a:endCxn id="7" idx="5"/>
          </p:cNvCxnSpPr>
          <p:nvPr/>
        </p:nvCxnSpPr>
        <p:spPr>
          <a:xfrm flipH="1" flipV="1">
            <a:off x="5377165" y="5326285"/>
            <a:ext cx="457032" cy="42397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A49C8AC-47AB-4966-90F2-5E29E2470179}"/>
              </a:ext>
            </a:extLst>
          </p:cNvPr>
          <p:cNvCxnSpPr>
            <a:cxnSpLocks/>
            <a:stCxn id="6" idx="1"/>
            <a:endCxn id="5" idx="5"/>
          </p:cNvCxnSpPr>
          <p:nvPr/>
        </p:nvCxnSpPr>
        <p:spPr>
          <a:xfrm flipH="1" flipV="1">
            <a:off x="3714310" y="3678025"/>
            <a:ext cx="467728" cy="44183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5CDD9A01-C5DE-41AA-8133-B1B348DE867F}"/>
              </a:ext>
            </a:extLst>
          </p:cNvPr>
          <p:cNvCxnSpPr>
            <a:cxnSpLocks/>
            <a:stCxn id="9" idx="7"/>
            <a:endCxn id="7" idx="3"/>
          </p:cNvCxnSpPr>
          <p:nvPr/>
        </p:nvCxnSpPr>
        <p:spPr>
          <a:xfrm flipV="1">
            <a:off x="4575929" y="5326285"/>
            <a:ext cx="407345" cy="42397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타원 13">
            <a:extLst>
              <a:ext uri="{FF2B5EF4-FFF2-40B4-BE49-F238E27FC236}">
                <a16:creationId xmlns:a16="http://schemas.microsoft.com/office/drawing/2014/main" id="{4E0C8407-1484-49B1-BB34-8DB66312E2C2}"/>
              </a:ext>
            </a:extLst>
          </p:cNvPr>
          <p:cNvSpPr/>
          <p:nvPr/>
        </p:nvSpPr>
        <p:spPr>
          <a:xfrm>
            <a:off x="8396114" y="3842327"/>
            <a:ext cx="557047" cy="558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6C4BDBEF-91C5-4FE3-B81F-459C6DB0590D}"/>
              </a:ext>
            </a:extLst>
          </p:cNvPr>
          <p:cNvSpPr/>
          <p:nvPr/>
        </p:nvSpPr>
        <p:spPr>
          <a:xfrm>
            <a:off x="9253689" y="4768285"/>
            <a:ext cx="557047" cy="558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5</a:t>
            </a:r>
            <a:endParaRPr lang="ko-KR" altLang="en-US" b="1" dirty="0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A4C9A8EA-DC6C-4A84-BF8A-8C417CF22D27}"/>
              </a:ext>
            </a:extLst>
          </p:cNvPr>
          <p:cNvCxnSpPr>
            <a:cxnSpLocks/>
            <a:stCxn id="14" idx="5"/>
            <a:endCxn id="15" idx="1"/>
          </p:cNvCxnSpPr>
          <p:nvPr/>
        </p:nvCxnSpPr>
        <p:spPr>
          <a:xfrm>
            <a:off x="8871583" y="4318610"/>
            <a:ext cx="463684" cy="53139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17" name="표 69">
            <a:extLst>
              <a:ext uri="{FF2B5EF4-FFF2-40B4-BE49-F238E27FC236}">
                <a16:creationId xmlns:a16="http://schemas.microsoft.com/office/drawing/2014/main" id="{5245BC7C-27B9-46F4-B3CA-9EBDB0AC5A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7669256"/>
              </p:ext>
            </p:extLst>
          </p:nvPr>
        </p:nvGraphicFramePr>
        <p:xfrm>
          <a:off x="2195289" y="2077955"/>
          <a:ext cx="8696961" cy="872675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42423">
                  <a:extLst>
                    <a:ext uri="{9D8B030D-6E8A-4147-A177-3AD203B41FA5}">
                      <a16:colId xmlns:a16="http://schemas.microsoft.com/office/drawing/2014/main" val="1526896327"/>
                    </a:ext>
                  </a:extLst>
                </a:gridCol>
                <a:gridCol w="1242423">
                  <a:extLst>
                    <a:ext uri="{9D8B030D-6E8A-4147-A177-3AD203B41FA5}">
                      <a16:colId xmlns:a16="http://schemas.microsoft.com/office/drawing/2014/main" val="3460721380"/>
                    </a:ext>
                  </a:extLst>
                </a:gridCol>
                <a:gridCol w="1242423">
                  <a:extLst>
                    <a:ext uri="{9D8B030D-6E8A-4147-A177-3AD203B41FA5}">
                      <a16:colId xmlns:a16="http://schemas.microsoft.com/office/drawing/2014/main" val="3077674769"/>
                    </a:ext>
                  </a:extLst>
                </a:gridCol>
                <a:gridCol w="1242423">
                  <a:extLst>
                    <a:ext uri="{9D8B030D-6E8A-4147-A177-3AD203B41FA5}">
                      <a16:colId xmlns:a16="http://schemas.microsoft.com/office/drawing/2014/main" val="147542037"/>
                    </a:ext>
                  </a:extLst>
                </a:gridCol>
                <a:gridCol w="1242423">
                  <a:extLst>
                    <a:ext uri="{9D8B030D-6E8A-4147-A177-3AD203B41FA5}">
                      <a16:colId xmlns:a16="http://schemas.microsoft.com/office/drawing/2014/main" val="2717336402"/>
                    </a:ext>
                  </a:extLst>
                </a:gridCol>
                <a:gridCol w="1242423">
                  <a:extLst>
                    <a:ext uri="{9D8B030D-6E8A-4147-A177-3AD203B41FA5}">
                      <a16:colId xmlns:a16="http://schemas.microsoft.com/office/drawing/2014/main" val="1612952753"/>
                    </a:ext>
                  </a:extLst>
                </a:gridCol>
                <a:gridCol w="1242423">
                  <a:extLst>
                    <a:ext uri="{9D8B030D-6E8A-4147-A177-3AD203B41FA5}">
                      <a16:colId xmlns:a16="http://schemas.microsoft.com/office/drawing/2014/main" val="281650588"/>
                    </a:ext>
                  </a:extLst>
                </a:gridCol>
              </a:tblGrid>
              <a:tr h="3957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/>
                        <a:t>1</a:t>
                      </a:r>
                      <a:endParaRPr lang="ko-KR" altLang="en-US" sz="1600" b="0" dirty="0"/>
                    </a:p>
                  </a:txBody>
                  <a:tcPr anchor="ctr">
                    <a:lnL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/>
                        <a:t>2</a:t>
                      </a:r>
                      <a:endParaRPr lang="ko-KR" altLang="en-US" sz="1600" b="0" dirty="0"/>
                    </a:p>
                  </a:txBody>
                  <a:tcPr anchor="ctr">
                    <a:lnL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/>
                        <a:t>3</a:t>
                      </a:r>
                      <a:endParaRPr lang="ko-KR" altLang="en-US" sz="1600" b="0" dirty="0"/>
                    </a:p>
                  </a:txBody>
                  <a:tcPr anchor="ctr">
                    <a:lnL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/>
                        <a:t>4</a:t>
                      </a:r>
                      <a:endParaRPr lang="ko-KR" altLang="en-US" sz="1600" b="0" dirty="0"/>
                    </a:p>
                  </a:txBody>
                  <a:tcPr anchor="ctr">
                    <a:lnL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/>
                        <a:t>5</a:t>
                      </a:r>
                      <a:endParaRPr lang="ko-KR" altLang="en-US" sz="1600" b="0" dirty="0"/>
                    </a:p>
                  </a:txBody>
                  <a:tcPr anchor="ctr">
                    <a:lnL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/>
                        <a:t>6</a:t>
                      </a:r>
                      <a:endParaRPr lang="ko-KR" altLang="en-US" sz="1600" b="0" dirty="0"/>
                    </a:p>
                  </a:txBody>
                  <a:tcPr anchor="ctr">
                    <a:lnL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/>
                        <a:t>7</a:t>
                      </a:r>
                      <a:endParaRPr lang="ko-KR" altLang="en-US" sz="1600" b="0" dirty="0"/>
                    </a:p>
                  </a:txBody>
                  <a:tcPr anchor="ctr">
                    <a:lnL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6052778"/>
                  </a:ext>
                </a:extLst>
              </a:tr>
              <a:tr h="4769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1</a:t>
                      </a:r>
                      <a:endParaRPr lang="ko-KR" altLang="en-US" sz="2000" dirty="0"/>
                    </a:p>
                  </a:txBody>
                  <a:tcPr anchor="ctr">
                    <a:lnL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2</a:t>
                      </a:r>
                      <a:endParaRPr lang="ko-KR" altLang="en-US" sz="2000" dirty="0"/>
                    </a:p>
                  </a:txBody>
                  <a:tcPr anchor="ctr">
                    <a:lnL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1</a:t>
                      </a:r>
                      <a:endParaRPr lang="ko-KR" altLang="en-US" sz="2000" dirty="0"/>
                    </a:p>
                  </a:txBody>
                  <a:tcPr anchor="ctr">
                    <a:lnL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3</a:t>
                      </a:r>
                      <a:endParaRPr lang="ko-KR" altLang="en-US" sz="2000" dirty="0"/>
                    </a:p>
                  </a:txBody>
                  <a:tcPr anchor="ctr">
                    <a:lnL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2</a:t>
                      </a:r>
                      <a:endParaRPr lang="ko-KR" altLang="en-US" sz="2000" dirty="0"/>
                    </a:p>
                  </a:txBody>
                  <a:tcPr anchor="ctr">
                    <a:lnL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4</a:t>
                      </a:r>
                      <a:endParaRPr lang="ko-KR" altLang="en-US" sz="2000" dirty="0"/>
                    </a:p>
                  </a:txBody>
                  <a:tcPr anchor="ctr">
                    <a:lnL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4</a:t>
                      </a:r>
                      <a:endParaRPr lang="ko-KR" altLang="en-US" sz="2000" dirty="0"/>
                    </a:p>
                  </a:txBody>
                  <a:tcPr anchor="ctr">
                    <a:lnL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1491037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0A9C574F-0367-42AA-809F-FD26C2D88A26}"/>
              </a:ext>
            </a:extLst>
          </p:cNvPr>
          <p:cNvSpPr txBox="1"/>
          <p:nvPr/>
        </p:nvSpPr>
        <p:spPr>
          <a:xfrm>
            <a:off x="877041" y="2097594"/>
            <a:ext cx="11141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인덱스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1504931-2F7C-4EA6-B6C1-EF47E3183E7D}"/>
              </a:ext>
            </a:extLst>
          </p:cNvPr>
          <p:cNvSpPr txBox="1"/>
          <p:nvPr/>
        </p:nvSpPr>
        <p:spPr>
          <a:xfrm>
            <a:off x="744243" y="2466262"/>
            <a:ext cx="14510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저장된 값</a:t>
            </a:r>
            <a:endParaRPr lang="en-US" altLang="ko-KR" sz="1600" dirty="0"/>
          </a:p>
          <a:p>
            <a:pPr algn="ctr"/>
            <a:r>
              <a:rPr lang="en-US" altLang="ko-KR" sz="1400" dirty="0"/>
              <a:t>(</a:t>
            </a:r>
            <a:r>
              <a:rPr lang="ko-KR" altLang="en-US" sz="1400" dirty="0"/>
              <a:t>부모 인덱스</a:t>
            </a:r>
            <a:r>
              <a:rPr lang="en-US" altLang="ko-KR" sz="1400" dirty="0"/>
              <a:t>)</a:t>
            </a:r>
            <a:r>
              <a:rPr lang="ko-KR" altLang="en-US" sz="1600" dirty="0"/>
              <a:t>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E780919-A068-4514-8454-DB83AE01C6DF}"/>
              </a:ext>
            </a:extLst>
          </p:cNvPr>
          <p:cNvSpPr txBox="1"/>
          <p:nvPr/>
        </p:nvSpPr>
        <p:spPr>
          <a:xfrm>
            <a:off x="832109" y="1501415"/>
            <a:ext cx="9750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루트 노드 값을 비교하여 더 작은 값을 새로운 루트 노드로 삼음</a:t>
            </a:r>
            <a:r>
              <a:rPr lang="en-US" altLang="ko-KR" dirty="0"/>
              <a:t> </a:t>
            </a:r>
            <a:r>
              <a:rPr lang="ko-KR" altLang="en-US" dirty="0"/>
              <a:t> </a:t>
            </a:r>
            <a:r>
              <a:rPr lang="en-US" altLang="ko-KR" dirty="0"/>
              <a:t>  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98778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3DFB36-76D8-465E-B00B-9E0940770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Union</a:t>
            </a:r>
            <a:r>
              <a:rPr lang="ko-KR" altLang="en-US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E3ABEC-CF12-492E-9EE6-2D864A35736C}"/>
              </a:ext>
            </a:extLst>
          </p:cNvPr>
          <p:cNvSpPr txBox="1"/>
          <p:nvPr/>
        </p:nvSpPr>
        <p:spPr>
          <a:xfrm>
            <a:off x="832109" y="1501415"/>
            <a:ext cx="9750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루트 노드 값을 비교하여 더 작은 값을 새로운 루트 노드로 삼음</a:t>
            </a:r>
            <a:r>
              <a:rPr lang="en-US" altLang="ko-KR" dirty="0"/>
              <a:t> </a:t>
            </a:r>
            <a:r>
              <a:rPr lang="ko-KR" altLang="en-US" dirty="0"/>
              <a:t> </a:t>
            </a:r>
            <a:r>
              <a:rPr lang="en-US" altLang="ko-KR" dirty="0"/>
              <a:t>  </a:t>
            </a:r>
            <a:r>
              <a:rPr lang="ko-KR" altLang="en-US" dirty="0"/>
              <a:t> 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70555909-94C4-4BE1-9A02-44A8D1C396BF}"/>
              </a:ext>
            </a:extLst>
          </p:cNvPr>
          <p:cNvSpPr/>
          <p:nvPr/>
        </p:nvSpPr>
        <p:spPr>
          <a:xfrm>
            <a:off x="3238840" y="3201742"/>
            <a:ext cx="557048" cy="558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95E3B01B-DDA7-4CEF-B5C4-430FFF158C85}"/>
              </a:ext>
            </a:extLst>
          </p:cNvPr>
          <p:cNvSpPr/>
          <p:nvPr/>
        </p:nvSpPr>
        <p:spPr>
          <a:xfrm>
            <a:off x="4100460" y="4038142"/>
            <a:ext cx="557047" cy="558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3</a:t>
            </a:r>
            <a:endParaRPr lang="ko-KR" altLang="en-US" b="1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6A502730-87F2-49A3-94B4-6B360AA5C1D7}"/>
              </a:ext>
            </a:extLst>
          </p:cNvPr>
          <p:cNvSpPr/>
          <p:nvPr/>
        </p:nvSpPr>
        <p:spPr>
          <a:xfrm>
            <a:off x="4901696" y="4850002"/>
            <a:ext cx="557047" cy="558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4</a:t>
            </a:r>
            <a:endParaRPr lang="ko-KR" altLang="en-US" b="1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69E30E26-F21B-4496-B8E6-06A506629586}"/>
              </a:ext>
            </a:extLst>
          </p:cNvPr>
          <p:cNvSpPr/>
          <p:nvPr/>
        </p:nvSpPr>
        <p:spPr>
          <a:xfrm>
            <a:off x="5752619" y="5668539"/>
            <a:ext cx="557047" cy="558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6</a:t>
            </a:r>
            <a:endParaRPr lang="ko-KR" altLang="en-US" b="1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5B07E1FD-EB47-4F5B-BB3C-8F0EC092FCB8}"/>
              </a:ext>
            </a:extLst>
          </p:cNvPr>
          <p:cNvSpPr/>
          <p:nvPr/>
        </p:nvSpPr>
        <p:spPr>
          <a:xfrm>
            <a:off x="4100460" y="5668539"/>
            <a:ext cx="557047" cy="558000"/>
          </a:xfrm>
          <a:prstGeom prst="ellipse">
            <a:avLst/>
          </a:prstGeom>
          <a:solidFill>
            <a:srgbClr val="FF7575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7</a:t>
            </a:r>
            <a:endParaRPr lang="ko-KR" altLang="en-US" b="1" dirty="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1F29F3EC-6D67-45A7-8F8A-D30F3C4ED18C}"/>
              </a:ext>
            </a:extLst>
          </p:cNvPr>
          <p:cNvCxnSpPr>
            <a:cxnSpLocks/>
            <a:stCxn id="6" idx="5"/>
            <a:endCxn id="7" idx="1"/>
          </p:cNvCxnSpPr>
          <p:nvPr/>
        </p:nvCxnSpPr>
        <p:spPr>
          <a:xfrm>
            <a:off x="4575929" y="4514425"/>
            <a:ext cx="407345" cy="41729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F49109DD-762E-4E9C-AF6E-05F866135079}"/>
              </a:ext>
            </a:extLst>
          </p:cNvPr>
          <p:cNvCxnSpPr>
            <a:cxnSpLocks/>
            <a:stCxn id="8" idx="1"/>
            <a:endCxn id="7" idx="5"/>
          </p:cNvCxnSpPr>
          <p:nvPr/>
        </p:nvCxnSpPr>
        <p:spPr>
          <a:xfrm flipH="1" flipV="1">
            <a:off x="5377165" y="5326285"/>
            <a:ext cx="457032" cy="42397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A49C8AC-47AB-4966-90F2-5E29E2470179}"/>
              </a:ext>
            </a:extLst>
          </p:cNvPr>
          <p:cNvCxnSpPr>
            <a:cxnSpLocks/>
            <a:stCxn id="6" idx="1"/>
            <a:endCxn id="5" idx="5"/>
          </p:cNvCxnSpPr>
          <p:nvPr/>
        </p:nvCxnSpPr>
        <p:spPr>
          <a:xfrm flipH="1" flipV="1">
            <a:off x="3714310" y="3678025"/>
            <a:ext cx="467728" cy="44183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5CDD9A01-C5DE-41AA-8133-B1B348DE867F}"/>
              </a:ext>
            </a:extLst>
          </p:cNvPr>
          <p:cNvCxnSpPr>
            <a:cxnSpLocks/>
            <a:stCxn id="9" idx="7"/>
            <a:endCxn id="7" idx="3"/>
          </p:cNvCxnSpPr>
          <p:nvPr/>
        </p:nvCxnSpPr>
        <p:spPr>
          <a:xfrm flipV="1">
            <a:off x="4575929" y="5326285"/>
            <a:ext cx="407345" cy="42397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타원 13">
            <a:extLst>
              <a:ext uri="{FF2B5EF4-FFF2-40B4-BE49-F238E27FC236}">
                <a16:creationId xmlns:a16="http://schemas.microsoft.com/office/drawing/2014/main" id="{4E0C8407-1484-49B1-BB34-8DB66312E2C2}"/>
              </a:ext>
            </a:extLst>
          </p:cNvPr>
          <p:cNvSpPr/>
          <p:nvPr/>
        </p:nvSpPr>
        <p:spPr>
          <a:xfrm>
            <a:off x="8396114" y="3842327"/>
            <a:ext cx="557047" cy="558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6C4BDBEF-91C5-4FE3-B81F-459C6DB0590D}"/>
              </a:ext>
            </a:extLst>
          </p:cNvPr>
          <p:cNvSpPr/>
          <p:nvPr/>
        </p:nvSpPr>
        <p:spPr>
          <a:xfrm>
            <a:off x="9253689" y="4768285"/>
            <a:ext cx="557047" cy="558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5</a:t>
            </a:r>
            <a:endParaRPr lang="ko-KR" altLang="en-US" b="1" dirty="0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A4C9A8EA-DC6C-4A84-BF8A-8C417CF22D27}"/>
              </a:ext>
            </a:extLst>
          </p:cNvPr>
          <p:cNvCxnSpPr>
            <a:cxnSpLocks/>
            <a:stCxn id="14" idx="5"/>
            <a:endCxn id="15" idx="1"/>
          </p:cNvCxnSpPr>
          <p:nvPr/>
        </p:nvCxnSpPr>
        <p:spPr>
          <a:xfrm>
            <a:off x="8871583" y="4318610"/>
            <a:ext cx="463684" cy="53139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17" name="표 69">
            <a:extLst>
              <a:ext uri="{FF2B5EF4-FFF2-40B4-BE49-F238E27FC236}">
                <a16:creationId xmlns:a16="http://schemas.microsoft.com/office/drawing/2014/main" id="{5245BC7C-27B9-46F4-B3CA-9EBDB0AC5A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7124142"/>
              </p:ext>
            </p:extLst>
          </p:nvPr>
        </p:nvGraphicFramePr>
        <p:xfrm>
          <a:off x="2195289" y="2077955"/>
          <a:ext cx="8696961" cy="872675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42423">
                  <a:extLst>
                    <a:ext uri="{9D8B030D-6E8A-4147-A177-3AD203B41FA5}">
                      <a16:colId xmlns:a16="http://schemas.microsoft.com/office/drawing/2014/main" val="1526896327"/>
                    </a:ext>
                  </a:extLst>
                </a:gridCol>
                <a:gridCol w="1242423">
                  <a:extLst>
                    <a:ext uri="{9D8B030D-6E8A-4147-A177-3AD203B41FA5}">
                      <a16:colId xmlns:a16="http://schemas.microsoft.com/office/drawing/2014/main" val="3460721380"/>
                    </a:ext>
                  </a:extLst>
                </a:gridCol>
                <a:gridCol w="1242423">
                  <a:extLst>
                    <a:ext uri="{9D8B030D-6E8A-4147-A177-3AD203B41FA5}">
                      <a16:colId xmlns:a16="http://schemas.microsoft.com/office/drawing/2014/main" val="3077674769"/>
                    </a:ext>
                  </a:extLst>
                </a:gridCol>
                <a:gridCol w="1242423">
                  <a:extLst>
                    <a:ext uri="{9D8B030D-6E8A-4147-A177-3AD203B41FA5}">
                      <a16:colId xmlns:a16="http://schemas.microsoft.com/office/drawing/2014/main" val="147542037"/>
                    </a:ext>
                  </a:extLst>
                </a:gridCol>
                <a:gridCol w="1242423">
                  <a:extLst>
                    <a:ext uri="{9D8B030D-6E8A-4147-A177-3AD203B41FA5}">
                      <a16:colId xmlns:a16="http://schemas.microsoft.com/office/drawing/2014/main" val="2717336402"/>
                    </a:ext>
                  </a:extLst>
                </a:gridCol>
                <a:gridCol w="1242423">
                  <a:extLst>
                    <a:ext uri="{9D8B030D-6E8A-4147-A177-3AD203B41FA5}">
                      <a16:colId xmlns:a16="http://schemas.microsoft.com/office/drawing/2014/main" val="1612952753"/>
                    </a:ext>
                  </a:extLst>
                </a:gridCol>
                <a:gridCol w="1242423">
                  <a:extLst>
                    <a:ext uri="{9D8B030D-6E8A-4147-A177-3AD203B41FA5}">
                      <a16:colId xmlns:a16="http://schemas.microsoft.com/office/drawing/2014/main" val="281650588"/>
                    </a:ext>
                  </a:extLst>
                </a:gridCol>
              </a:tblGrid>
              <a:tr h="3957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/>
                        <a:t>1</a:t>
                      </a:r>
                      <a:endParaRPr lang="ko-KR" altLang="en-US" sz="1600" b="0" dirty="0"/>
                    </a:p>
                  </a:txBody>
                  <a:tcPr anchor="ctr">
                    <a:lnL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/>
                        <a:t>2</a:t>
                      </a:r>
                      <a:endParaRPr lang="ko-KR" altLang="en-US" sz="1600" b="0" dirty="0"/>
                    </a:p>
                  </a:txBody>
                  <a:tcPr anchor="ctr">
                    <a:lnL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/>
                        <a:t>3</a:t>
                      </a:r>
                      <a:endParaRPr lang="ko-KR" altLang="en-US" sz="1600" b="0" dirty="0"/>
                    </a:p>
                  </a:txBody>
                  <a:tcPr anchor="ctr">
                    <a:lnL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/>
                        <a:t>4</a:t>
                      </a:r>
                      <a:endParaRPr lang="ko-KR" altLang="en-US" sz="1600" b="0" dirty="0"/>
                    </a:p>
                  </a:txBody>
                  <a:tcPr anchor="ctr">
                    <a:lnL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/>
                        <a:t>5</a:t>
                      </a:r>
                      <a:endParaRPr lang="ko-KR" altLang="en-US" sz="1600" b="0" dirty="0"/>
                    </a:p>
                  </a:txBody>
                  <a:tcPr anchor="ctr">
                    <a:lnL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/>
                        <a:t>6</a:t>
                      </a:r>
                      <a:endParaRPr lang="ko-KR" altLang="en-US" sz="1600" b="0" dirty="0"/>
                    </a:p>
                  </a:txBody>
                  <a:tcPr anchor="ctr">
                    <a:lnL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/>
                        <a:t>7</a:t>
                      </a:r>
                      <a:endParaRPr lang="ko-KR" altLang="en-US" sz="1600" b="0" dirty="0"/>
                    </a:p>
                  </a:txBody>
                  <a:tcPr anchor="ctr">
                    <a:lnL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6052778"/>
                  </a:ext>
                </a:extLst>
              </a:tr>
              <a:tr h="4769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1</a:t>
                      </a:r>
                      <a:endParaRPr lang="ko-KR" altLang="en-US" sz="2000" dirty="0"/>
                    </a:p>
                  </a:txBody>
                  <a:tcPr anchor="ctr">
                    <a:lnL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1</a:t>
                      </a:r>
                      <a:endParaRPr lang="ko-KR" altLang="en-US" sz="2000" b="1" dirty="0"/>
                    </a:p>
                  </a:txBody>
                  <a:tcPr anchor="ctr">
                    <a:lnL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1</a:t>
                      </a:r>
                      <a:endParaRPr lang="ko-KR" altLang="en-US" sz="2000" dirty="0"/>
                    </a:p>
                  </a:txBody>
                  <a:tcPr anchor="ctr">
                    <a:lnL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3</a:t>
                      </a:r>
                      <a:endParaRPr lang="ko-KR" altLang="en-US" sz="2000" dirty="0"/>
                    </a:p>
                  </a:txBody>
                  <a:tcPr anchor="ctr">
                    <a:lnL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2</a:t>
                      </a:r>
                      <a:endParaRPr lang="ko-KR" altLang="en-US" sz="2000" dirty="0"/>
                    </a:p>
                  </a:txBody>
                  <a:tcPr anchor="ctr">
                    <a:lnL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4</a:t>
                      </a:r>
                      <a:endParaRPr lang="ko-KR" altLang="en-US" sz="2000" dirty="0"/>
                    </a:p>
                  </a:txBody>
                  <a:tcPr anchor="ctr">
                    <a:lnL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4</a:t>
                      </a:r>
                      <a:endParaRPr lang="ko-KR" altLang="en-US" sz="2000" dirty="0"/>
                    </a:p>
                  </a:txBody>
                  <a:tcPr anchor="ctr">
                    <a:lnL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1491037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0A9C574F-0367-42AA-809F-FD26C2D88A26}"/>
              </a:ext>
            </a:extLst>
          </p:cNvPr>
          <p:cNvSpPr txBox="1"/>
          <p:nvPr/>
        </p:nvSpPr>
        <p:spPr>
          <a:xfrm>
            <a:off x="877041" y="2097594"/>
            <a:ext cx="11141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인덱스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1504931-2F7C-4EA6-B6C1-EF47E3183E7D}"/>
              </a:ext>
            </a:extLst>
          </p:cNvPr>
          <p:cNvSpPr txBox="1"/>
          <p:nvPr/>
        </p:nvSpPr>
        <p:spPr>
          <a:xfrm>
            <a:off x="744243" y="2466262"/>
            <a:ext cx="14510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저장된 값</a:t>
            </a:r>
            <a:endParaRPr lang="en-US" altLang="ko-KR" sz="1600" dirty="0"/>
          </a:p>
          <a:p>
            <a:pPr algn="ctr"/>
            <a:r>
              <a:rPr lang="en-US" altLang="ko-KR" sz="1400" dirty="0"/>
              <a:t>(</a:t>
            </a:r>
            <a:r>
              <a:rPr lang="ko-KR" altLang="en-US" sz="1400" dirty="0"/>
              <a:t>부모 인덱스</a:t>
            </a:r>
            <a:r>
              <a:rPr lang="en-US" altLang="ko-KR" sz="1400" dirty="0"/>
              <a:t>)</a:t>
            </a:r>
            <a:r>
              <a:rPr lang="ko-KR" altLang="en-US" sz="1600" dirty="0"/>
              <a:t> </a:t>
            </a: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D0BBF0BD-8536-4169-9851-3BF520E10992}"/>
              </a:ext>
            </a:extLst>
          </p:cNvPr>
          <p:cNvCxnSpPr>
            <a:cxnSpLocks/>
            <a:stCxn id="14" idx="1"/>
            <a:endCxn id="5" idx="6"/>
          </p:cNvCxnSpPr>
          <p:nvPr/>
        </p:nvCxnSpPr>
        <p:spPr>
          <a:xfrm flipH="1" flipV="1">
            <a:off x="3795888" y="3480742"/>
            <a:ext cx="4681804" cy="44330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23346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3DFB36-76D8-465E-B00B-9E0940770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Union</a:t>
            </a:r>
            <a:r>
              <a:rPr lang="ko-KR" altLang="en-US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E3ABEC-CF12-492E-9EE6-2D864A35736C}"/>
              </a:ext>
            </a:extLst>
          </p:cNvPr>
          <p:cNvSpPr txBox="1"/>
          <p:nvPr/>
        </p:nvSpPr>
        <p:spPr>
          <a:xfrm>
            <a:off x="832109" y="1501415"/>
            <a:ext cx="9750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루트 노드 값을 비교하여 더 작은 값을 새로운 루트 노드로 삼음</a:t>
            </a:r>
            <a:r>
              <a:rPr lang="en-US" altLang="ko-KR" dirty="0"/>
              <a:t> </a:t>
            </a:r>
            <a:r>
              <a:rPr lang="ko-KR" altLang="en-US" dirty="0"/>
              <a:t> </a:t>
            </a:r>
            <a:r>
              <a:rPr lang="en-US" altLang="ko-KR" dirty="0"/>
              <a:t>  </a:t>
            </a:r>
            <a:r>
              <a:rPr lang="ko-KR" altLang="en-US" dirty="0"/>
              <a:t> 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B7CEDE91-6577-46E8-9BE5-59DF15DC56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1678" y="2730725"/>
            <a:ext cx="8168644" cy="2938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273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ED78B3-3965-45C5-A59B-B560D6A63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2574"/>
            <a:ext cx="10515600" cy="1325563"/>
          </a:xfrm>
        </p:spPr>
        <p:txBody>
          <a:bodyPr/>
          <a:lstStyle/>
          <a:p>
            <a:r>
              <a:rPr lang="ko-KR" altLang="en-US" dirty="0"/>
              <a:t>문제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0BCF91-E4B1-4EA5-B539-E2CC2C4D6A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6135"/>
            <a:ext cx="10515600" cy="4351338"/>
          </a:xfrm>
        </p:spPr>
        <p:txBody>
          <a:bodyPr>
            <a:normAutofit lnSpcReduction="10000"/>
          </a:bodyPr>
          <a:lstStyle/>
          <a:p>
            <a:pPr>
              <a:lnSpc>
                <a:spcPct val="200000"/>
              </a:lnSpc>
            </a:pPr>
            <a:r>
              <a:rPr lang="en-US" altLang="ko-KR" sz="1800" dirty="0"/>
              <a:t>M</a:t>
            </a:r>
            <a:r>
              <a:rPr lang="ko-KR" altLang="en-US" sz="1800" dirty="0"/>
              <a:t>개의 파티가 열리고 지민이는 모든 파티에 참석하여 이야기를 한다</a:t>
            </a:r>
            <a:r>
              <a:rPr lang="en-US" altLang="ko-KR" sz="1800" dirty="0"/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sz="1800" dirty="0"/>
              <a:t>지민이는 최대한 과장해서 이야기를 하려고 한다</a:t>
            </a:r>
            <a:r>
              <a:rPr lang="en-US" altLang="ko-KR" sz="1800" dirty="0"/>
              <a:t>. </a:t>
            </a:r>
            <a:r>
              <a:rPr lang="ko-KR" altLang="en-US" sz="1800" dirty="0"/>
              <a:t>그러나 그 이야기가 거짓임을 들키면 안된다</a:t>
            </a:r>
            <a:r>
              <a:rPr lang="en-US" altLang="ko-KR" sz="1800" dirty="0"/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sz="1800" dirty="0"/>
              <a:t>따라서</a:t>
            </a:r>
            <a:r>
              <a:rPr lang="en-US" altLang="ko-KR" sz="1800" dirty="0"/>
              <a:t>, </a:t>
            </a:r>
            <a:r>
              <a:rPr lang="ko-KR" altLang="en-US" sz="1800" dirty="0"/>
              <a:t>파티에 </a:t>
            </a:r>
            <a:r>
              <a:rPr lang="ko-KR" altLang="en-US" sz="1800" u="sng" dirty="0"/>
              <a:t>진실을 알고 있는 사람</a:t>
            </a:r>
            <a:r>
              <a:rPr lang="ko-KR" altLang="en-US" sz="1800" dirty="0"/>
              <a:t>이 있는 경우</a:t>
            </a:r>
            <a:r>
              <a:rPr lang="en-US" altLang="ko-KR" sz="1800" dirty="0"/>
              <a:t>, </a:t>
            </a:r>
            <a:r>
              <a:rPr lang="ko-KR" altLang="en-US" sz="1800" dirty="0"/>
              <a:t>지민이는 진실을 이야기하게 된다</a:t>
            </a:r>
            <a:r>
              <a:rPr lang="en-US" altLang="ko-KR" sz="1800" dirty="0"/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sz="1800" u="sng" dirty="0"/>
              <a:t>어떤 한 사람이 파티에서 진실인 이야기를 듣고</a:t>
            </a:r>
            <a:r>
              <a:rPr lang="en-US" altLang="ko-KR" sz="1800" u="sng" dirty="0"/>
              <a:t>, </a:t>
            </a:r>
            <a:r>
              <a:rPr lang="ko-KR" altLang="en-US" sz="1800" u="sng" dirty="0"/>
              <a:t>다른 파티에선 거짓인 이야기</a:t>
            </a:r>
            <a:r>
              <a:rPr lang="ko-KR" altLang="en-US" sz="1800" dirty="0"/>
              <a:t>를 들으면</a:t>
            </a:r>
            <a:r>
              <a:rPr lang="en-US" altLang="ko-KR" sz="1800" dirty="0"/>
              <a:t>, </a:t>
            </a:r>
            <a:r>
              <a:rPr lang="ko-KR" altLang="en-US" sz="1800" dirty="0"/>
              <a:t>거짓말을 들키게 된다</a:t>
            </a:r>
            <a:r>
              <a:rPr lang="en-US" altLang="ko-KR" sz="1800" dirty="0"/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sz="1800" dirty="0"/>
              <a:t>지민이가 거짓말을 하고 있다는 것을 들키지 않으면서</a:t>
            </a:r>
            <a:r>
              <a:rPr lang="en-US" altLang="ko-KR" sz="1800" dirty="0"/>
              <a:t>, </a:t>
            </a:r>
            <a:r>
              <a:rPr lang="ko-KR" altLang="en-US" sz="1800" dirty="0"/>
              <a:t>거짓말을 할 수 있는 파티 개수의 최댓값을 </a:t>
            </a:r>
            <a:r>
              <a:rPr lang="ko-KR" altLang="en-US" sz="1800" dirty="0" err="1"/>
              <a:t>구하시오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5008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B94FB7-26DF-41CB-A7CA-37D57B931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 풀이 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356089-6A5A-4C65-A188-F1868A96EF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1010900" cy="4351338"/>
          </a:xfrm>
        </p:spPr>
        <p:txBody>
          <a:bodyPr>
            <a:normAutofit fontScale="85000" lnSpcReduction="10000"/>
          </a:bodyPr>
          <a:lstStyle/>
          <a:p>
            <a:pPr marL="0" indent="0">
              <a:lnSpc>
                <a:spcPct val="200000"/>
              </a:lnSpc>
              <a:buNone/>
            </a:pPr>
            <a:endParaRPr lang="en-US" altLang="ko-KR" sz="2000" dirty="0"/>
          </a:p>
          <a:p>
            <a:pPr>
              <a:lnSpc>
                <a:spcPct val="200000"/>
              </a:lnSpc>
              <a:buFont typeface="+mj-lt"/>
              <a:buAutoNum type="arabicPeriod"/>
            </a:pPr>
            <a:r>
              <a:rPr lang="ko-KR" altLang="en-US" sz="2100" dirty="0"/>
              <a:t> 진실을 알고 있는 사람들의 </a:t>
            </a:r>
            <a:r>
              <a:rPr lang="en-US" altLang="ko-KR" sz="2100" dirty="0"/>
              <a:t>parent[</a:t>
            </a:r>
            <a:r>
              <a:rPr lang="en-US" altLang="ko-KR" sz="2100" dirty="0" err="1"/>
              <a:t>idx</a:t>
            </a:r>
            <a:r>
              <a:rPr lang="en-US" altLang="ko-KR" sz="2100" dirty="0"/>
              <a:t>] </a:t>
            </a:r>
            <a:r>
              <a:rPr lang="ko-KR" altLang="en-US" sz="2100" dirty="0"/>
              <a:t>값을 </a:t>
            </a:r>
            <a:r>
              <a:rPr lang="en-US" altLang="ko-KR" sz="2100" dirty="0"/>
              <a:t>-1</a:t>
            </a:r>
            <a:r>
              <a:rPr lang="ko-KR" altLang="en-US" sz="2100" dirty="0"/>
              <a:t>로 설정 </a:t>
            </a:r>
            <a:r>
              <a:rPr lang="en-US" altLang="ko-KR" sz="2100" dirty="0"/>
              <a:t>(</a:t>
            </a:r>
            <a:r>
              <a:rPr lang="ko-KR" altLang="en-US" sz="2100" dirty="0"/>
              <a:t>진실 아는 경우 </a:t>
            </a:r>
            <a:r>
              <a:rPr lang="en-US" altLang="ko-KR" sz="2100" dirty="0"/>
              <a:t>root</a:t>
            </a:r>
            <a:r>
              <a:rPr lang="ko-KR" altLang="en-US" sz="2100" dirty="0"/>
              <a:t>값이 </a:t>
            </a:r>
            <a:r>
              <a:rPr lang="en-US" altLang="ko-KR" sz="2100" dirty="0"/>
              <a:t>-1)</a:t>
            </a:r>
          </a:p>
          <a:p>
            <a:pPr>
              <a:lnSpc>
                <a:spcPct val="200000"/>
              </a:lnSpc>
              <a:buFont typeface="+mj-lt"/>
              <a:buAutoNum type="arabicPeriod"/>
            </a:pPr>
            <a:r>
              <a:rPr lang="ko-KR" altLang="en-US" sz="2100" dirty="0"/>
              <a:t> 전체 파티당 참가인원 저장하며 </a:t>
            </a:r>
            <a:r>
              <a:rPr lang="en-US" altLang="ko-KR" sz="2100" dirty="0"/>
              <a:t>union-find</a:t>
            </a:r>
            <a:r>
              <a:rPr lang="ko-KR" altLang="en-US" sz="2100" dirty="0"/>
              <a:t>로 같은 파티에 참여한 사람들을 하나의 집합으로 만들기</a:t>
            </a:r>
          </a:p>
          <a:p>
            <a:pPr>
              <a:lnSpc>
                <a:spcPct val="200000"/>
              </a:lnSpc>
              <a:buFont typeface="+mj-lt"/>
              <a:buAutoNum type="arabicPeriod"/>
            </a:pPr>
            <a:r>
              <a:rPr lang="ko-KR" altLang="en-US" sz="2100" dirty="0"/>
              <a:t> 파티 당 참가인원 조회하며 </a:t>
            </a:r>
            <a:r>
              <a:rPr lang="en-US" altLang="ko-KR" sz="2100" dirty="0"/>
              <a:t>root </a:t>
            </a:r>
            <a:r>
              <a:rPr lang="ko-KR" altLang="en-US" sz="2100" dirty="0"/>
              <a:t>값이 </a:t>
            </a:r>
            <a:r>
              <a:rPr lang="en-US" altLang="ko-KR" sz="2100" dirty="0"/>
              <a:t>-1</a:t>
            </a:r>
            <a:r>
              <a:rPr lang="ko-KR" altLang="en-US" sz="2100" dirty="0"/>
              <a:t>인 경우 </a:t>
            </a:r>
            <a:r>
              <a:rPr lang="en-US" altLang="ko-KR" sz="2100" dirty="0" err="1"/>
              <a:t>cnt</a:t>
            </a:r>
            <a:r>
              <a:rPr lang="en-US" altLang="ko-KR" sz="2100" dirty="0"/>
              <a:t> ++ (</a:t>
            </a:r>
            <a:r>
              <a:rPr lang="ko-KR" altLang="en-US" sz="2100" dirty="0"/>
              <a:t>진실 </a:t>
            </a:r>
            <a:r>
              <a:rPr lang="ko-KR" altLang="en-US" sz="2100" dirty="0" err="1"/>
              <a:t>말해야하는</a:t>
            </a:r>
            <a:r>
              <a:rPr lang="ko-KR" altLang="en-US" sz="2100" dirty="0"/>
              <a:t> 경우 </a:t>
            </a:r>
            <a:r>
              <a:rPr lang="en-US" altLang="ko-KR" sz="2100" dirty="0" err="1"/>
              <a:t>cnt</a:t>
            </a:r>
            <a:r>
              <a:rPr lang="en-US" altLang="ko-KR" sz="2100" dirty="0"/>
              <a:t>++)</a:t>
            </a:r>
          </a:p>
          <a:p>
            <a:pPr>
              <a:lnSpc>
                <a:spcPct val="200000"/>
              </a:lnSpc>
              <a:buFont typeface="+mj-lt"/>
              <a:buAutoNum type="arabicPeriod"/>
            </a:pPr>
            <a:r>
              <a:rPr lang="ko-KR" altLang="en-US" sz="2100" dirty="0"/>
              <a:t> 거짓말할 수 있는 파티 개수 찾는 것이므로 </a:t>
            </a:r>
            <a:r>
              <a:rPr lang="en-US" altLang="ko-KR" sz="2100" dirty="0"/>
              <a:t>[</a:t>
            </a:r>
            <a:r>
              <a:rPr lang="ko-KR" altLang="en-US" sz="2100" dirty="0"/>
              <a:t>전체 파티개수 </a:t>
            </a:r>
            <a:r>
              <a:rPr lang="en-US" altLang="ko-KR" sz="2100" dirty="0"/>
              <a:t>- </a:t>
            </a:r>
            <a:r>
              <a:rPr lang="en-US" altLang="ko-KR" sz="2100" dirty="0" err="1"/>
              <a:t>cnt</a:t>
            </a:r>
            <a:r>
              <a:rPr lang="en-US" altLang="ko-KR" sz="2100" dirty="0"/>
              <a:t>] </a:t>
            </a:r>
            <a:r>
              <a:rPr lang="ko-KR" altLang="en-US" sz="2100" dirty="0"/>
              <a:t>출력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ko-KR" altLang="en-US" sz="33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63035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2BB688-8847-4669-9B26-7879995F0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입력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FC477593-726B-41E1-945C-65A8020F0B9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128"/>
          <a:stretch/>
        </p:blipFill>
        <p:spPr bwMode="auto">
          <a:xfrm>
            <a:off x="838200" y="1855898"/>
            <a:ext cx="3634648" cy="3346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595182B-B12F-46C4-B1FE-A49337038837}"/>
              </a:ext>
            </a:extLst>
          </p:cNvPr>
          <p:cNvSpPr txBox="1"/>
          <p:nvPr/>
        </p:nvSpPr>
        <p:spPr>
          <a:xfrm>
            <a:off x="5466475" y="2370527"/>
            <a:ext cx="6189370" cy="27395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 파티 개수 </a:t>
            </a:r>
            <a:r>
              <a:rPr lang="en-US" altLang="ko-KR" dirty="0"/>
              <a:t>: 50 </a:t>
            </a:r>
            <a:r>
              <a:rPr lang="ko-KR" altLang="en-US" dirty="0"/>
              <a:t>이하의 자연수</a:t>
            </a:r>
          </a:p>
          <a:p>
            <a:pPr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 사람 수 </a:t>
            </a:r>
            <a:r>
              <a:rPr lang="en-US" altLang="ko-KR" dirty="0"/>
              <a:t>: 50 </a:t>
            </a:r>
            <a:r>
              <a:rPr lang="ko-KR" altLang="en-US" dirty="0"/>
              <a:t>이하의 자연수</a:t>
            </a:r>
          </a:p>
          <a:p>
            <a:pPr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 진실을 알고 있는 사람 수 </a:t>
            </a:r>
            <a:r>
              <a:rPr lang="en-US" altLang="ko-KR" dirty="0"/>
              <a:t>: 0 </a:t>
            </a:r>
            <a:r>
              <a:rPr lang="ko-KR" altLang="en-US" dirty="0"/>
              <a:t>이상 </a:t>
            </a:r>
            <a:r>
              <a:rPr lang="en-US" altLang="ko-KR" dirty="0"/>
              <a:t>50 </a:t>
            </a:r>
            <a:r>
              <a:rPr lang="ko-KR" altLang="en-US" dirty="0"/>
              <a:t>이하의 정수</a:t>
            </a:r>
          </a:p>
          <a:p>
            <a:pPr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 각 파티에 오는 사람의 수 </a:t>
            </a:r>
            <a:r>
              <a:rPr lang="en-US" altLang="ko-KR" dirty="0"/>
              <a:t>: 50 </a:t>
            </a:r>
            <a:r>
              <a:rPr lang="ko-KR" altLang="en-US" dirty="0"/>
              <a:t>이하의 자연수</a:t>
            </a:r>
          </a:p>
        </p:txBody>
      </p:sp>
    </p:spTree>
    <p:extLst>
      <p:ext uri="{BB962C8B-B14F-4D97-AF65-F5344CB8AC3E}">
        <p14:creationId xmlns:p14="http://schemas.microsoft.com/office/powerpoint/2010/main" val="7599785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18C29DE-1EAE-4664-BCF5-1AF21D8DD982}"/>
              </a:ext>
            </a:extLst>
          </p:cNvPr>
          <p:cNvSpPr/>
          <p:nvPr/>
        </p:nvSpPr>
        <p:spPr>
          <a:xfrm>
            <a:off x="856593" y="483474"/>
            <a:ext cx="2575034" cy="924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진실을 아는 사람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E93BA9A-C6D7-49BB-A2C8-A78F0017BAA9}"/>
              </a:ext>
            </a:extLst>
          </p:cNvPr>
          <p:cNvSpPr/>
          <p:nvPr/>
        </p:nvSpPr>
        <p:spPr>
          <a:xfrm>
            <a:off x="3431627" y="483474"/>
            <a:ext cx="7394028" cy="9249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85C4B62F-56F2-401E-89F9-82F915ABC37E}"/>
              </a:ext>
            </a:extLst>
          </p:cNvPr>
          <p:cNvGrpSpPr/>
          <p:nvPr/>
        </p:nvGrpSpPr>
        <p:grpSpPr>
          <a:xfrm>
            <a:off x="856593" y="1970686"/>
            <a:ext cx="9969062" cy="924910"/>
            <a:chOff x="861849" y="2370082"/>
            <a:chExt cx="9969062" cy="924910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8DAD7C2F-8FDA-49B7-A27F-3FCE2E6799AD}"/>
                </a:ext>
              </a:extLst>
            </p:cNvPr>
            <p:cNvSpPr/>
            <p:nvPr/>
          </p:nvSpPr>
          <p:spPr>
            <a:xfrm>
              <a:off x="861849" y="2370082"/>
              <a:ext cx="2575034" cy="92491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/>
                <a:t>파티 </a:t>
              </a:r>
              <a:r>
                <a:rPr lang="en-US" altLang="ko-KR" b="1" dirty="0"/>
                <a:t>1</a:t>
              </a:r>
              <a:endParaRPr lang="ko-KR" altLang="en-US" b="1" dirty="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C0A19043-642D-4810-8781-2493494D1B3A}"/>
                </a:ext>
              </a:extLst>
            </p:cNvPr>
            <p:cNvSpPr/>
            <p:nvPr/>
          </p:nvSpPr>
          <p:spPr>
            <a:xfrm>
              <a:off x="3436883" y="2370082"/>
              <a:ext cx="7394028" cy="924910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5796E15B-3772-4936-BB42-2A44872506BA}"/>
              </a:ext>
            </a:extLst>
          </p:cNvPr>
          <p:cNvGrpSpPr/>
          <p:nvPr/>
        </p:nvGrpSpPr>
        <p:grpSpPr>
          <a:xfrm>
            <a:off x="856593" y="3088369"/>
            <a:ext cx="9969062" cy="924910"/>
            <a:chOff x="861849" y="2370082"/>
            <a:chExt cx="9969062" cy="924910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F991B103-6A05-4C3B-B386-4B3868743974}"/>
                </a:ext>
              </a:extLst>
            </p:cNvPr>
            <p:cNvSpPr/>
            <p:nvPr/>
          </p:nvSpPr>
          <p:spPr>
            <a:xfrm>
              <a:off x="861849" y="2370082"/>
              <a:ext cx="2575034" cy="92491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/>
                <a:t>파티 </a:t>
              </a:r>
              <a:r>
                <a:rPr lang="en-US" altLang="ko-KR" b="1" dirty="0"/>
                <a:t>2</a:t>
              </a:r>
              <a:endParaRPr lang="ko-KR" altLang="en-US" b="1" dirty="0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3372C28E-C12A-460D-B833-D42C28E42D0A}"/>
                </a:ext>
              </a:extLst>
            </p:cNvPr>
            <p:cNvSpPr/>
            <p:nvPr/>
          </p:nvSpPr>
          <p:spPr>
            <a:xfrm>
              <a:off x="3436883" y="2370082"/>
              <a:ext cx="7394028" cy="924910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4BD8CFFC-790B-4555-86A7-EE4FBEF139A4}"/>
              </a:ext>
            </a:extLst>
          </p:cNvPr>
          <p:cNvGrpSpPr/>
          <p:nvPr/>
        </p:nvGrpSpPr>
        <p:grpSpPr>
          <a:xfrm>
            <a:off x="856593" y="4206052"/>
            <a:ext cx="9969062" cy="924910"/>
            <a:chOff x="861849" y="2370082"/>
            <a:chExt cx="9969062" cy="924910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889494DD-6A49-45FC-A6BD-AD36EA5E7298}"/>
                </a:ext>
              </a:extLst>
            </p:cNvPr>
            <p:cNvSpPr/>
            <p:nvPr/>
          </p:nvSpPr>
          <p:spPr>
            <a:xfrm>
              <a:off x="861849" y="2370082"/>
              <a:ext cx="2575034" cy="92491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/>
                <a:t>파티 </a:t>
              </a:r>
              <a:r>
                <a:rPr lang="en-US" altLang="ko-KR" b="1" dirty="0"/>
                <a:t>3</a:t>
              </a:r>
              <a:endParaRPr lang="ko-KR" altLang="en-US" b="1" dirty="0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BEE7FBF8-8B78-4F8A-8408-EAB2753DC3EF}"/>
                </a:ext>
              </a:extLst>
            </p:cNvPr>
            <p:cNvSpPr/>
            <p:nvPr/>
          </p:nvSpPr>
          <p:spPr>
            <a:xfrm>
              <a:off x="3436883" y="2370082"/>
              <a:ext cx="7394028" cy="924910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1" name="타원 20">
            <a:extLst>
              <a:ext uri="{FF2B5EF4-FFF2-40B4-BE49-F238E27FC236}">
                <a16:creationId xmlns:a16="http://schemas.microsoft.com/office/drawing/2014/main" id="{51791DF0-2CC4-402C-AF25-5B829388C0BA}"/>
              </a:ext>
            </a:extLst>
          </p:cNvPr>
          <p:cNvSpPr/>
          <p:nvPr/>
        </p:nvSpPr>
        <p:spPr>
          <a:xfrm>
            <a:off x="3599793" y="672660"/>
            <a:ext cx="558000" cy="558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3B2B2971-FFBB-40CC-B2AE-5376ED61BCD6}"/>
              </a:ext>
            </a:extLst>
          </p:cNvPr>
          <p:cNvSpPr/>
          <p:nvPr/>
        </p:nvSpPr>
        <p:spPr>
          <a:xfrm>
            <a:off x="3599793" y="4363236"/>
            <a:ext cx="557048" cy="558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08FD0F75-677F-41C2-84E9-570792A599E8}"/>
              </a:ext>
            </a:extLst>
          </p:cNvPr>
          <p:cNvSpPr/>
          <p:nvPr/>
        </p:nvSpPr>
        <p:spPr>
          <a:xfrm>
            <a:off x="4529960" y="4363236"/>
            <a:ext cx="557047" cy="558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3</a:t>
            </a:r>
            <a:endParaRPr lang="ko-KR" altLang="en-US" b="1" dirty="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836347C4-CB76-410C-998A-B5E0645A9712}"/>
              </a:ext>
            </a:extLst>
          </p:cNvPr>
          <p:cNvSpPr/>
          <p:nvPr/>
        </p:nvSpPr>
        <p:spPr>
          <a:xfrm>
            <a:off x="3599794" y="3271824"/>
            <a:ext cx="557047" cy="558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3</a:t>
            </a:r>
            <a:endParaRPr lang="ko-KR" altLang="en-US" b="1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77808B1D-EA06-4412-B4E8-DEE9F4E76DF7}"/>
              </a:ext>
            </a:extLst>
          </p:cNvPr>
          <p:cNvSpPr/>
          <p:nvPr/>
        </p:nvSpPr>
        <p:spPr>
          <a:xfrm>
            <a:off x="4529960" y="3271824"/>
            <a:ext cx="557047" cy="558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4</a:t>
            </a:r>
            <a:endParaRPr lang="ko-KR" altLang="en-US" b="1" dirty="0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890107F6-D218-4B13-9EB7-67367E234D79}"/>
              </a:ext>
            </a:extLst>
          </p:cNvPr>
          <p:cNvSpPr/>
          <p:nvPr/>
        </p:nvSpPr>
        <p:spPr>
          <a:xfrm>
            <a:off x="5449614" y="3271824"/>
            <a:ext cx="557047" cy="558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6</a:t>
            </a:r>
            <a:endParaRPr lang="ko-KR" altLang="en-US" b="1" dirty="0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353DFD65-4A6A-47A9-B3E6-D1B8B2235869}"/>
              </a:ext>
            </a:extLst>
          </p:cNvPr>
          <p:cNvSpPr/>
          <p:nvPr/>
        </p:nvSpPr>
        <p:spPr>
          <a:xfrm>
            <a:off x="3612933" y="2163459"/>
            <a:ext cx="557047" cy="558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AAC4B03B-1439-4E99-94E8-9B59D430EA45}"/>
              </a:ext>
            </a:extLst>
          </p:cNvPr>
          <p:cNvSpPr/>
          <p:nvPr/>
        </p:nvSpPr>
        <p:spPr>
          <a:xfrm>
            <a:off x="4529960" y="2163459"/>
            <a:ext cx="557047" cy="558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5</a:t>
            </a:r>
            <a:endParaRPr lang="ko-KR" altLang="en-US" b="1" dirty="0"/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74D13568-466B-4319-BF23-4B01702E1094}"/>
              </a:ext>
            </a:extLst>
          </p:cNvPr>
          <p:cNvCxnSpPr>
            <a:cxnSpLocks/>
          </p:cNvCxnSpPr>
          <p:nvPr/>
        </p:nvCxnSpPr>
        <p:spPr>
          <a:xfrm>
            <a:off x="441434" y="1692163"/>
            <a:ext cx="11067393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2008D8AE-3847-4F66-99A2-6A5C3E5E13E0}"/>
              </a:ext>
            </a:extLst>
          </p:cNvPr>
          <p:cNvGrpSpPr/>
          <p:nvPr/>
        </p:nvGrpSpPr>
        <p:grpSpPr>
          <a:xfrm>
            <a:off x="856593" y="5323735"/>
            <a:ext cx="9969062" cy="924910"/>
            <a:chOff x="861849" y="2370082"/>
            <a:chExt cx="9969062" cy="924910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509CC4DC-BAC5-4BF2-BD75-6DC3E081679C}"/>
                </a:ext>
              </a:extLst>
            </p:cNvPr>
            <p:cNvSpPr/>
            <p:nvPr/>
          </p:nvSpPr>
          <p:spPr>
            <a:xfrm>
              <a:off x="861849" y="2370082"/>
              <a:ext cx="2575034" cy="92491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/>
                <a:t>파티 </a:t>
              </a:r>
              <a:r>
                <a:rPr lang="en-US" altLang="ko-KR" b="1" dirty="0"/>
                <a:t>4</a:t>
              </a:r>
              <a:endParaRPr lang="ko-KR" altLang="en-US" b="1" dirty="0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AAFDFBE2-9CAE-4127-A982-14A18ADBDE4F}"/>
                </a:ext>
              </a:extLst>
            </p:cNvPr>
            <p:cNvSpPr/>
            <p:nvPr/>
          </p:nvSpPr>
          <p:spPr>
            <a:xfrm>
              <a:off x="3436883" y="2370082"/>
              <a:ext cx="7394028" cy="924910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37" name="타원 36">
            <a:extLst>
              <a:ext uri="{FF2B5EF4-FFF2-40B4-BE49-F238E27FC236}">
                <a16:creationId xmlns:a16="http://schemas.microsoft.com/office/drawing/2014/main" id="{6E628C56-1DD2-4E3D-9BE7-6DD748C9EE5A}"/>
              </a:ext>
            </a:extLst>
          </p:cNvPr>
          <p:cNvSpPr/>
          <p:nvPr/>
        </p:nvSpPr>
        <p:spPr>
          <a:xfrm>
            <a:off x="4529960" y="5480919"/>
            <a:ext cx="557047" cy="558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7</a:t>
            </a:r>
            <a:endParaRPr lang="ko-KR" altLang="en-US" b="1" dirty="0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AF0F3B55-F6C1-49FA-BDD7-D9C3C51087BB}"/>
              </a:ext>
            </a:extLst>
          </p:cNvPr>
          <p:cNvSpPr/>
          <p:nvPr/>
        </p:nvSpPr>
        <p:spPr>
          <a:xfrm>
            <a:off x="3612933" y="5480919"/>
            <a:ext cx="557047" cy="558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4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717954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18C29DE-1EAE-4664-BCF5-1AF21D8DD982}"/>
              </a:ext>
            </a:extLst>
          </p:cNvPr>
          <p:cNvSpPr/>
          <p:nvPr/>
        </p:nvSpPr>
        <p:spPr>
          <a:xfrm>
            <a:off x="856593" y="483474"/>
            <a:ext cx="2575034" cy="924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진실을 아는 사람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E93BA9A-C6D7-49BB-A2C8-A78F0017BAA9}"/>
              </a:ext>
            </a:extLst>
          </p:cNvPr>
          <p:cNvSpPr/>
          <p:nvPr/>
        </p:nvSpPr>
        <p:spPr>
          <a:xfrm>
            <a:off x="3431627" y="483474"/>
            <a:ext cx="7394028" cy="9249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85C4B62F-56F2-401E-89F9-82F915ABC37E}"/>
              </a:ext>
            </a:extLst>
          </p:cNvPr>
          <p:cNvGrpSpPr/>
          <p:nvPr/>
        </p:nvGrpSpPr>
        <p:grpSpPr>
          <a:xfrm>
            <a:off x="856593" y="1970686"/>
            <a:ext cx="9969062" cy="924910"/>
            <a:chOff x="861849" y="2370082"/>
            <a:chExt cx="9969062" cy="924910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8DAD7C2F-8FDA-49B7-A27F-3FCE2E6799AD}"/>
                </a:ext>
              </a:extLst>
            </p:cNvPr>
            <p:cNvSpPr/>
            <p:nvPr/>
          </p:nvSpPr>
          <p:spPr>
            <a:xfrm>
              <a:off x="861849" y="2370082"/>
              <a:ext cx="2575034" cy="92491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/>
                <a:t>파티 </a:t>
              </a:r>
              <a:r>
                <a:rPr lang="en-US" altLang="ko-KR" b="1" dirty="0"/>
                <a:t>1</a:t>
              </a:r>
              <a:endParaRPr lang="ko-KR" altLang="en-US" b="1" dirty="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C0A19043-642D-4810-8781-2493494D1B3A}"/>
                </a:ext>
              </a:extLst>
            </p:cNvPr>
            <p:cNvSpPr/>
            <p:nvPr/>
          </p:nvSpPr>
          <p:spPr>
            <a:xfrm>
              <a:off x="3436883" y="2370082"/>
              <a:ext cx="7394028" cy="924910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5796E15B-3772-4936-BB42-2A44872506BA}"/>
              </a:ext>
            </a:extLst>
          </p:cNvPr>
          <p:cNvGrpSpPr/>
          <p:nvPr/>
        </p:nvGrpSpPr>
        <p:grpSpPr>
          <a:xfrm>
            <a:off x="856593" y="3088369"/>
            <a:ext cx="9969062" cy="924910"/>
            <a:chOff x="861849" y="2370082"/>
            <a:chExt cx="9969062" cy="924910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F991B103-6A05-4C3B-B386-4B3868743974}"/>
                </a:ext>
              </a:extLst>
            </p:cNvPr>
            <p:cNvSpPr/>
            <p:nvPr/>
          </p:nvSpPr>
          <p:spPr>
            <a:xfrm>
              <a:off x="861849" y="2370082"/>
              <a:ext cx="2575034" cy="92491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/>
                <a:t>파티 </a:t>
              </a:r>
              <a:r>
                <a:rPr lang="en-US" altLang="ko-KR" b="1" dirty="0"/>
                <a:t>2</a:t>
              </a:r>
              <a:endParaRPr lang="ko-KR" altLang="en-US" b="1" dirty="0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3372C28E-C12A-460D-B833-D42C28E42D0A}"/>
                </a:ext>
              </a:extLst>
            </p:cNvPr>
            <p:cNvSpPr/>
            <p:nvPr/>
          </p:nvSpPr>
          <p:spPr>
            <a:xfrm>
              <a:off x="3436883" y="2370082"/>
              <a:ext cx="7394028" cy="924910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4BD8CFFC-790B-4555-86A7-EE4FBEF139A4}"/>
              </a:ext>
            </a:extLst>
          </p:cNvPr>
          <p:cNvGrpSpPr/>
          <p:nvPr/>
        </p:nvGrpSpPr>
        <p:grpSpPr>
          <a:xfrm>
            <a:off x="856593" y="4206052"/>
            <a:ext cx="9969062" cy="924910"/>
            <a:chOff x="861849" y="2370082"/>
            <a:chExt cx="9969062" cy="924910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889494DD-6A49-45FC-A6BD-AD36EA5E7298}"/>
                </a:ext>
              </a:extLst>
            </p:cNvPr>
            <p:cNvSpPr/>
            <p:nvPr/>
          </p:nvSpPr>
          <p:spPr>
            <a:xfrm>
              <a:off x="861849" y="2370082"/>
              <a:ext cx="2575034" cy="92491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/>
                <a:t>파티 </a:t>
              </a:r>
              <a:r>
                <a:rPr lang="en-US" altLang="ko-KR" b="1" dirty="0"/>
                <a:t>3</a:t>
              </a:r>
              <a:endParaRPr lang="ko-KR" altLang="en-US" b="1" dirty="0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BEE7FBF8-8B78-4F8A-8408-EAB2753DC3EF}"/>
                </a:ext>
              </a:extLst>
            </p:cNvPr>
            <p:cNvSpPr/>
            <p:nvPr/>
          </p:nvSpPr>
          <p:spPr>
            <a:xfrm>
              <a:off x="3436883" y="2370082"/>
              <a:ext cx="7394028" cy="924910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1" name="타원 20">
            <a:extLst>
              <a:ext uri="{FF2B5EF4-FFF2-40B4-BE49-F238E27FC236}">
                <a16:creationId xmlns:a16="http://schemas.microsoft.com/office/drawing/2014/main" id="{51791DF0-2CC4-402C-AF25-5B829388C0BA}"/>
              </a:ext>
            </a:extLst>
          </p:cNvPr>
          <p:cNvSpPr/>
          <p:nvPr/>
        </p:nvSpPr>
        <p:spPr>
          <a:xfrm>
            <a:off x="3599793" y="672660"/>
            <a:ext cx="558000" cy="558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3B2B2971-FFBB-40CC-B2AE-5376ED61BCD6}"/>
              </a:ext>
            </a:extLst>
          </p:cNvPr>
          <p:cNvSpPr/>
          <p:nvPr/>
        </p:nvSpPr>
        <p:spPr>
          <a:xfrm>
            <a:off x="3599793" y="4363236"/>
            <a:ext cx="557048" cy="558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08FD0F75-677F-41C2-84E9-570792A599E8}"/>
              </a:ext>
            </a:extLst>
          </p:cNvPr>
          <p:cNvSpPr/>
          <p:nvPr/>
        </p:nvSpPr>
        <p:spPr>
          <a:xfrm>
            <a:off x="4529960" y="4363236"/>
            <a:ext cx="557047" cy="558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3</a:t>
            </a:r>
            <a:endParaRPr lang="ko-KR" altLang="en-US" b="1" dirty="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836347C4-CB76-410C-998A-B5E0645A9712}"/>
              </a:ext>
            </a:extLst>
          </p:cNvPr>
          <p:cNvSpPr/>
          <p:nvPr/>
        </p:nvSpPr>
        <p:spPr>
          <a:xfrm>
            <a:off x="3599794" y="3271824"/>
            <a:ext cx="557047" cy="558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3</a:t>
            </a:r>
            <a:endParaRPr lang="ko-KR" altLang="en-US" b="1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77808B1D-EA06-4412-B4E8-DEE9F4E76DF7}"/>
              </a:ext>
            </a:extLst>
          </p:cNvPr>
          <p:cNvSpPr/>
          <p:nvPr/>
        </p:nvSpPr>
        <p:spPr>
          <a:xfrm>
            <a:off x="4529960" y="3271824"/>
            <a:ext cx="557047" cy="558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4</a:t>
            </a:r>
            <a:endParaRPr lang="ko-KR" altLang="en-US" b="1" dirty="0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890107F6-D218-4B13-9EB7-67367E234D79}"/>
              </a:ext>
            </a:extLst>
          </p:cNvPr>
          <p:cNvSpPr/>
          <p:nvPr/>
        </p:nvSpPr>
        <p:spPr>
          <a:xfrm>
            <a:off x="5449614" y="3271824"/>
            <a:ext cx="557047" cy="558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6</a:t>
            </a:r>
            <a:endParaRPr lang="ko-KR" altLang="en-US" b="1" dirty="0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353DFD65-4A6A-47A9-B3E6-D1B8B2235869}"/>
              </a:ext>
            </a:extLst>
          </p:cNvPr>
          <p:cNvSpPr/>
          <p:nvPr/>
        </p:nvSpPr>
        <p:spPr>
          <a:xfrm>
            <a:off x="3612933" y="2163459"/>
            <a:ext cx="557047" cy="558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AAC4B03B-1439-4E99-94E8-9B59D430EA45}"/>
              </a:ext>
            </a:extLst>
          </p:cNvPr>
          <p:cNvSpPr/>
          <p:nvPr/>
        </p:nvSpPr>
        <p:spPr>
          <a:xfrm>
            <a:off x="4529960" y="2163459"/>
            <a:ext cx="557047" cy="558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5</a:t>
            </a:r>
            <a:endParaRPr lang="ko-KR" altLang="en-US" b="1" dirty="0"/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74D13568-466B-4319-BF23-4B01702E1094}"/>
              </a:ext>
            </a:extLst>
          </p:cNvPr>
          <p:cNvCxnSpPr>
            <a:cxnSpLocks/>
          </p:cNvCxnSpPr>
          <p:nvPr/>
        </p:nvCxnSpPr>
        <p:spPr>
          <a:xfrm>
            <a:off x="441434" y="1692163"/>
            <a:ext cx="11067393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2008D8AE-3847-4F66-99A2-6A5C3E5E13E0}"/>
              </a:ext>
            </a:extLst>
          </p:cNvPr>
          <p:cNvGrpSpPr/>
          <p:nvPr/>
        </p:nvGrpSpPr>
        <p:grpSpPr>
          <a:xfrm>
            <a:off x="856593" y="5323735"/>
            <a:ext cx="9969062" cy="924910"/>
            <a:chOff x="861849" y="2370082"/>
            <a:chExt cx="9969062" cy="924910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509CC4DC-BAC5-4BF2-BD75-6DC3E081679C}"/>
                </a:ext>
              </a:extLst>
            </p:cNvPr>
            <p:cNvSpPr/>
            <p:nvPr/>
          </p:nvSpPr>
          <p:spPr>
            <a:xfrm>
              <a:off x="861849" y="2370082"/>
              <a:ext cx="2575034" cy="92491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/>
                <a:t>파티 </a:t>
              </a:r>
              <a:r>
                <a:rPr lang="en-US" altLang="ko-KR" b="1" dirty="0"/>
                <a:t>4</a:t>
              </a:r>
              <a:endParaRPr lang="ko-KR" altLang="en-US" b="1" dirty="0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AAFDFBE2-9CAE-4127-A982-14A18ADBDE4F}"/>
                </a:ext>
              </a:extLst>
            </p:cNvPr>
            <p:cNvSpPr/>
            <p:nvPr/>
          </p:nvSpPr>
          <p:spPr>
            <a:xfrm>
              <a:off x="3436883" y="2370082"/>
              <a:ext cx="7394028" cy="924910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37" name="타원 36">
            <a:extLst>
              <a:ext uri="{FF2B5EF4-FFF2-40B4-BE49-F238E27FC236}">
                <a16:creationId xmlns:a16="http://schemas.microsoft.com/office/drawing/2014/main" id="{6E628C56-1DD2-4E3D-9BE7-6DD748C9EE5A}"/>
              </a:ext>
            </a:extLst>
          </p:cNvPr>
          <p:cNvSpPr/>
          <p:nvPr/>
        </p:nvSpPr>
        <p:spPr>
          <a:xfrm>
            <a:off x="4529960" y="5480919"/>
            <a:ext cx="557047" cy="558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7</a:t>
            </a:r>
            <a:endParaRPr lang="ko-KR" altLang="en-US" b="1" dirty="0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AF0F3B55-F6C1-49FA-BDD7-D9C3C51087BB}"/>
              </a:ext>
            </a:extLst>
          </p:cNvPr>
          <p:cNvSpPr/>
          <p:nvPr/>
        </p:nvSpPr>
        <p:spPr>
          <a:xfrm>
            <a:off x="3612933" y="5480919"/>
            <a:ext cx="557047" cy="558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4</a:t>
            </a:r>
            <a:endParaRPr lang="ko-KR" altLang="en-US" b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8063700-FA1D-49F2-82D6-01205E09C67F}"/>
              </a:ext>
            </a:extLst>
          </p:cNvPr>
          <p:cNvSpPr txBox="1"/>
          <p:nvPr/>
        </p:nvSpPr>
        <p:spPr>
          <a:xfrm>
            <a:off x="9737834" y="4376119"/>
            <a:ext cx="819807" cy="584775"/>
          </a:xfrm>
          <a:prstGeom prst="rect">
            <a:avLst/>
          </a:prstGeom>
          <a:noFill/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accent6">
                    <a:lumMod val="75000"/>
                  </a:schemeClr>
                </a:solidFill>
              </a:rPr>
              <a:t>T</a:t>
            </a:r>
            <a:endParaRPr lang="ko-KR" alt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28362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18C29DE-1EAE-4664-BCF5-1AF21D8DD982}"/>
              </a:ext>
            </a:extLst>
          </p:cNvPr>
          <p:cNvSpPr/>
          <p:nvPr/>
        </p:nvSpPr>
        <p:spPr>
          <a:xfrm>
            <a:off x="856593" y="483474"/>
            <a:ext cx="2575034" cy="924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진실을 아는 사람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E93BA9A-C6D7-49BB-A2C8-A78F0017BAA9}"/>
              </a:ext>
            </a:extLst>
          </p:cNvPr>
          <p:cNvSpPr/>
          <p:nvPr/>
        </p:nvSpPr>
        <p:spPr>
          <a:xfrm>
            <a:off x="3431627" y="483474"/>
            <a:ext cx="7394028" cy="9249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85C4B62F-56F2-401E-89F9-82F915ABC37E}"/>
              </a:ext>
            </a:extLst>
          </p:cNvPr>
          <p:cNvGrpSpPr/>
          <p:nvPr/>
        </p:nvGrpSpPr>
        <p:grpSpPr>
          <a:xfrm>
            <a:off x="856593" y="1970686"/>
            <a:ext cx="9969062" cy="924910"/>
            <a:chOff x="861849" y="2370082"/>
            <a:chExt cx="9969062" cy="924910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8DAD7C2F-8FDA-49B7-A27F-3FCE2E6799AD}"/>
                </a:ext>
              </a:extLst>
            </p:cNvPr>
            <p:cNvSpPr/>
            <p:nvPr/>
          </p:nvSpPr>
          <p:spPr>
            <a:xfrm>
              <a:off x="861849" y="2370082"/>
              <a:ext cx="2575034" cy="92491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/>
                <a:t>파티 </a:t>
              </a:r>
              <a:r>
                <a:rPr lang="en-US" altLang="ko-KR" b="1" dirty="0"/>
                <a:t>1</a:t>
              </a:r>
              <a:endParaRPr lang="ko-KR" altLang="en-US" b="1" dirty="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C0A19043-642D-4810-8781-2493494D1B3A}"/>
                </a:ext>
              </a:extLst>
            </p:cNvPr>
            <p:cNvSpPr/>
            <p:nvPr/>
          </p:nvSpPr>
          <p:spPr>
            <a:xfrm>
              <a:off x="3436883" y="2370082"/>
              <a:ext cx="7394028" cy="924910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5796E15B-3772-4936-BB42-2A44872506BA}"/>
              </a:ext>
            </a:extLst>
          </p:cNvPr>
          <p:cNvGrpSpPr/>
          <p:nvPr/>
        </p:nvGrpSpPr>
        <p:grpSpPr>
          <a:xfrm>
            <a:off x="856593" y="3088369"/>
            <a:ext cx="9969062" cy="924910"/>
            <a:chOff x="861849" y="2370082"/>
            <a:chExt cx="9969062" cy="924910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F991B103-6A05-4C3B-B386-4B3868743974}"/>
                </a:ext>
              </a:extLst>
            </p:cNvPr>
            <p:cNvSpPr/>
            <p:nvPr/>
          </p:nvSpPr>
          <p:spPr>
            <a:xfrm>
              <a:off x="861849" y="2370082"/>
              <a:ext cx="2575034" cy="92491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/>
                <a:t>파티 </a:t>
              </a:r>
              <a:r>
                <a:rPr lang="en-US" altLang="ko-KR" b="1" dirty="0"/>
                <a:t>2</a:t>
              </a:r>
              <a:endParaRPr lang="ko-KR" altLang="en-US" b="1" dirty="0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3372C28E-C12A-460D-B833-D42C28E42D0A}"/>
                </a:ext>
              </a:extLst>
            </p:cNvPr>
            <p:cNvSpPr/>
            <p:nvPr/>
          </p:nvSpPr>
          <p:spPr>
            <a:xfrm>
              <a:off x="3436883" y="2370082"/>
              <a:ext cx="7394028" cy="924910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4BD8CFFC-790B-4555-86A7-EE4FBEF139A4}"/>
              </a:ext>
            </a:extLst>
          </p:cNvPr>
          <p:cNvGrpSpPr/>
          <p:nvPr/>
        </p:nvGrpSpPr>
        <p:grpSpPr>
          <a:xfrm>
            <a:off x="856593" y="4206052"/>
            <a:ext cx="9969062" cy="924910"/>
            <a:chOff x="861849" y="2370082"/>
            <a:chExt cx="9969062" cy="924910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889494DD-6A49-45FC-A6BD-AD36EA5E7298}"/>
                </a:ext>
              </a:extLst>
            </p:cNvPr>
            <p:cNvSpPr/>
            <p:nvPr/>
          </p:nvSpPr>
          <p:spPr>
            <a:xfrm>
              <a:off x="861849" y="2370082"/>
              <a:ext cx="2575034" cy="92491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/>
                <a:t>파티 </a:t>
              </a:r>
              <a:r>
                <a:rPr lang="en-US" altLang="ko-KR" b="1" dirty="0"/>
                <a:t>3</a:t>
              </a:r>
              <a:endParaRPr lang="ko-KR" altLang="en-US" b="1" dirty="0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BEE7FBF8-8B78-4F8A-8408-EAB2753DC3EF}"/>
                </a:ext>
              </a:extLst>
            </p:cNvPr>
            <p:cNvSpPr/>
            <p:nvPr/>
          </p:nvSpPr>
          <p:spPr>
            <a:xfrm>
              <a:off x="3436883" y="2370082"/>
              <a:ext cx="7394028" cy="924910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1" name="타원 20">
            <a:extLst>
              <a:ext uri="{FF2B5EF4-FFF2-40B4-BE49-F238E27FC236}">
                <a16:creationId xmlns:a16="http://schemas.microsoft.com/office/drawing/2014/main" id="{51791DF0-2CC4-402C-AF25-5B829388C0BA}"/>
              </a:ext>
            </a:extLst>
          </p:cNvPr>
          <p:cNvSpPr/>
          <p:nvPr/>
        </p:nvSpPr>
        <p:spPr>
          <a:xfrm>
            <a:off x="3599793" y="672660"/>
            <a:ext cx="558000" cy="558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3B2B2971-FFBB-40CC-B2AE-5376ED61BCD6}"/>
              </a:ext>
            </a:extLst>
          </p:cNvPr>
          <p:cNvSpPr/>
          <p:nvPr/>
        </p:nvSpPr>
        <p:spPr>
          <a:xfrm>
            <a:off x="3599793" y="4363236"/>
            <a:ext cx="557048" cy="558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08FD0F75-677F-41C2-84E9-570792A599E8}"/>
              </a:ext>
            </a:extLst>
          </p:cNvPr>
          <p:cNvSpPr/>
          <p:nvPr/>
        </p:nvSpPr>
        <p:spPr>
          <a:xfrm>
            <a:off x="4529960" y="4363236"/>
            <a:ext cx="557047" cy="558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3</a:t>
            </a:r>
            <a:endParaRPr lang="ko-KR" altLang="en-US" b="1" dirty="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836347C4-CB76-410C-998A-B5E0645A9712}"/>
              </a:ext>
            </a:extLst>
          </p:cNvPr>
          <p:cNvSpPr/>
          <p:nvPr/>
        </p:nvSpPr>
        <p:spPr>
          <a:xfrm>
            <a:off x="3599794" y="3271824"/>
            <a:ext cx="557047" cy="558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3</a:t>
            </a:r>
            <a:endParaRPr lang="ko-KR" altLang="en-US" b="1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77808B1D-EA06-4412-B4E8-DEE9F4E76DF7}"/>
              </a:ext>
            </a:extLst>
          </p:cNvPr>
          <p:cNvSpPr/>
          <p:nvPr/>
        </p:nvSpPr>
        <p:spPr>
          <a:xfrm>
            <a:off x="4529960" y="3271824"/>
            <a:ext cx="557047" cy="558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4</a:t>
            </a:r>
            <a:endParaRPr lang="ko-KR" altLang="en-US" b="1" dirty="0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890107F6-D218-4B13-9EB7-67367E234D79}"/>
              </a:ext>
            </a:extLst>
          </p:cNvPr>
          <p:cNvSpPr/>
          <p:nvPr/>
        </p:nvSpPr>
        <p:spPr>
          <a:xfrm>
            <a:off x="5449614" y="3271824"/>
            <a:ext cx="557047" cy="558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6</a:t>
            </a:r>
            <a:endParaRPr lang="ko-KR" altLang="en-US" b="1" dirty="0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353DFD65-4A6A-47A9-B3E6-D1B8B2235869}"/>
              </a:ext>
            </a:extLst>
          </p:cNvPr>
          <p:cNvSpPr/>
          <p:nvPr/>
        </p:nvSpPr>
        <p:spPr>
          <a:xfrm>
            <a:off x="3612933" y="2163459"/>
            <a:ext cx="557047" cy="558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AAC4B03B-1439-4E99-94E8-9B59D430EA45}"/>
              </a:ext>
            </a:extLst>
          </p:cNvPr>
          <p:cNvSpPr/>
          <p:nvPr/>
        </p:nvSpPr>
        <p:spPr>
          <a:xfrm>
            <a:off x="4529960" y="2163459"/>
            <a:ext cx="557047" cy="558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5</a:t>
            </a:r>
            <a:endParaRPr lang="ko-KR" altLang="en-US" b="1" dirty="0"/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74D13568-466B-4319-BF23-4B01702E1094}"/>
              </a:ext>
            </a:extLst>
          </p:cNvPr>
          <p:cNvCxnSpPr>
            <a:cxnSpLocks/>
          </p:cNvCxnSpPr>
          <p:nvPr/>
        </p:nvCxnSpPr>
        <p:spPr>
          <a:xfrm>
            <a:off x="441434" y="1692163"/>
            <a:ext cx="11067393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2008D8AE-3847-4F66-99A2-6A5C3E5E13E0}"/>
              </a:ext>
            </a:extLst>
          </p:cNvPr>
          <p:cNvGrpSpPr/>
          <p:nvPr/>
        </p:nvGrpSpPr>
        <p:grpSpPr>
          <a:xfrm>
            <a:off x="856593" y="5323735"/>
            <a:ext cx="9969062" cy="924910"/>
            <a:chOff x="861849" y="2370082"/>
            <a:chExt cx="9969062" cy="924910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509CC4DC-BAC5-4BF2-BD75-6DC3E081679C}"/>
                </a:ext>
              </a:extLst>
            </p:cNvPr>
            <p:cNvSpPr/>
            <p:nvPr/>
          </p:nvSpPr>
          <p:spPr>
            <a:xfrm>
              <a:off x="861849" y="2370082"/>
              <a:ext cx="2575034" cy="92491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/>
                <a:t>파티 </a:t>
              </a:r>
              <a:r>
                <a:rPr lang="en-US" altLang="ko-KR" b="1" dirty="0"/>
                <a:t>4</a:t>
              </a:r>
              <a:endParaRPr lang="ko-KR" altLang="en-US" b="1" dirty="0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AAFDFBE2-9CAE-4127-A982-14A18ADBDE4F}"/>
                </a:ext>
              </a:extLst>
            </p:cNvPr>
            <p:cNvSpPr/>
            <p:nvPr/>
          </p:nvSpPr>
          <p:spPr>
            <a:xfrm>
              <a:off x="3436883" y="2370082"/>
              <a:ext cx="7394028" cy="924910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37" name="타원 36">
            <a:extLst>
              <a:ext uri="{FF2B5EF4-FFF2-40B4-BE49-F238E27FC236}">
                <a16:creationId xmlns:a16="http://schemas.microsoft.com/office/drawing/2014/main" id="{6E628C56-1DD2-4E3D-9BE7-6DD748C9EE5A}"/>
              </a:ext>
            </a:extLst>
          </p:cNvPr>
          <p:cNvSpPr/>
          <p:nvPr/>
        </p:nvSpPr>
        <p:spPr>
          <a:xfrm>
            <a:off x="4529960" y="5480919"/>
            <a:ext cx="557047" cy="558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7</a:t>
            </a:r>
            <a:endParaRPr lang="ko-KR" altLang="en-US" b="1" dirty="0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AF0F3B55-F6C1-49FA-BDD7-D9C3C51087BB}"/>
              </a:ext>
            </a:extLst>
          </p:cNvPr>
          <p:cNvSpPr/>
          <p:nvPr/>
        </p:nvSpPr>
        <p:spPr>
          <a:xfrm>
            <a:off x="3612933" y="5480919"/>
            <a:ext cx="557047" cy="558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4</a:t>
            </a:r>
            <a:endParaRPr lang="ko-KR" altLang="en-US" b="1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D2D00CD-EB90-402B-88E0-15515E792545}"/>
              </a:ext>
            </a:extLst>
          </p:cNvPr>
          <p:cNvSpPr txBox="1"/>
          <p:nvPr/>
        </p:nvSpPr>
        <p:spPr>
          <a:xfrm>
            <a:off x="9737834" y="4376119"/>
            <a:ext cx="819807" cy="584775"/>
          </a:xfrm>
          <a:prstGeom prst="rect">
            <a:avLst/>
          </a:prstGeom>
          <a:noFill/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accent6">
                    <a:lumMod val="75000"/>
                  </a:schemeClr>
                </a:solidFill>
              </a:rPr>
              <a:t>T</a:t>
            </a:r>
            <a:endParaRPr lang="ko-KR" alt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18924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18C29DE-1EAE-4664-BCF5-1AF21D8DD982}"/>
              </a:ext>
            </a:extLst>
          </p:cNvPr>
          <p:cNvSpPr/>
          <p:nvPr/>
        </p:nvSpPr>
        <p:spPr>
          <a:xfrm>
            <a:off x="856593" y="483474"/>
            <a:ext cx="2575034" cy="924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진실을 아는 사람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E93BA9A-C6D7-49BB-A2C8-A78F0017BAA9}"/>
              </a:ext>
            </a:extLst>
          </p:cNvPr>
          <p:cNvSpPr/>
          <p:nvPr/>
        </p:nvSpPr>
        <p:spPr>
          <a:xfrm>
            <a:off x="3431627" y="483474"/>
            <a:ext cx="7394028" cy="9249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85C4B62F-56F2-401E-89F9-82F915ABC37E}"/>
              </a:ext>
            </a:extLst>
          </p:cNvPr>
          <p:cNvGrpSpPr/>
          <p:nvPr/>
        </p:nvGrpSpPr>
        <p:grpSpPr>
          <a:xfrm>
            <a:off x="856593" y="1970686"/>
            <a:ext cx="9969062" cy="924910"/>
            <a:chOff x="861849" y="2370082"/>
            <a:chExt cx="9969062" cy="924910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8DAD7C2F-8FDA-49B7-A27F-3FCE2E6799AD}"/>
                </a:ext>
              </a:extLst>
            </p:cNvPr>
            <p:cNvSpPr/>
            <p:nvPr/>
          </p:nvSpPr>
          <p:spPr>
            <a:xfrm>
              <a:off x="861849" y="2370082"/>
              <a:ext cx="2575034" cy="92491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/>
                <a:t>파티 </a:t>
              </a:r>
              <a:r>
                <a:rPr lang="en-US" altLang="ko-KR" b="1" dirty="0"/>
                <a:t>1</a:t>
              </a:r>
              <a:endParaRPr lang="ko-KR" altLang="en-US" b="1" dirty="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C0A19043-642D-4810-8781-2493494D1B3A}"/>
                </a:ext>
              </a:extLst>
            </p:cNvPr>
            <p:cNvSpPr/>
            <p:nvPr/>
          </p:nvSpPr>
          <p:spPr>
            <a:xfrm>
              <a:off x="3436883" y="2370082"/>
              <a:ext cx="7394028" cy="924910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5796E15B-3772-4936-BB42-2A44872506BA}"/>
              </a:ext>
            </a:extLst>
          </p:cNvPr>
          <p:cNvGrpSpPr/>
          <p:nvPr/>
        </p:nvGrpSpPr>
        <p:grpSpPr>
          <a:xfrm>
            <a:off x="856593" y="3088369"/>
            <a:ext cx="9969062" cy="924910"/>
            <a:chOff x="861849" y="2370082"/>
            <a:chExt cx="9969062" cy="924910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F991B103-6A05-4C3B-B386-4B3868743974}"/>
                </a:ext>
              </a:extLst>
            </p:cNvPr>
            <p:cNvSpPr/>
            <p:nvPr/>
          </p:nvSpPr>
          <p:spPr>
            <a:xfrm>
              <a:off x="861849" y="2370082"/>
              <a:ext cx="2575034" cy="92491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/>
                <a:t>파티 </a:t>
              </a:r>
              <a:r>
                <a:rPr lang="en-US" altLang="ko-KR" b="1" dirty="0"/>
                <a:t>2</a:t>
              </a:r>
              <a:endParaRPr lang="ko-KR" altLang="en-US" b="1" dirty="0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3372C28E-C12A-460D-B833-D42C28E42D0A}"/>
                </a:ext>
              </a:extLst>
            </p:cNvPr>
            <p:cNvSpPr/>
            <p:nvPr/>
          </p:nvSpPr>
          <p:spPr>
            <a:xfrm>
              <a:off x="3436883" y="2370082"/>
              <a:ext cx="7394028" cy="924910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4BD8CFFC-790B-4555-86A7-EE4FBEF139A4}"/>
              </a:ext>
            </a:extLst>
          </p:cNvPr>
          <p:cNvGrpSpPr/>
          <p:nvPr/>
        </p:nvGrpSpPr>
        <p:grpSpPr>
          <a:xfrm>
            <a:off x="856593" y="4206052"/>
            <a:ext cx="9969062" cy="924910"/>
            <a:chOff x="861849" y="2370082"/>
            <a:chExt cx="9969062" cy="924910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889494DD-6A49-45FC-A6BD-AD36EA5E7298}"/>
                </a:ext>
              </a:extLst>
            </p:cNvPr>
            <p:cNvSpPr/>
            <p:nvPr/>
          </p:nvSpPr>
          <p:spPr>
            <a:xfrm>
              <a:off x="861849" y="2370082"/>
              <a:ext cx="2575034" cy="92491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/>
                <a:t>파티 </a:t>
              </a:r>
              <a:r>
                <a:rPr lang="en-US" altLang="ko-KR" b="1" dirty="0"/>
                <a:t>3</a:t>
              </a:r>
              <a:endParaRPr lang="ko-KR" altLang="en-US" b="1" dirty="0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BEE7FBF8-8B78-4F8A-8408-EAB2753DC3EF}"/>
                </a:ext>
              </a:extLst>
            </p:cNvPr>
            <p:cNvSpPr/>
            <p:nvPr/>
          </p:nvSpPr>
          <p:spPr>
            <a:xfrm>
              <a:off x="3436883" y="2370082"/>
              <a:ext cx="7394028" cy="924910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1" name="타원 20">
            <a:extLst>
              <a:ext uri="{FF2B5EF4-FFF2-40B4-BE49-F238E27FC236}">
                <a16:creationId xmlns:a16="http://schemas.microsoft.com/office/drawing/2014/main" id="{51791DF0-2CC4-402C-AF25-5B829388C0BA}"/>
              </a:ext>
            </a:extLst>
          </p:cNvPr>
          <p:cNvSpPr/>
          <p:nvPr/>
        </p:nvSpPr>
        <p:spPr>
          <a:xfrm>
            <a:off x="3599793" y="672660"/>
            <a:ext cx="558000" cy="558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3B2B2971-FFBB-40CC-B2AE-5376ED61BCD6}"/>
              </a:ext>
            </a:extLst>
          </p:cNvPr>
          <p:cNvSpPr/>
          <p:nvPr/>
        </p:nvSpPr>
        <p:spPr>
          <a:xfrm>
            <a:off x="3599793" y="4363236"/>
            <a:ext cx="557048" cy="558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08FD0F75-677F-41C2-84E9-570792A599E8}"/>
              </a:ext>
            </a:extLst>
          </p:cNvPr>
          <p:cNvSpPr/>
          <p:nvPr/>
        </p:nvSpPr>
        <p:spPr>
          <a:xfrm>
            <a:off x="4529960" y="4363236"/>
            <a:ext cx="557047" cy="558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3</a:t>
            </a:r>
            <a:endParaRPr lang="ko-KR" altLang="en-US" b="1" dirty="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836347C4-CB76-410C-998A-B5E0645A9712}"/>
              </a:ext>
            </a:extLst>
          </p:cNvPr>
          <p:cNvSpPr/>
          <p:nvPr/>
        </p:nvSpPr>
        <p:spPr>
          <a:xfrm>
            <a:off x="3599794" y="3271824"/>
            <a:ext cx="557047" cy="558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3</a:t>
            </a:r>
            <a:endParaRPr lang="ko-KR" altLang="en-US" b="1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77808B1D-EA06-4412-B4E8-DEE9F4E76DF7}"/>
              </a:ext>
            </a:extLst>
          </p:cNvPr>
          <p:cNvSpPr/>
          <p:nvPr/>
        </p:nvSpPr>
        <p:spPr>
          <a:xfrm>
            <a:off x="4529960" y="3271824"/>
            <a:ext cx="557047" cy="558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/>
              <a:t>4</a:t>
            </a:r>
            <a:endParaRPr lang="ko-KR" altLang="en-US" b="1" dirty="0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890107F6-D218-4B13-9EB7-67367E234D79}"/>
              </a:ext>
            </a:extLst>
          </p:cNvPr>
          <p:cNvSpPr/>
          <p:nvPr/>
        </p:nvSpPr>
        <p:spPr>
          <a:xfrm>
            <a:off x="5449614" y="3271824"/>
            <a:ext cx="557047" cy="558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/>
              <a:t>6</a:t>
            </a:r>
            <a:endParaRPr lang="ko-KR" altLang="en-US" b="1" dirty="0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353DFD65-4A6A-47A9-B3E6-D1B8B2235869}"/>
              </a:ext>
            </a:extLst>
          </p:cNvPr>
          <p:cNvSpPr/>
          <p:nvPr/>
        </p:nvSpPr>
        <p:spPr>
          <a:xfrm>
            <a:off x="3612933" y="2163459"/>
            <a:ext cx="557047" cy="558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AAC4B03B-1439-4E99-94E8-9B59D430EA45}"/>
              </a:ext>
            </a:extLst>
          </p:cNvPr>
          <p:cNvSpPr/>
          <p:nvPr/>
        </p:nvSpPr>
        <p:spPr>
          <a:xfrm>
            <a:off x="4529960" y="2163459"/>
            <a:ext cx="557047" cy="558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5</a:t>
            </a:r>
            <a:endParaRPr lang="ko-KR" altLang="en-US" b="1" dirty="0"/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74D13568-466B-4319-BF23-4B01702E1094}"/>
              </a:ext>
            </a:extLst>
          </p:cNvPr>
          <p:cNvCxnSpPr>
            <a:cxnSpLocks/>
          </p:cNvCxnSpPr>
          <p:nvPr/>
        </p:nvCxnSpPr>
        <p:spPr>
          <a:xfrm>
            <a:off x="441434" y="1692163"/>
            <a:ext cx="11067393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2008D8AE-3847-4F66-99A2-6A5C3E5E13E0}"/>
              </a:ext>
            </a:extLst>
          </p:cNvPr>
          <p:cNvGrpSpPr/>
          <p:nvPr/>
        </p:nvGrpSpPr>
        <p:grpSpPr>
          <a:xfrm>
            <a:off x="856593" y="5323735"/>
            <a:ext cx="9969062" cy="924910"/>
            <a:chOff x="861849" y="2370082"/>
            <a:chExt cx="9969062" cy="924910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509CC4DC-BAC5-4BF2-BD75-6DC3E081679C}"/>
                </a:ext>
              </a:extLst>
            </p:cNvPr>
            <p:cNvSpPr/>
            <p:nvPr/>
          </p:nvSpPr>
          <p:spPr>
            <a:xfrm>
              <a:off x="861849" y="2370082"/>
              <a:ext cx="2575034" cy="92491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/>
                <a:t>파티 </a:t>
              </a:r>
              <a:r>
                <a:rPr lang="en-US" altLang="ko-KR" b="1" dirty="0"/>
                <a:t>4</a:t>
              </a:r>
              <a:endParaRPr lang="ko-KR" altLang="en-US" b="1" dirty="0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AAFDFBE2-9CAE-4127-A982-14A18ADBDE4F}"/>
                </a:ext>
              </a:extLst>
            </p:cNvPr>
            <p:cNvSpPr/>
            <p:nvPr/>
          </p:nvSpPr>
          <p:spPr>
            <a:xfrm>
              <a:off x="3436883" y="2370082"/>
              <a:ext cx="7394028" cy="924910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37" name="타원 36">
            <a:extLst>
              <a:ext uri="{FF2B5EF4-FFF2-40B4-BE49-F238E27FC236}">
                <a16:creationId xmlns:a16="http://schemas.microsoft.com/office/drawing/2014/main" id="{6E628C56-1DD2-4E3D-9BE7-6DD748C9EE5A}"/>
              </a:ext>
            </a:extLst>
          </p:cNvPr>
          <p:cNvSpPr/>
          <p:nvPr/>
        </p:nvSpPr>
        <p:spPr>
          <a:xfrm>
            <a:off x="4529960" y="5480919"/>
            <a:ext cx="557047" cy="558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7</a:t>
            </a:r>
            <a:endParaRPr lang="ko-KR" altLang="en-US" b="1" dirty="0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AF0F3B55-F6C1-49FA-BDD7-D9C3C51087BB}"/>
              </a:ext>
            </a:extLst>
          </p:cNvPr>
          <p:cNvSpPr/>
          <p:nvPr/>
        </p:nvSpPr>
        <p:spPr>
          <a:xfrm>
            <a:off x="3612933" y="5480919"/>
            <a:ext cx="557047" cy="558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4</a:t>
            </a:r>
            <a:endParaRPr lang="ko-KR" altLang="en-US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C574ED8-683E-4C91-B60A-D9CE7F5A3EA8}"/>
              </a:ext>
            </a:extLst>
          </p:cNvPr>
          <p:cNvSpPr txBox="1"/>
          <p:nvPr/>
        </p:nvSpPr>
        <p:spPr>
          <a:xfrm>
            <a:off x="9737834" y="4376119"/>
            <a:ext cx="819807" cy="584775"/>
          </a:xfrm>
          <a:prstGeom prst="rect">
            <a:avLst/>
          </a:prstGeom>
          <a:noFill/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accent6">
                    <a:lumMod val="75000"/>
                  </a:schemeClr>
                </a:solidFill>
              </a:rPr>
              <a:t>T</a:t>
            </a:r>
            <a:endParaRPr lang="ko-KR" alt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AC7350E-13C5-4712-819A-0E252D2D6057}"/>
              </a:ext>
            </a:extLst>
          </p:cNvPr>
          <p:cNvSpPr txBox="1"/>
          <p:nvPr/>
        </p:nvSpPr>
        <p:spPr>
          <a:xfrm>
            <a:off x="9737834" y="3258436"/>
            <a:ext cx="819807" cy="584775"/>
          </a:xfrm>
          <a:prstGeom prst="rect">
            <a:avLst/>
          </a:prstGeom>
          <a:noFill/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accent6">
                    <a:lumMod val="75000"/>
                  </a:schemeClr>
                </a:solidFill>
              </a:rPr>
              <a:t>T</a:t>
            </a:r>
            <a:endParaRPr lang="ko-KR" alt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27805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18C29DE-1EAE-4664-BCF5-1AF21D8DD982}"/>
              </a:ext>
            </a:extLst>
          </p:cNvPr>
          <p:cNvSpPr/>
          <p:nvPr/>
        </p:nvSpPr>
        <p:spPr>
          <a:xfrm>
            <a:off x="856593" y="483474"/>
            <a:ext cx="2575034" cy="924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진실을 아는 사람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E93BA9A-C6D7-49BB-A2C8-A78F0017BAA9}"/>
              </a:ext>
            </a:extLst>
          </p:cNvPr>
          <p:cNvSpPr/>
          <p:nvPr/>
        </p:nvSpPr>
        <p:spPr>
          <a:xfrm>
            <a:off x="3431627" y="483474"/>
            <a:ext cx="7394028" cy="9249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85C4B62F-56F2-401E-89F9-82F915ABC37E}"/>
              </a:ext>
            </a:extLst>
          </p:cNvPr>
          <p:cNvGrpSpPr/>
          <p:nvPr/>
        </p:nvGrpSpPr>
        <p:grpSpPr>
          <a:xfrm>
            <a:off x="856593" y="1970686"/>
            <a:ext cx="9969062" cy="924910"/>
            <a:chOff x="861849" y="2370082"/>
            <a:chExt cx="9969062" cy="924910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8DAD7C2F-8FDA-49B7-A27F-3FCE2E6799AD}"/>
                </a:ext>
              </a:extLst>
            </p:cNvPr>
            <p:cNvSpPr/>
            <p:nvPr/>
          </p:nvSpPr>
          <p:spPr>
            <a:xfrm>
              <a:off x="861849" y="2370082"/>
              <a:ext cx="2575034" cy="92491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/>
                <a:t>파티 </a:t>
              </a:r>
              <a:r>
                <a:rPr lang="en-US" altLang="ko-KR" b="1" dirty="0"/>
                <a:t>1</a:t>
              </a:r>
              <a:endParaRPr lang="ko-KR" altLang="en-US" b="1" dirty="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C0A19043-642D-4810-8781-2493494D1B3A}"/>
                </a:ext>
              </a:extLst>
            </p:cNvPr>
            <p:cNvSpPr/>
            <p:nvPr/>
          </p:nvSpPr>
          <p:spPr>
            <a:xfrm>
              <a:off x="3436883" y="2370082"/>
              <a:ext cx="7394028" cy="924910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5796E15B-3772-4936-BB42-2A44872506BA}"/>
              </a:ext>
            </a:extLst>
          </p:cNvPr>
          <p:cNvGrpSpPr/>
          <p:nvPr/>
        </p:nvGrpSpPr>
        <p:grpSpPr>
          <a:xfrm>
            <a:off x="856593" y="3088369"/>
            <a:ext cx="9969062" cy="924910"/>
            <a:chOff x="861849" y="2370082"/>
            <a:chExt cx="9969062" cy="924910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F991B103-6A05-4C3B-B386-4B3868743974}"/>
                </a:ext>
              </a:extLst>
            </p:cNvPr>
            <p:cNvSpPr/>
            <p:nvPr/>
          </p:nvSpPr>
          <p:spPr>
            <a:xfrm>
              <a:off x="861849" y="2370082"/>
              <a:ext cx="2575034" cy="92491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/>
                <a:t>파티 </a:t>
              </a:r>
              <a:r>
                <a:rPr lang="en-US" altLang="ko-KR" b="1" dirty="0"/>
                <a:t>2</a:t>
              </a:r>
              <a:endParaRPr lang="ko-KR" altLang="en-US" b="1" dirty="0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3372C28E-C12A-460D-B833-D42C28E42D0A}"/>
                </a:ext>
              </a:extLst>
            </p:cNvPr>
            <p:cNvSpPr/>
            <p:nvPr/>
          </p:nvSpPr>
          <p:spPr>
            <a:xfrm>
              <a:off x="3436883" y="2370082"/>
              <a:ext cx="7394028" cy="924910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4BD8CFFC-790B-4555-86A7-EE4FBEF139A4}"/>
              </a:ext>
            </a:extLst>
          </p:cNvPr>
          <p:cNvGrpSpPr/>
          <p:nvPr/>
        </p:nvGrpSpPr>
        <p:grpSpPr>
          <a:xfrm>
            <a:off x="856593" y="4206052"/>
            <a:ext cx="9969062" cy="924910"/>
            <a:chOff x="861849" y="2370082"/>
            <a:chExt cx="9969062" cy="924910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889494DD-6A49-45FC-A6BD-AD36EA5E7298}"/>
                </a:ext>
              </a:extLst>
            </p:cNvPr>
            <p:cNvSpPr/>
            <p:nvPr/>
          </p:nvSpPr>
          <p:spPr>
            <a:xfrm>
              <a:off x="861849" y="2370082"/>
              <a:ext cx="2575034" cy="92491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/>
                <a:t>파티 </a:t>
              </a:r>
              <a:r>
                <a:rPr lang="en-US" altLang="ko-KR" b="1" dirty="0"/>
                <a:t>3</a:t>
              </a:r>
              <a:endParaRPr lang="ko-KR" altLang="en-US" b="1" dirty="0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BEE7FBF8-8B78-4F8A-8408-EAB2753DC3EF}"/>
                </a:ext>
              </a:extLst>
            </p:cNvPr>
            <p:cNvSpPr/>
            <p:nvPr/>
          </p:nvSpPr>
          <p:spPr>
            <a:xfrm>
              <a:off x="3436883" y="2370082"/>
              <a:ext cx="7394028" cy="924910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1" name="타원 20">
            <a:extLst>
              <a:ext uri="{FF2B5EF4-FFF2-40B4-BE49-F238E27FC236}">
                <a16:creationId xmlns:a16="http://schemas.microsoft.com/office/drawing/2014/main" id="{51791DF0-2CC4-402C-AF25-5B829388C0BA}"/>
              </a:ext>
            </a:extLst>
          </p:cNvPr>
          <p:cNvSpPr/>
          <p:nvPr/>
        </p:nvSpPr>
        <p:spPr>
          <a:xfrm>
            <a:off x="3599793" y="672660"/>
            <a:ext cx="558000" cy="558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3B2B2971-FFBB-40CC-B2AE-5376ED61BCD6}"/>
              </a:ext>
            </a:extLst>
          </p:cNvPr>
          <p:cNvSpPr/>
          <p:nvPr/>
        </p:nvSpPr>
        <p:spPr>
          <a:xfrm>
            <a:off x="3599793" y="4363236"/>
            <a:ext cx="557048" cy="558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08FD0F75-677F-41C2-84E9-570792A599E8}"/>
              </a:ext>
            </a:extLst>
          </p:cNvPr>
          <p:cNvSpPr/>
          <p:nvPr/>
        </p:nvSpPr>
        <p:spPr>
          <a:xfrm>
            <a:off x="4529960" y="4363236"/>
            <a:ext cx="557047" cy="558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3</a:t>
            </a:r>
            <a:endParaRPr lang="ko-KR" altLang="en-US" b="1" dirty="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836347C4-CB76-410C-998A-B5E0645A9712}"/>
              </a:ext>
            </a:extLst>
          </p:cNvPr>
          <p:cNvSpPr/>
          <p:nvPr/>
        </p:nvSpPr>
        <p:spPr>
          <a:xfrm>
            <a:off x="3599794" y="3271824"/>
            <a:ext cx="557047" cy="558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3</a:t>
            </a:r>
            <a:endParaRPr lang="ko-KR" altLang="en-US" b="1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77808B1D-EA06-4412-B4E8-DEE9F4E76DF7}"/>
              </a:ext>
            </a:extLst>
          </p:cNvPr>
          <p:cNvSpPr/>
          <p:nvPr/>
        </p:nvSpPr>
        <p:spPr>
          <a:xfrm>
            <a:off x="4529960" y="3271824"/>
            <a:ext cx="557047" cy="558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/>
              <a:t>4</a:t>
            </a:r>
            <a:endParaRPr lang="ko-KR" altLang="en-US" b="1" dirty="0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890107F6-D218-4B13-9EB7-67367E234D79}"/>
              </a:ext>
            </a:extLst>
          </p:cNvPr>
          <p:cNvSpPr/>
          <p:nvPr/>
        </p:nvSpPr>
        <p:spPr>
          <a:xfrm>
            <a:off x="5449614" y="3271824"/>
            <a:ext cx="557047" cy="558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/>
              <a:t>6</a:t>
            </a:r>
            <a:endParaRPr lang="ko-KR" altLang="en-US" b="1" dirty="0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353DFD65-4A6A-47A9-B3E6-D1B8B2235869}"/>
              </a:ext>
            </a:extLst>
          </p:cNvPr>
          <p:cNvSpPr/>
          <p:nvPr/>
        </p:nvSpPr>
        <p:spPr>
          <a:xfrm>
            <a:off x="3612933" y="2163459"/>
            <a:ext cx="557047" cy="558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AAC4B03B-1439-4E99-94E8-9B59D430EA45}"/>
              </a:ext>
            </a:extLst>
          </p:cNvPr>
          <p:cNvSpPr/>
          <p:nvPr/>
        </p:nvSpPr>
        <p:spPr>
          <a:xfrm>
            <a:off x="4529960" y="2163459"/>
            <a:ext cx="557047" cy="558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5</a:t>
            </a:r>
            <a:endParaRPr lang="ko-KR" altLang="en-US" b="1" dirty="0"/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74D13568-466B-4319-BF23-4B01702E1094}"/>
              </a:ext>
            </a:extLst>
          </p:cNvPr>
          <p:cNvCxnSpPr>
            <a:cxnSpLocks/>
          </p:cNvCxnSpPr>
          <p:nvPr/>
        </p:nvCxnSpPr>
        <p:spPr>
          <a:xfrm>
            <a:off x="441434" y="1692163"/>
            <a:ext cx="11067393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2008D8AE-3847-4F66-99A2-6A5C3E5E13E0}"/>
              </a:ext>
            </a:extLst>
          </p:cNvPr>
          <p:cNvGrpSpPr/>
          <p:nvPr/>
        </p:nvGrpSpPr>
        <p:grpSpPr>
          <a:xfrm>
            <a:off x="856593" y="5323735"/>
            <a:ext cx="9969062" cy="924910"/>
            <a:chOff x="861849" y="2370082"/>
            <a:chExt cx="9969062" cy="924910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509CC4DC-BAC5-4BF2-BD75-6DC3E081679C}"/>
                </a:ext>
              </a:extLst>
            </p:cNvPr>
            <p:cNvSpPr/>
            <p:nvPr/>
          </p:nvSpPr>
          <p:spPr>
            <a:xfrm>
              <a:off x="861849" y="2370082"/>
              <a:ext cx="2575034" cy="92491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/>
                <a:t>파티 </a:t>
              </a:r>
              <a:r>
                <a:rPr lang="en-US" altLang="ko-KR" b="1" dirty="0"/>
                <a:t>4</a:t>
              </a:r>
              <a:endParaRPr lang="ko-KR" altLang="en-US" b="1" dirty="0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AAFDFBE2-9CAE-4127-A982-14A18ADBDE4F}"/>
                </a:ext>
              </a:extLst>
            </p:cNvPr>
            <p:cNvSpPr/>
            <p:nvPr/>
          </p:nvSpPr>
          <p:spPr>
            <a:xfrm>
              <a:off x="3436883" y="2370082"/>
              <a:ext cx="7394028" cy="924910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37" name="타원 36">
            <a:extLst>
              <a:ext uri="{FF2B5EF4-FFF2-40B4-BE49-F238E27FC236}">
                <a16:creationId xmlns:a16="http://schemas.microsoft.com/office/drawing/2014/main" id="{6E628C56-1DD2-4E3D-9BE7-6DD748C9EE5A}"/>
              </a:ext>
            </a:extLst>
          </p:cNvPr>
          <p:cNvSpPr/>
          <p:nvPr/>
        </p:nvSpPr>
        <p:spPr>
          <a:xfrm>
            <a:off x="4529960" y="5480919"/>
            <a:ext cx="557047" cy="558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7</a:t>
            </a:r>
            <a:endParaRPr lang="ko-KR" altLang="en-US" b="1" dirty="0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AF0F3B55-F6C1-49FA-BDD7-D9C3C51087BB}"/>
              </a:ext>
            </a:extLst>
          </p:cNvPr>
          <p:cNvSpPr/>
          <p:nvPr/>
        </p:nvSpPr>
        <p:spPr>
          <a:xfrm>
            <a:off x="3612933" y="5480919"/>
            <a:ext cx="557047" cy="558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4</a:t>
            </a:r>
            <a:endParaRPr lang="ko-KR" altLang="en-US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C574ED8-683E-4C91-B60A-D9CE7F5A3EA8}"/>
              </a:ext>
            </a:extLst>
          </p:cNvPr>
          <p:cNvSpPr txBox="1"/>
          <p:nvPr/>
        </p:nvSpPr>
        <p:spPr>
          <a:xfrm>
            <a:off x="9737834" y="4376119"/>
            <a:ext cx="819807" cy="584775"/>
          </a:xfrm>
          <a:prstGeom prst="rect">
            <a:avLst/>
          </a:prstGeom>
          <a:noFill/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accent6">
                    <a:lumMod val="75000"/>
                  </a:schemeClr>
                </a:solidFill>
              </a:rPr>
              <a:t>T</a:t>
            </a:r>
            <a:endParaRPr lang="ko-KR" alt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AC7350E-13C5-4712-819A-0E252D2D6057}"/>
              </a:ext>
            </a:extLst>
          </p:cNvPr>
          <p:cNvSpPr txBox="1"/>
          <p:nvPr/>
        </p:nvSpPr>
        <p:spPr>
          <a:xfrm>
            <a:off x="9737834" y="3258436"/>
            <a:ext cx="819807" cy="584775"/>
          </a:xfrm>
          <a:prstGeom prst="rect">
            <a:avLst/>
          </a:prstGeom>
          <a:noFill/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accent6">
                    <a:lumMod val="75000"/>
                  </a:schemeClr>
                </a:solidFill>
              </a:rPr>
              <a:t>T</a:t>
            </a:r>
            <a:endParaRPr lang="ko-KR" alt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88634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2625</TotalTime>
  <Words>1004</Words>
  <Application>Microsoft Office PowerPoint</Application>
  <PresentationFormat>와이드스크린</PresentationFormat>
  <Paragraphs>485</Paragraphs>
  <Slides>30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3" baseType="lpstr">
      <vt:lpstr>맑은 고딕</vt:lpstr>
      <vt:lpstr>Arial</vt:lpstr>
      <vt:lpstr>Office 테마</vt:lpstr>
      <vt:lpstr>#1403 거짓말💬</vt:lpstr>
      <vt:lpstr>목차 </vt:lpstr>
      <vt:lpstr>문제 </vt:lpstr>
      <vt:lpstr>입력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분석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풀이</vt:lpstr>
      <vt:lpstr>PowerPoint 프레젠테이션</vt:lpstr>
      <vt:lpstr>Union-Find</vt:lpstr>
      <vt:lpstr>find</vt:lpstr>
      <vt:lpstr>find</vt:lpstr>
      <vt:lpstr>find</vt:lpstr>
      <vt:lpstr>find</vt:lpstr>
      <vt:lpstr>find</vt:lpstr>
      <vt:lpstr>Union </vt:lpstr>
      <vt:lpstr>Union </vt:lpstr>
      <vt:lpstr>Union </vt:lpstr>
      <vt:lpstr>Union </vt:lpstr>
      <vt:lpstr>문제 풀이 방법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정윤</dc:creator>
  <cp:lastModifiedBy>정윤</cp:lastModifiedBy>
  <cp:revision>2</cp:revision>
  <dcterms:created xsi:type="dcterms:W3CDTF">2022-03-08T02:36:22Z</dcterms:created>
  <dcterms:modified xsi:type="dcterms:W3CDTF">2022-03-10T14:42:39Z</dcterms:modified>
</cp:coreProperties>
</file>