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1" r:id="rId5"/>
    <p:sldId id="265" r:id="rId6"/>
    <p:sldId id="258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4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5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36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6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64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6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4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22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6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F8D756C-0816-4604-88DC-E5679EF311B8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FA5108F-E614-450B-9E67-002520FDE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30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ED5B-6DEE-4BBA-8B8D-E37CC31B5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Go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DE86-AADA-4231-9326-EFBC724B3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Colin J. Mills </a:t>
            </a:r>
          </a:p>
          <a:p>
            <a:r>
              <a:rPr lang="en-CA" dirty="0"/>
              <a:t>        Kyle A. Kreutzer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F9902-BBF5-4283-93EC-DE00D930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24" y="5250041"/>
            <a:ext cx="3618386" cy="1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8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ACD4-6556-4251-9B4E-4BB38E60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9E91-5F3E-45A7-90DC-3B6FAA9E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Go there are two ways to declare variables:</a:t>
            </a:r>
          </a:p>
          <a:p>
            <a:endParaRPr lang="en-CA" dirty="0"/>
          </a:p>
          <a:p>
            <a:r>
              <a:rPr lang="en-CA" dirty="0"/>
              <a:t>Type Variable Declaration:</a:t>
            </a:r>
          </a:p>
          <a:p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int</a:t>
            </a:r>
            <a:r>
              <a:rPr lang="en-CA" dirty="0"/>
              <a:t> = 10</a:t>
            </a:r>
          </a:p>
          <a:p>
            <a:endParaRPr lang="en-CA" dirty="0"/>
          </a:p>
          <a:p>
            <a:r>
              <a:rPr lang="en-CA" dirty="0"/>
              <a:t>Type Inference Variable Declaration</a:t>
            </a:r>
          </a:p>
          <a:p>
            <a:r>
              <a:rPr lang="en-CA" dirty="0"/>
              <a:t>Similar to the </a:t>
            </a:r>
            <a:r>
              <a:rPr lang="en-CA" dirty="0" err="1"/>
              <a:t>var</a:t>
            </a:r>
            <a:r>
              <a:rPr lang="en-CA" dirty="0"/>
              <a:t> keyword in C# or auto in C++, Go offers type inference:</a:t>
            </a:r>
          </a:p>
          <a:p>
            <a:r>
              <a:rPr lang="en-CA" dirty="0" err="1"/>
              <a:t>i</a:t>
            </a:r>
            <a:r>
              <a:rPr lang="en-CA" dirty="0"/>
              <a:t> := 10</a:t>
            </a:r>
          </a:p>
        </p:txBody>
      </p:sp>
    </p:spTree>
    <p:extLst>
      <p:ext uri="{BB962C8B-B14F-4D97-AF65-F5344CB8AC3E}">
        <p14:creationId xmlns:p14="http://schemas.microsoft.com/office/powerpoint/2010/main" val="31489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8BF5-9D2F-4C6F-AFC2-401740B4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Basics (LIVE 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21E0-4B3F-4A85-913E-AD79ECCC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Structs</a:t>
            </a:r>
          </a:p>
          <a:p>
            <a:r>
              <a:rPr lang="en-CA" dirty="0"/>
              <a:t>Pointers</a:t>
            </a:r>
          </a:p>
          <a:p>
            <a:r>
              <a:rPr lang="en-CA" dirty="0"/>
              <a:t>Resource Management (defer)</a:t>
            </a:r>
          </a:p>
          <a:p>
            <a:r>
              <a:rPr lang="en-CA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375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927F-890D-4814-98C0-A41BE0E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Real Meat And potatoes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9F41-8275-4BE7-BA72-C1025769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15" y="2076994"/>
            <a:ext cx="9784080" cy="4206240"/>
          </a:xfrm>
        </p:spPr>
        <p:txBody>
          <a:bodyPr/>
          <a:lstStyle/>
          <a:p>
            <a:r>
              <a:rPr lang="en-CA" dirty="0"/>
              <a:t>Concurrency</a:t>
            </a:r>
          </a:p>
          <a:p>
            <a:r>
              <a:rPr lang="en-CA" dirty="0"/>
              <a:t>Reflection</a:t>
            </a:r>
          </a:p>
          <a:p>
            <a:r>
              <a:rPr lang="en-CA" dirty="0"/>
              <a:t>Interfaces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0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0503-A6C2-4B4B-9AA5-0FB452BF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Concurrency VS.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5CE9-9051-477C-872F-7322FB76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we begin it is important to note that there is a difference between </a:t>
            </a:r>
            <a:r>
              <a:rPr lang="en-CA" i="1" dirty="0"/>
              <a:t>concurrency </a:t>
            </a:r>
            <a:r>
              <a:rPr lang="en-CA" dirty="0"/>
              <a:t>and </a:t>
            </a:r>
            <a:r>
              <a:rPr lang="en-CA" i="1" dirty="0"/>
              <a:t>parallelism.</a:t>
            </a:r>
          </a:p>
          <a:p>
            <a:endParaRPr lang="en-CA" i="1" dirty="0"/>
          </a:p>
          <a:p>
            <a:r>
              <a:rPr lang="en-CA" dirty="0"/>
              <a:t>Concurrency: Refers to a program’s ability to start and run tasks in overlapping time periods.</a:t>
            </a:r>
          </a:p>
          <a:p>
            <a:r>
              <a:rPr lang="en-CA" dirty="0"/>
              <a:t>Parallelism: Refers to the program’s ability to run tasks at </a:t>
            </a:r>
            <a:r>
              <a:rPr lang="en-CA" i="1" dirty="0"/>
              <a:t>the same time. (</a:t>
            </a:r>
            <a:r>
              <a:rPr lang="en-CA" dirty="0"/>
              <a:t>Multiple cores)</a:t>
            </a:r>
          </a:p>
        </p:txBody>
      </p:sp>
    </p:spTree>
    <p:extLst>
      <p:ext uri="{BB962C8B-B14F-4D97-AF65-F5344CB8AC3E}">
        <p14:creationId xmlns:p14="http://schemas.microsoft.com/office/powerpoint/2010/main" val="232263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79F0-FE14-40F2-B484-BFA1D4FD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Go’s implementation of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E256-442D-4AB1-9B53-AAFAC8FB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prides itself on providing the programmer with an easy to use interface for performing concurrent tasks. </a:t>
            </a:r>
          </a:p>
          <a:p>
            <a:r>
              <a:rPr lang="en-CA" dirty="0"/>
              <a:t>This API is exposed through what Go calls go routines. The magic of the implementation is the way they are exposed to the language. To make a function a go routine you just put `go` in front.</a:t>
            </a:r>
          </a:p>
          <a:p>
            <a:r>
              <a:rPr lang="en-CA" dirty="0"/>
              <a:t>Lets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108779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1C71-14F4-407E-844B-E8BD2D8C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1A84-CEE6-4D7D-B7BA-52275594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Go is a compiled statically typed language that was created by Google for having a modern, open sourced language for their modern infrastructure.</a:t>
            </a:r>
          </a:p>
          <a:p>
            <a:r>
              <a:rPr lang="en-CA" dirty="0"/>
              <a:t>Go’s main design goals were to modernize and provide a stable foundation for systems programming. Some features include:</a:t>
            </a:r>
          </a:p>
          <a:p>
            <a:r>
              <a:rPr lang="en-CA" dirty="0"/>
              <a:t>Garbage Collection</a:t>
            </a:r>
          </a:p>
          <a:p>
            <a:r>
              <a:rPr lang="en-CA" dirty="0"/>
              <a:t>Package System</a:t>
            </a:r>
          </a:p>
          <a:p>
            <a:r>
              <a:rPr lang="en-CA" dirty="0"/>
              <a:t>Good Standard Library</a:t>
            </a:r>
          </a:p>
          <a:p>
            <a:r>
              <a:rPr lang="en-CA" dirty="0"/>
              <a:t>Memory Safety</a:t>
            </a:r>
          </a:p>
          <a:p>
            <a:r>
              <a:rPr lang="en-CA" dirty="0"/>
              <a:t>Concurrency Primitives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6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4B20-DCD3-4226-BA52-CF1BC70F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Go’s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F2F7-4077-47A4-9BE4-5EBDD48A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Go was started in 2007 by Google, to help introduce a better systems language for their infrastructure. </a:t>
            </a:r>
          </a:p>
          <a:p>
            <a:r>
              <a:rPr lang="en-CA" dirty="0"/>
              <a:t>Go is interesting due to the software engineering team behind it as well. Its primary developers were:</a:t>
            </a:r>
          </a:p>
          <a:p>
            <a:r>
              <a:rPr lang="en-CA" dirty="0"/>
              <a:t>Robert </a:t>
            </a:r>
            <a:r>
              <a:rPr lang="en-CA" dirty="0" err="1"/>
              <a:t>Griesemer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Ken Thompson (Of Unix and Bell Labs Fame)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Rob Pike (Of Plan9 and Bell Labs Fame)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A31CB-21B2-4E7A-8C6B-DC638B79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578" y="2830713"/>
            <a:ext cx="957260" cy="1196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41E82-3638-4A4E-A149-1017B80C6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578" y="4114800"/>
            <a:ext cx="943038" cy="1307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E91E6E-D7A1-4E16-BDE7-6C34C1995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349" y="5509706"/>
            <a:ext cx="1925496" cy="129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F16A-531E-4367-85F5-EC86C090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Main Features We will Be Discussing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38FA-0286-477B-B3BE-D4F3A31F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Concurrency within the Go ecosystem.</a:t>
            </a:r>
          </a:p>
          <a:p>
            <a:r>
              <a:rPr lang="en-CA" dirty="0"/>
              <a:t>Packages / Interfaces within Go</a:t>
            </a:r>
          </a:p>
          <a:p>
            <a:r>
              <a:rPr lang="en-CA" dirty="0"/>
              <a:t>Reflection within Go</a:t>
            </a:r>
          </a:p>
          <a:p>
            <a:r>
              <a:rPr lang="en-CA" dirty="0"/>
              <a:t>Using these examples we will be able to illustrate why Go is a powerful language for modern development.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9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C8ED-2637-41D0-AA9A-9EEAA3F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NOTE ABOUT The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0C71-FE03-46E4-9F8A-20F03B82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designing Go one of the main design considerations was to make the language easy to use. In many cases, </a:t>
            </a:r>
            <a:r>
              <a:rPr lang="en-CA" i="1" dirty="0"/>
              <a:t>convention </a:t>
            </a:r>
            <a:r>
              <a:rPr lang="en-CA" dirty="0"/>
              <a:t>was chosen over </a:t>
            </a:r>
            <a:r>
              <a:rPr lang="en-CA" i="1" dirty="0"/>
              <a:t>configuration.</a:t>
            </a:r>
            <a:endParaRPr lang="en-CA" dirty="0"/>
          </a:p>
          <a:p>
            <a:r>
              <a:rPr lang="en-CA" dirty="0"/>
              <a:t>Compilation was reduced to a few main tools within the compiler itself. These include:</a:t>
            </a:r>
            <a:endParaRPr lang="en-CA" i="1" dirty="0"/>
          </a:p>
          <a:p>
            <a:r>
              <a:rPr lang="en-CA" i="1" dirty="0"/>
              <a:t> go build: </a:t>
            </a:r>
            <a:r>
              <a:rPr lang="en-CA" dirty="0"/>
              <a:t>Builds the program and produces an executable</a:t>
            </a:r>
          </a:p>
          <a:p>
            <a:r>
              <a:rPr lang="en-CA" i="1" dirty="0"/>
              <a:t> go run: </a:t>
            </a:r>
            <a:r>
              <a:rPr lang="en-CA" dirty="0"/>
              <a:t> Builds the executable </a:t>
            </a:r>
          </a:p>
          <a:p>
            <a:r>
              <a:rPr lang="en-CA" i="1" dirty="0"/>
              <a:t>go </a:t>
            </a:r>
            <a:r>
              <a:rPr lang="en-CA" i="1" dirty="0" err="1"/>
              <a:t>fmt</a:t>
            </a:r>
            <a:r>
              <a:rPr lang="en-CA" i="1" dirty="0"/>
              <a:t>: </a:t>
            </a:r>
            <a:r>
              <a:rPr lang="en-CA" dirty="0"/>
              <a:t>Formats any go source file you give it to the go formatting standard.</a:t>
            </a:r>
          </a:p>
          <a:p>
            <a:r>
              <a:rPr lang="en-CA" dirty="0"/>
              <a:t>This gives developers much more time to focus on the problem at hand rather then “religious” issues in their style.</a:t>
            </a:r>
          </a:p>
        </p:txBody>
      </p:sp>
    </p:spTree>
    <p:extLst>
      <p:ext uri="{BB962C8B-B14F-4D97-AF65-F5344CB8AC3E}">
        <p14:creationId xmlns:p14="http://schemas.microsoft.com/office/powerpoint/2010/main" val="7212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E010-B236-4A20-9846-C08B5B60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first the basics!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A9E60-CAC0-4980-86DA-50E6B35B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92" y="2619498"/>
            <a:ext cx="4140035" cy="27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2775-B92A-424C-BF53-685C3EF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Canonical Hello World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DB3A4-C3B6-4AC3-AB52-6AF55C8AAC47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package main</a:t>
            </a:r>
          </a:p>
          <a:p>
            <a:endParaRPr lang="en-CA" dirty="0"/>
          </a:p>
          <a:p>
            <a:r>
              <a:rPr lang="en-CA" dirty="0"/>
              <a:t>import "</a:t>
            </a:r>
            <a:r>
              <a:rPr lang="en-CA" dirty="0" err="1"/>
              <a:t>fmt</a:t>
            </a:r>
            <a:r>
              <a:rPr lang="en-CA" dirty="0"/>
              <a:t>"</a:t>
            </a:r>
          </a:p>
          <a:p>
            <a:endParaRPr lang="en-CA" dirty="0"/>
          </a:p>
          <a:p>
            <a:r>
              <a:rPr lang="en-CA" dirty="0" err="1"/>
              <a:t>func</a:t>
            </a:r>
            <a:r>
              <a:rPr lang="en-CA" dirty="0"/>
              <a:t> main() {</a:t>
            </a:r>
          </a:p>
          <a:p>
            <a:r>
              <a:rPr lang="en-CA" dirty="0"/>
              <a:t>	</a:t>
            </a:r>
            <a:r>
              <a:rPr lang="en-CA" dirty="0" err="1"/>
              <a:t>fmt.Println</a:t>
            </a:r>
            <a:r>
              <a:rPr lang="en-CA" dirty="0"/>
              <a:t>("Hello World")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81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8C0E-7237-4801-BF87-76F7D73D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break this down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24E2-93D0-4AFA-B0D4-AE42E974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Go program needs to start with a package declaration. Packages provide a way to create reusable libraries  that other go programs can call and use within their own scope. All executable programs must start in package main.</a:t>
            </a:r>
          </a:p>
          <a:p>
            <a:r>
              <a:rPr lang="en-CA" dirty="0"/>
              <a:t>The next noticeable thing, is the import “</a:t>
            </a:r>
            <a:r>
              <a:rPr lang="en-CA" dirty="0" err="1"/>
              <a:t>fmt</a:t>
            </a:r>
            <a:r>
              <a:rPr lang="en-CA" dirty="0"/>
              <a:t>”. “</a:t>
            </a:r>
            <a:r>
              <a:rPr lang="en-CA" dirty="0" err="1"/>
              <a:t>fmt</a:t>
            </a:r>
            <a:r>
              <a:rPr lang="en-CA" dirty="0"/>
              <a:t>” is a package that provides common formatting routines analogous to  C such as </a:t>
            </a:r>
            <a:r>
              <a:rPr lang="en-CA" dirty="0" err="1"/>
              <a:t>Printf</a:t>
            </a:r>
            <a:r>
              <a:rPr lang="en-CA" dirty="0"/>
              <a:t> and friends.</a:t>
            </a:r>
          </a:p>
          <a:p>
            <a:r>
              <a:rPr lang="en-CA" dirty="0"/>
              <a:t>Every Go program starts at main. </a:t>
            </a:r>
          </a:p>
          <a:p>
            <a:r>
              <a:rPr lang="en-CA" dirty="0"/>
              <a:t>Finally, we reach into the </a:t>
            </a:r>
            <a:r>
              <a:rPr lang="en-CA" dirty="0" err="1"/>
              <a:t>fmt</a:t>
            </a:r>
            <a:r>
              <a:rPr lang="en-CA" dirty="0"/>
              <a:t> package and call the </a:t>
            </a:r>
            <a:r>
              <a:rPr lang="en-CA" dirty="0" err="1"/>
              <a:t>Println</a:t>
            </a:r>
            <a:r>
              <a:rPr lang="en-CA" dirty="0"/>
              <a:t> function which just prints a line.</a:t>
            </a:r>
          </a:p>
        </p:txBody>
      </p:sp>
    </p:spTree>
    <p:extLst>
      <p:ext uri="{BB962C8B-B14F-4D97-AF65-F5344CB8AC3E}">
        <p14:creationId xmlns:p14="http://schemas.microsoft.com/office/powerpoint/2010/main" val="52231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6870-598F-41CD-8832-9D3643D8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5FED-D789-4ECD-876E-15FC9188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bool: A basic </a:t>
            </a:r>
            <a:r>
              <a:rPr lang="en-CA" dirty="0" err="1"/>
              <a:t>boolean</a:t>
            </a:r>
            <a:r>
              <a:rPr lang="en-CA" dirty="0"/>
              <a:t> type which represents true or false.</a:t>
            </a:r>
          </a:p>
          <a:p>
            <a:r>
              <a:rPr lang="en-CA" dirty="0"/>
              <a:t>(u)int8-(u)int64: All signed and unsigned integer types. </a:t>
            </a:r>
          </a:p>
          <a:p>
            <a:r>
              <a:rPr lang="en-CA" dirty="0"/>
              <a:t>byte: Byte is an alias for uint8, or char in C</a:t>
            </a:r>
          </a:p>
          <a:p>
            <a:r>
              <a:rPr lang="en-CA" dirty="0"/>
              <a:t> rune: An alias for int32, typically used for representing Unicode code points.</a:t>
            </a:r>
          </a:p>
          <a:p>
            <a:r>
              <a:rPr lang="en-CA" dirty="0"/>
              <a:t>float32, float64: Floating point values ranging in bit size.</a:t>
            </a:r>
          </a:p>
        </p:txBody>
      </p:sp>
    </p:spTree>
    <p:extLst>
      <p:ext uri="{BB962C8B-B14F-4D97-AF65-F5344CB8AC3E}">
        <p14:creationId xmlns:p14="http://schemas.microsoft.com/office/powerpoint/2010/main" val="160686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555</TotalTime>
  <Words>676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The Go programming language</vt:lpstr>
      <vt:lpstr>Introduction To Go</vt:lpstr>
      <vt:lpstr>Go’s History</vt:lpstr>
      <vt:lpstr>3 Main Features We will Be Discussing Today</vt:lpstr>
      <vt:lpstr>A NOTE ABOUT The Build System</vt:lpstr>
      <vt:lpstr>But first the basics!</vt:lpstr>
      <vt:lpstr>The Canonical Hello World Example</vt:lpstr>
      <vt:lpstr>Lets break this down a bit</vt:lpstr>
      <vt:lpstr>Basic Data types</vt:lpstr>
      <vt:lpstr>Declaring Variables</vt:lpstr>
      <vt:lpstr>Other Basics (LIVE DEMO)</vt:lpstr>
      <vt:lpstr>The Real Meat And potatoes</vt:lpstr>
      <vt:lpstr>Concurrency VS. Parallelism </vt:lpstr>
      <vt:lpstr>Go’s implementation of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cjm</dc:creator>
  <cp:lastModifiedBy>cjm</cp:lastModifiedBy>
  <cp:revision>30</cp:revision>
  <dcterms:created xsi:type="dcterms:W3CDTF">2018-03-16T02:47:28Z</dcterms:created>
  <dcterms:modified xsi:type="dcterms:W3CDTF">2018-03-16T20:11:52Z</dcterms:modified>
</cp:coreProperties>
</file>