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Spectral" panose="02020502060000000000" pitchFamily="18" charset="77"/>
      <p:regular r:id="rId6"/>
      <p:bold r:id="rId7"/>
      <p:italic r:id="rId8"/>
      <p:boldItalic r:id="rId9"/>
    </p:embeddedFont>
    <p:embeddedFont>
      <p:font typeface="Spectral Medium" panose="02020602060000000000" pitchFamily="18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90dc7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90dc7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b90dc70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b90dc70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Spectral Medium"/>
                <a:ea typeface="Spectral Medium"/>
                <a:cs typeface="Spectral Medium"/>
                <a:sym typeface="Spectral Medium"/>
              </a:rPr>
              <a:t>Case Study 4: Farthest Airport from NYC</a:t>
            </a:r>
            <a:endParaRPr sz="41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90">
                <a:latin typeface="Spectral"/>
                <a:ea typeface="Spectral"/>
                <a:cs typeface="Spectral"/>
                <a:sym typeface="Spectral"/>
              </a:rPr>
              <a:t>Group 6: </a:t>
            </a:r>
            <a:r>
              <a:rPr lang="en" sz="1890" i="1">
                <a:latin typeface="Spectral"/>
                <a:ea typeface="Spectral"/>
                <a:cs typeface="Spectral"/>
                <a:sym typeface="Spectral"/>
              </a:rPr>
              <a:t>Candice Kasahara</a:t>
            </a:r>
            <a:r>
              <a:rPr lang="en" sz="1890">
                <a:latin typeface="Spectral"/>
                <a:ea typeface="Spectral"/>
                <a:cs typeface="Spectral"/>
                <a:sym typeface="Spectral"/>
              </a:rPr>
              <a:t>, Leah Bargnesi, Ian Troidl</a:t>
            </a:r>
            <a:endParaRPr sz="189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324975"/>
            <a:ext cx="8520600" cy="42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Spectral"/>
                <a:ea typeface="Spectral"/>
                <a:cs typeface="Spectral"/>
                <a:sym typeface="Spectral"/>
              </a:rPr>
              <a:t>Goal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What is the full name (not the three letter code) of the destination airport farthest from any of the NYC airports in the </a:t>
            </a:r>
            <a:r>
              <a:rPr lang="en">
                <a:solidFill>
                  <a:srgbClr val="333333"/>
                </a:solidFill>
                <a:latin typeface="Spectral"/>
                <a:ea typeface="Spectral"/>
                <a:cs typeface="Spectral"/>
                <a:sym typeface="Spectral"/>
              </a:rPr>
              <a:t>flights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table?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367276"/>
            <a:ext cx="6577849" cy="9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650" y="1367271"/>
            <a:ext cx="5177124" cy="2893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Farthest Airport: Honolulu Intl.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900"/>
            <a:ext cx="5893724" cy="18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90525"/>
            <a:ext cx="4594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7676" y="1188900"/>
            <a:ext cx="2822342" cy="18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On-screen Show (16:9)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Spectral Medium</vt:lpstr>
      <vt:lpstr>Spectral</vt:lpstr>
      <vt:lpstr>Arial</vt:lpstr>
      <vt:lpstr>Simple Light</vt:lpstr>
      <vt:lpstr>Case Study 4: Farthest Airport from NYC</vt:lpstr>
      <vt:lpstr>PowerPoint Presentation</vt:lpstr>
      <vt:lpstr>Farthest Airport: Honolulu Intl.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4: Farthest Airport from NYC</dc:title>
  <cp:lastModifiedBy>Microsoft Office User</cp:lastModifiedBy>
  <cp:revision>1</cp:revision>
  <dcterms:modified xsi:type="dcterms:W3CDTF">2022-09-29T01:01:06Z</dcterms:modified>
</cp:coreProperties>
</file>