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36"/>
    <p:restoredTop sz="83784"/>
  </p:normalViewPr>
  <p:slideViewPr>
    <p:cSldViewPr snapToGrid="0">
      <p:cViewPr varScale="1">
        <p:scale>
          <a:sx n="83" d="100"/>
          <a:sy n="83" d="100"/>
        </p:scale>
        <p:origin x="200" y="9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f0f96a8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f0f96a8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f0f96a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f0f96a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Non-metric multidimensional scaling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f0f96a8d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f0f96a8d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dune dataset being used is an example set used for Vegan demonstrations.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seen in the image to the right, the set includes 30 different species in 20 locations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Observations looking at plant cover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f0f96a8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f0f96a8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f0f96a8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f0f96a8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Ordiplot</a:t>
            </a:r>
            <a:r>
              <a:rPr lang="en" dirty="0"/>
              <a:t> and </a:t>
            </a:r>
            <a:r>
              <a:rPr lang="en" dirty="0" err="1"/>
              <a:t>orditorp</a:t>
            </a:r>
            <a:r>
              <a:rPr lang="en" dirty="0"/>
              <a:t> is used to add text to the plot in place of points to make sense of the relationships between the species and the communities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Ordispider</a:t>
            </a:r>
            <a:r>
              <a:rPr lang="en" dirty="0"/>
              <a:t> creates the black lines on the graph to show the connections amongst the communities and species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f0f96a8d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f0f96a8d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42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16411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13403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81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59767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23181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39225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6462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12188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086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53670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1159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A612597-DD4A-FB4B-9272-30ED0BE6F83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54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‘Vegan’ Package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Candice Kasahara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Author: Jari Oksanen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5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Professor in biology and environmental sciences</a:t>
            </a:r>
            <a:endParaRPr sz="4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 dirty="0"/>
              <a:t>Affiliated with:</a:t>
            </a:r>
            <a:endParaRPr sz="4500" dirty="0"/>
          </a:p>
          <a:p>
            <a:pPr marL="457200" lvl="0" indent="-32146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00" dirty="0"/>
              <a:t>University of Helsinki (1997-2000)</a:t>
            </a:r>
            <a:endParaRPr sz="4500" dirty="0"/>
          </a:p>
          <a:p>
            <a:pPr marL="457200" lvl="0" indent="-32146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0" dirty="0"/>
              <a:t>University of Oulu (2001-present)</a:t>
            </a:r>
            <a:endParaRPr sz="45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4500" dirty="0"/>
              <a:t>Ecologist studying forest and wetland landscapes as well as species communities in Finland</a:t>
            </a:r>
            <a:endParaRPr lang="en" sz="4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 dirty="0"/>
              <a:t>Oksanen’s most recent article is from 2021, “Gradient, Species Richness and Communities in Eastern Finnish Sloping Fens”</a:t>
            </a:r>
            <a:endParaRPr sz="4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 dirty="0"/>
              <a:t>Created and continues to maintain the Vegan Package</a:t>
            </a:r>
            <a:endParaRPr sz="4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206" y="728800"/>
            <a:ext cx="1867866" cy="18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3D016-C5A9-B348-A738-DBC63040EE30}"/>
              </a:ext>
            </a:extLst>
          </p:cNvPr>
          <p:cNvSpPr txBox="1"/>
          <p:nvPr/>
        </p:nvSpPr>
        <p:spPr>
          <a:xfrm>
            <a:off x="311700" y="668815"/>
            <a:ext cx="686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Lead Author: Jari Oksanen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22EBC-C990-E119-8901-5BFC892B2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06" y="2701009"/>
            <a:ext cx="1867866" cy="18678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Vegan?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Vegan provides the tools needed for descriptive community ecology.</a:t>
            </a:r>
            <a:endParaRPr sz="2300" dirty="0"/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Diversity analysis</a:t>
            </a:r>
          </a:p>
          <a:p>
            <a:pPr lvl="1" indent="-342900">
              <a:lnSpc>
                <a:spcPct val="200000"/>
              </a:lnSpc>
              <a:spcBef>
                <a:spcPts val="1200"/>
              </a:spcBef>
              <a:buSzPts val="1800"/>
              <a:buChar char="●"/>
            </a:pPr>
            <a:r>
              <a:rPr lang="en-US" sz="1900" dirty="0"/>
              <a:t>Taxonomic diversity, abundance distribution</a:t>
            </a:r>
            <a:endParaRPr sz="19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Community ordination</a:t>
            </a:r>
          </a:p>
          <a:p>
            <a:pPr lvl="1" indent="-342900">
              <a:lnSpc>
                <a:spcPct val="200000"/>
              </a:lnSpc>
              <a:buSzPts val="1800"/>
              <a:buChar char="●"/>
            </a:pPr>
            <a:r>
              <a:rPr lang="en-US" sz="1900" dirty="0"/>
              <a:t>Vegan is especially efficient at running NMDS ordination models - condense information from multiple dimensions (communities, sites, etc.) into just a few, for better visualization and interpretation</a:t>
            </a:r>
            <a:endParaRPr sz="19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Dissimilarity analysis</a:t>
            </a:r>
          </a:p>
          <a:p>
            <a:pPr lvl="1" indent="-342900">
              <a:lnSpc>
                <a:spcPct val="200000"/>
              </a:lnSpc>
              <a:buSzPts val="1800"/>
              <a:buChar char="●"/>
            </a:pPr>
            <a:r>
              <a:rPr lang="en-US" sz="1900" dirty="0"/>
              <a:t>E</a:t>
            </a:r>
            <a:r>
              <a:rPr lang="en" sz="1900" dirty="0" err="1"/>
              <a:t>xploring</a:t>
            </a:r>
            <a:r>
              <a:rPr lang="en" sz="1900" dirty="0"/>
              <a:t> variability in community composition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B7339-E85C-DAF6-2DF5-5614E04AE3B1}"/>
              </a:ext>
            </a:extLst>
          </p:cNvPr>
          <p:cNvSpPr txBox="1"/>
          <p:nvPr/>
        </p:nvSpPr>
        <p:spPr>
          <a:xfrm>
            <a:off x="411982" y="602901"/>
            <a:ext cx="551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Vegan?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Vegan and Overview Dataset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Using the ‘dune’ dataset</a:t>
            </a:r>
            <a:endParaRPr sz="20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Vegetation and environment in Dutch dune meadows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200" y="1159938"/>
            <a:ext cx="3087000" cy="7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47706"/>
          <a:stretch/>
        </p:blipFill>
        <p:spPr>
          <a:xfrm>
            <a:off x="5524200" y="2050199"/>
            <a:ext cx="3087000" cy="28158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40DA21-7D39-9E33-8115-55AB24995ECC}"/>
              </a:ext>
            </a:extLst>
          </p:cNvPr>
          <p:cNvSpPr txBox="1"/>
          <p:nvPr/>
        </p:nvSpPr>
        <p:spPr>
          <a:xfrm>
            <a:off x="311700" y="560516"/>
            <a:ext cx="542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Install Vegan and Overview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Non-Metric Multidimensional Scaling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* Sites are the open circles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* Species are the red plus symbols</a:t>
            </a:r>
            <a:endParaRPr sz="1100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0598"/>
            <a:ext cx="5223325" cy="14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2EE346-DE76-7735-2CCB-B1E36E703656}"/>
              </a:ext>
            </a:extLst>
          </p:cNvPr>
          <p:cNvSpPr txBox="1"/>
          <p:nvPr/>
        </p:nvSpPr>
        <p:spPr>
          <a:xfrm>
            <a:off x="311700" y="500542"/>
            <a:ext cx="642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Non-Metric Multidimensional Scaling</a:t>
            </a: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t="12791" b="2997"/>
          <a:stretch/>
        </p:blipFill>
        <p:spPr>
          <a:xfrm>
            <a:off x="4912963" y="2216258"/>
            <a:ext cx="3778788" cy="272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spider plot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8"/>
            <a:ext cx="5931576" cy="8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t="9991" r="4470"/>
          <a:stretch/>
        </p:blipFill>
        <p:spPr>
          <a:xfrm>
            <a:off x="3755675" y="1893600"/>
            <a:ext cx="4912250" cy="30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92A037-80C4-CC99-9458-AEC5E09AF267}"/>
              </a:ext>
            </a:extLst>
          </p:cNvPr>
          <p:cNvSpPr txBox="1"/>
          <p:nvPr/>
        </p:nvSpPr>
        <p:spPr>
          <a:xfrm>
            <a:off x="311700" y="500542"/>
            <a:ext cx="637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a Spider Plot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3521"/>
          <a:stretch/>
        </p:blipFill>
        <p:spPr>
          <a:xfrm>
            <a:off x="4417017" y="2014780"/>
            <a:ext cx="4472334" cy="30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Overlaying species on elevation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1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6024600" cy="13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F9765-8A16-5F8A-61FF-F941E5E01C71}"/>
              </a:ext>
            </a:extLst>
          </p:cNvPr>
          <p:cNvSpPr txBox="1"/>
          <p:nvPr/>
        </p:nvSpPr>
        <p:spPr>
          <a:xfrm>
            <a:off x="311700" y="486068"/>
            <a:ext cx="564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Overlaying Species Location on Elevation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{B8DE3744-BDF0-4F4C-BBF8-74EC28BDE972}tf10001123</Template>
  <TotalTime>477</TotalTime>
  <Words>289</Words>
  <Application>Microsoft Macintosh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‘Vegan’ Package</vt:lpstr>
      <vt:lpstr>Lead Author: Jari Oksanen</vt:lpstr>
      <vt:lpstr>What is Vegan?</vt:lpstr>
      <vt:lpstr>Install Vegan and Overview Dataset</vt:lpstr>
      <vt:lpstr>Non-Metric Multidimensional Scaling</vt:lpstr>
      <vt:lpstr>Creating a spider plot</vt:lpstr>
      <vt:lpstr>Overlaying species on elevation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‘Vegan’ Package</dc:title>
  <cp:lastModifiedBy>Microsoft Office User</cp:lastModifiedBy>
  <cp:revision>5</cp:revision>
  <dcterms:modified xsi:type="dcterms:W3CDTF">2022-10-20T15:55:01Z</dcterms:modified>
</cp:coreProperties>
</file>