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pectral" panose="02020502060000000000" pitchFamily="18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1ad0af6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1ad0af6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1ad0af6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1ad0af6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ad0af6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ad0af6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1ad0af6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1ad0af6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Spectral"/>
                <a:ea typeface="Spectral"/>
                <a:cs typeface="Spectral"/>
                <a:sym typeface="Spectral"/>
              </a:rPr>
              <a:t>Case Study 5: Beware the Canadians!</a:t>
            </a:r>
            <a:endParaRPr sz="44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630500" y="2797175"/>
            <a:ext cx="58830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Group 4: </a:t>
            </a:r>
            <a:r>
              <a:rPr lang="en" sz="1700" i="1">
                <a:latin typeface="Spectral"/>
                <a:ea typeface="Spectral"/>
                <a:cs typeface="Spectral"/>
                <a:sym typeface="Spectral"/>
              </a:rPr>
              <a:t>Candice Kasahara</a:t>
            </a:r>
            <a:r>
              <a:rPr lang="en" sz="1700">
                <a:latin typeface="Spectral"/>
                <a:ea typeface="Spectral"/>
                <a:cs typeface="Spectral"/>
                <a:sym typeface="Spectral"/>
              </a:rPr>
              <a:t>, Ian Troidl, Tev’ye Davis</a:t>
            </a:r>
            <a:endParaRPr sz="1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Install packages and download datasets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084551" cy="18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Create raster datasets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Spectral"/>
              <a:buChar char="●"/>
            </a:pPr>
            <a:r>
              <a:rPr lang="en" sz="1200">
                <a:latin typeface="Spectral"/>
                <a:ea typeface="Spectral"/>
                <a:cs typeface="Spectral"/>
                <a:sym typeface="Spectral"/>
              </a:rPr>
              <a:t>Albers equal area projection</a:t>
            </a:r>
            <a:endParaRPr sz="12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38" y="1152476"/>
            <a:ext cx="8288325" cy="1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Plot NYS with a 10 km border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r="19341" b="34409"/>
          <a:stretch/>
        </p:blipFill>
        <p:spPr>
          <a:xfrm>
            <a:off x="311700" y="1236350"/>
            <a:ext cx="3426862" cy="13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525" y="1152476"/>
            <a:ext cx="44698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How much land do we need to defend from the Canadians?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3101050"/>
            <a:ext cx="85206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We have to defend 3,495 km of land against the Canadians!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t="71017" r="45787"/>
          <a:stretch/>
        </p:blipFill>
        <p:spPr>
          <a:xfrm>
            <a:off x="431600" y="1081800"/>
            <a:ext cx="3316150" cy="8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l="3614" t="-33807" b="-19237"/>
          <a:stretch/>
        </p:blipFill>
        <p:spPr>
          <a:xfrm>
            <a:off x="431600" y="1995475"/>
            <a:ext cx="5405774" cy="4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Spectral</vt:lpstr>
      <vt:lpstr>Arial</vt:lpstr>
      <vt:lpstr>Simple Light</vt:lpstr>
      <vt:lpstr>Case Study 5: Beware the Canadians!</vt:lpstr>
      <vt:lpstr>Install packages and download datasets</vt:lpstr>
      <vt:lpstr>Create raster datasets</vt:lpstr>
      <vt:lpstr>Plot NYS with a 10 km border</vt:lpstr>
      <vt:lpstr>How much land do we need to defend from the Canadians?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5: Beware the Canadians!</dc:title>
  <cp:lastModifiedBy>Microsoft Office User</cp:lastModifiedBy>
  <cp:revision>1</cp:revision>
  <dcterms:modified xsi:type="dcterms:W3CDTF">2022-10-05T19:43:03Z</dcterms:modified>
</cp:coreProperties>
</file>