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Spectral" panose="02020502060000000000" pitchFamily="18" charset="77"/>
      <p:regular r:id="rId9"/>
      <p:bold r:id="rId10"/>
      <p:italic r:id="rId11"/>
      <p:boldItalic r:id="rId12"/>
    </p:embeddedFont>
    <p:embeddedFont>
      <p:font typeface="Spectral Medium" panose="02020602060000000000" pitchFamily="18" charset="77"/>
      <p:regular r:id="rId13"/>
      <p:bold r:id="rId14"/>
      <p:italic r:id="rId15"/>
      <p:boldItalic r:id="rId16"/>
    </p:embeddedFont>
    <p:embeddedFont>
      <p:font typeface="Spectral SemiBold" panose="02020702060000000000" pitchFamily="18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19230f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19230f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73860671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73860671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73860671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73860671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73860671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73860671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73860671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73860671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SemiBold"/>
                <a:ea typeface="Spectral SemiBold"/>
                <a:cs typeface="Spectral SemiBold"/>
                <a:sym typeface="Spectral SemiBold"/>
              </a:rPr>
              <a:t>Case Study 3: Wealth Over Time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0">
                <a:latin typeface="Spectral"/>
                <a:ea typeface="Spectral"/>
                <a:cs typeface="Spectral"/>
                <a:sym typeface="Spectral"/>
              </a:rPr>
              <a:t>Group 3: </a:t>
            </a:r>
            <a:r>
              <a:rPr lang="en" sz="1480" b="1">
                <a:latin typeface="Spectral"/>
                <a:ea typeface="Spectral"/>
                <a:cs typeface="Spectral"/>
                <a:sym typeface="Spectral"/>
              </a:rPr>
              <a:t>Candice Kasahara</a:t>
            </a:r>
            <a:r>
              <a:rPr lang="en" sz="1480">
                <a:latin typeface="Spectral Medium"/>
                <a:ea typeface="Spectral Medium"/>
                <a:cs typeface="Spectral Medium"/>
                <a:sym typeface="Spectral Medium"/>
              </a:rPr>
              <a:t>,</a:t>
            </a:r>
            <a:r>
              <a:rPr lang="en" sz="1480">
                <a:latin typeface="Spectral"/>
                <a:ea typeface="Spectral"/>
                <a:cs typeface="Spectral"/>
                <a:sym typeface="Spectral"/>
              </a:rPr>
              <a:t> Yvonne Huang, Eshan Ul Hoque Tanim</a:t>
            </a:r>
            <a:endParaRPr sz="148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Download Packages and Filter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“gapm” contained 1,692 observations of 6 variables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75" y="1152474"/>
            <a:ext cx="8663076" cy="1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93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Spectral"/>
                <a:ea typeface="Spectral"/>
                <a:cs typeface="Spectral"/>
                <a:sym typeface="Spectral"/>
              </a:rPr>
              <a:t>Plot 1: Life Expectancy vs. GDP per capita</a:t>
            </a:r>
            <a:endParaRPr sz="222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75" y="697474"/>
            <a:ext cx="7612450" cy="11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775" y="1961099"/>
            <a:ext cx="6342451" cy="296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Group and Summarizing for Plot 2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Spectral"/>
              <a:buChar char="●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Used the data frame “gapm” again to exclude Kuwait from the plot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Char char="●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“gapminder_continent” groups the data by continent and year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Char char="●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“gapminder_continent” summarizes the mean gdpPercap and population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r="2257"/>
          <a:stretch/>
        </p:blipFill>
        <p:spPr>
          <a:xfrm>
            <a:off x="395625" y="1152475"/>
            <a:ext cx="8632474" cy="8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Plot 2: GDP per capita over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Spectral"/>
              <a:buChar char="●"/>
            </a:pPr>
            <a:r>
              <a:rPr lang="en" sz="1100">
                <a:latin typeface="Spectral"/>
                <a:ea typeface="Spectral"/>
                <a:cs typeface="Spectral"/>
                <a:sym typeface="Spectral"/>
              </a:rPr>
              <a:t>Applied “gapminder_continent” data frame to an additional geom_line and geom_point to show the average trend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00" y="1080700"/>
            <a:ext cx="8452601" cy="18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Plot 2: GDP per capita over time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13" y="1041762"/>
            <a:ext cx="7793172" cy="363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Macintosh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Spectral Medium</vt:lpstr>
      <vt:lpstr>Spectral</vt:lpstr>
      <vt:lpstr>Arial</vt:lpstr>
      <vt:lpstr>Spectral SemiBold</vt:lpstr>
      <vt:lpstr>Simple Light</vt:lpstr>
      <vt:lpstr>Case Study 3: Wealth Over Time</vt:lpstr>
      <vt:lpstr>Download Packages and Filter</vt:lpstr>
      <vt:lpstr>Plot 1: Life Expectancy vs. GDP per capita</vt:lpstr>
      <vt:lpstr>Group and Summarizing for Plot 2</vt:lpstr>
      <vt:lpstr>Plot 2: GDP per capita over time</vt:lpstr>
      <vt:lpstr>Plot 2: GDP per capita over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3: Wealth Over Time</dc:title>
  <cp:lastModifiedBy>Microsoft Office User</cp:lastModifiedBy>
  <cp:revision>1</cp:revision>
  <dcterms:modified xsi:type="dcterms:W3CDTF">2022-09-22T05:17:46Z</dcterms:modified>
</cp:coreProperties>
</file>