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2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1bf17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a1bf17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13725" y="438350"/>
            <a:ext cx="631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Google Sans"/>
                <a:ea typeface="Google Sans"/>
                <a:cs typeface="Google Sans"/>
                <a:sym typeface="Google Sans"/>
              </a:rPr>
              <a:t>Data flow diagram</a:t>
            </a:r>
            <a:endParaRPr sz="16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655218" y="2086236"/>
            <a:ext cx="1068406" cy="1056954"/>
            <a:chOff x="1331500" y="1622600"/>
            <a:chExt cx="1343400" cy="1329000"/>
          </a:xfrm>
        </p:grpSpPr>
        <p:sp>
          <p:nvSpPr>
            <p:cNvPr id="56" name="Google Shape;56;p13"/>
            <p:cNvSpPr/>
            <p:nvPr/>
          </p:nvSpPr>
          <p:spPr>
            <a:xfrm>
              <a:off x="1331500" y="1622600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331500" y="2079813"/>
              <a:ext cx="13434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Google Sans"/>
                  <a:ea typeface="Google Sans"/>
                  <a:cs typeface="Google Sans"/>
                  <a:sym typeface="Google Sans"/>
                </a:rPr>
                <a:t>User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7387180" y="2043263"/>
            <a:ext cx="1111798" cy="1099880"/>
            <a:chOff x="6387150" y="1714475"/>
            <a:chExt cx="1343400" cy="1329000"/>
          </a:xfrm>
        </p:grpSpPr>
        <p:sp>
          <p:nvSpPr>
            <p:cNvPr id="59" name="Google Shape;59;p13"/>
            <p:cNvSpPr/>
            <p:nvPr/>
          </p:nvSpPr>
          <p:spPr>
            <a:xfrm>
              <a:off x="6387150" y="1714475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6387150" y="2171688"/>
              <a:ext cx="13434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Google Sans"/>
                  <a:ea typeface="Google Sans"/>
                  <a:cs typeface="Google Sans"/>
                  <a:sym typeface="Google Sans"/>
                </a:rPr>
                <a:t>Database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3786953" y="1811569"/>
            <a:ext cx="1536900" cy="152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786953" y="2285356"/>
            <a:ext cx="153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Product search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process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50375" y="869450"/>
            <a:ext cx="784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Note: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This data flow diagram represents a single process. Data flow diagrams for an application like this are normally much more complex.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1916063" y="2339263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5540788" y="2339263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1940488" y="2958988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5540788" y="2958988"/>
            <a:ext cx="16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3"/>
          <p:cNvSpPr txBox="1"/>
          <p:nvPr/>
        </p:nvSpPr>
        <p:spPr>
          <a:xfrm>
            <a:off x="1940475" y="2318063"/>
            <a:ext cx="1629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Searching for sneakers for sale.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540788" y="2343400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Listings of current inventory.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Camden Scholl</dc:creator>
  <cp:lastModifiedBy>Camden Scholl</cp:lastModifiedBy>
  <cp:revision>1</cp:revision>
  <dcterms:modified xsi:type="dcterms:W3CDTF">2023-10-01T09:35:41Z</dcterms:modified>
</cp:coreProperties>
</file>