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30"/>
  </p:notesMasterIdLst>
  <p:sldIdLst>
    <p:sldId id="300" r:id="rId5"/>
    <p:sldId id="270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269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 di Microsoft Office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AAE2A"/>
    <a:srgbClr val="00AAE6"/>
    <a:srgbClr val="F4F5F7"/>
    <a:srgbClr val="00875A"/>
    <a:srgbClr val="627087"/>
    <a:srgbClr val="8D49E1"/>
    <a:srgbClr val="904EE2"/>
    <a:srgbClr val="969697"/>
    <a:srgbClr val="ACA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8" autoAdjust="0"/>
    <p:restoredTop sz="86418"/>
  </p:normalViewPr>
  <p:slideViewPr>
    <p:cSldViewPr snapToGrid="0" showGuides="1">
      <p:cViewPr varScale="1">
        <p:scale>
          <a:sx n="60" d="100"/>
          <a:sy n="60" d="100"/>
        </p:scale>
        <p:origin x="8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53" d="100"/>
          <a:sy n="153" d="100"/>
        </p:scale>
        <p:origin x="633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Lillini" userId="5e771d84-4440-4108-9bbb-3181e861c864" providerId="ADAL" clId="{7F5FB5AB-7000-465D-ACEF-1C188506C971}"/>
    <pc:docChg chg="undo custSel addSld delSld modSld sldOrd">
      <pc:chgData name="Christian Lillini" userId="5e771d84-4440-4108-9bbb-3181e861c864" providerId="ADAL" clId="{7F5FB5AB-7000-465D-ACEF-1C188506C971}" dt="2022-04-29T07:49:07.514" v="1967" actId="2696"/>
      <pc:docMkLst>
        <pc:docMk/>
      </pc:docMkLst>
      <pc:sldChg chg="modSp">
        <pc:chgData name="Christian Lillini" userId="5e771d84-4440-4108-9bbb-3181e861c864" providerId="ADAL" clId="{7F5FB5AB-7000-465D-ACEF-1C188506C971}" dt="2022-04-26T12:26:29.270" v="43" actId="20577"/>
        <pc:sldMkLst>
          <pc:docMk/>
          <pc:sldMk cId="3862031172" sldId="270"/>
        </pc:sldMkLst>
        <pc:spChg chg="mod">
          <ac:chgData name="Christian Lillini" userId="5e771d84-4440-4108-9bbb-3181e861c864" providerId="ADAL" clId="{7F5FB5AB-7000-465D-ACEF-1C188506C971}" dt="2022-04-26T12:26:29.270" v="43" actId="20577"/>
          <ac:spMkLst>
            <pc:docMk/>
            <pc:sldMk cId="3862031172" sldId="270"/>
            <ac:spMk id="3" creationId="{F53BD00A-144B-4ECF-87A2-BA1D45D794D0}"/>
          </ac:spMkLst>
        </pc:spChg>
      </pc:sldChg>
      <pc:sldChg chg="del">
        <pc:chgData name="Christian Lillini" userId="5e771d84-4440-4108-9bbb-3181e861c864" providerId="ADAL" clId="{7F5FB5AB-7000-465D-ACEF-1C188506C971}" dt="2022-04-29T07:49:07.514" v="1967" actId="2696"/>
        <pc:sldMkLst>
          <pc:docMk/>
          <pc:sldMk cId="4011661686" sldId="303"/>
        </pc:sldMkLst>
      </pc:sldChg>
      <pc:sldChg chg="modSp add">
        <pc:chgData name="Christian Lillini" userId="5e771d84-4440-4108-9bbb-3181e861c864" providerId="ADAL" clId="{7F5FB5AB-7000-465D-ACEF-1C188506C971}" dt="2022-04-27T16:30:51.335" v="96" actId="20577"/>
        <pc:sldMkLst>
          <pc:docMk/>
          <pc:sldMk cId="1961614811" sldId="312"/>
        </pc:sldMkLst>
        <pc:spChg chg="mod">
          <ac:chgData name="Christian Lillini" userId="5e771d84-4440-4108-9bbb-3181e861c864" providerId="ADAL" clId="{7F5FB5AB-7000-465D-ACEF-1C188506C971}" dt="2022-04-27T13:38:40.409" v="51" actId="20577"/>
          <ac:spMkLst>
            <pc:docMk/>
            <pc:sldMk cId="1961614811" sldId="312"/>
            <ac:spMk id="2" creationId="{99091E66-0D1C-4781-891F-4A7F42FE367E}"/>
          </ac:spMkLst>
        </pc:spChg>
        <pc:spChg chg="mod">
          <ac:chgData name="Christian Lillini" userId="5e771d84-4440-4108-9bbb-3181e861c864" providerId="ADAL" clId="{7F5FB5AB-7000-465D-ACEF-1C188506C971}" dt="2022-04-27T16:30:51.335" v="96" actId="20577"/>
          <ac:spMkLst>
            <pc:docMk/>
            <pc:sldMk cId="1961614811" sldId="312"/>
            <ac:spMk id="3" creationId="{4EE15FA2-7E79-4438-99F6-8A8963F1C3E3}"/>
          </ac:spMkLst>
        </pc:spChg>
      </pc:sldChg>
      <pc:sldChg chg="addSp delSp modSp add">
        <pc:chgData name="Christian Lillini" userId="5e771d84-4440-4108-9bbb-3181e861c864" providerId="ADAL" clId="{7F5FB5AB-7000-465D-ACEF-1C188506C971}" dt="2022-04-28T09:46:43.425" v="168" actId="11529"/>
        <pc:sldMkLst>
          <pc:docMk/>
          <pc:sldMk cId="912031562" sldId="313"/>
        </pc:sldMkLst>
        <pc:spChg chg="mod">
          <ac:chgData name="Christian Lillini" userId="5e771d84-4440-4108-9bbb-3181e861c864" providerId="ADAL" clId="{7F5FB5AB-7000-465D-ACEF-1C188506C971}" dt="2022-04-27T16:31:22.987" v="115" actId="20577"/>
          <ac:spMkLst>
            <pc:docMk/>
            <pc:sldMk cId="912031562" sldId="313"/>
            <ac:spMk id="2" creationId="{5E72224F-8819-4820-AAC7-DC398F520212}"/>
          </ac:spMkLst>
        </pc:spChg>
        <pc:spChg chg="add del">
          <ac:chgData name="Christian Lillini" userId="5e771d84-4440-4108-9bbb-3181e861c864" providerId="ADAL" clId="{7F5FB5AB-7000-465D-ACEF-1C188506C971}" dt="2022-04-27T16:32:31.467" v="149"/>
          <ac:spMkLst>
            <pc:docMk/>
            <pc:sldMk cId="912031562" sldId="313"/>
            <ac:spMk id="3" creationId="{A172BCEB-0A3B-4463-A2EC-B20DCE7E03BB}"/>
          </ac:spMkLst>
        </pc:spChg>
        <pc:spChg chg="add mod">
          <ac:chgData name="Christian Lillini" userId="5e771d84-4440-4108-9bbb-3181e861c864" providerId="ADAL" clId="{7F5FB5AB-7000-465D-ACEF-1C188506C971}" dt="2022-04-27T16:32:35.053" v="150" actId="1076"/>
          <ac:spMkLst>
            <pc:docMk/>
            <pc:sldMk cId="912031562" sldId="313"/>
            <ac:spMk id="4" creationId="{41AB3536-1F94-49AF-BB75-D450897889B2}"/>
          </ac:spMkLst>
        </pc:spChg>
        <pc:spChg chg="add mod">
          <ac:chgData name="Christian Lillini" userId="5e771d84-4440-4108-9bbb-3181e861c864" providerId="ADAL" clId="{7F5FB5AB-7000-465D-ACEF-1C188506C971}" dt="2022-04-27T16:32:10.086" v="133" actId="20577"/>
          <ac:spMkLst>
            <pc:docMk/>
            <pc:sldMk cId="912031562" sldId="313"/>
            <ac:spMk id="5" creationId="{527776E7-BA80-4AB1-A1BC-A81E2BD41F8D}"/>
          </ac:spMkLst>
        </pc:spChg>
        <pc:spChg chg="add del mod">
          <ac:chgData name="Christian Lillini" userId="5e771d84-4440-4108-9bbb-3181e861c864" providerId="ADAL" clId="{7F5FB5AB-7000-465D-ACEF-1C188506C971}" dt="2022-04-27T16:32:15.178" v="136"/>
          <ac:spMkLst>
            <pc:docMk/>
            <pc:sldMk cId="912031562" sldId="313"/>
            <ac:spMk id="6" creationId="{EC961F80-2FB5-41F6-BCD0-A0E8B4829481}"/>
          </ac:spMkLst>
        </pc:spChg>
        <pc:spChg chg="add del mod">
          <ac:chgData name="Christian Lillini" userId="5e771d84-4440-4108-9bbb-3181e861c864" providerId="ADAL" clId="{7F5FB5AB-7000-465D-ACEF-1C188506C971}" dt="2022-04-27T16:32:18.086" v="138"/>
          <ac:spMkLst>
            <pc:docMk/>
            <pc:sldMk cId="912031562" sldId="313"/>
            <ac:spMk id="7" creationId="{E800745D-B6E0-4FDA-A29D-0C6F06F4CDF5}"/>
          </ac:spMkLst>
        </pc:spChg>
        <pc:spChg chg="add mod">
          <ac:chgData name="Christian Lillini" userId="5e771d84-4440-4108-9bbb-3181e861c864" providerId="ADAL" clId="{7F5FB5AB-7000-465D-ACEF-1C188506C971}" dt="2022-04-27T16:33:00.279" v="165" actId="13822"/>
          <ac:spMkLst>
            <pc:docMk/>
            <pc:sldMk cId="912031562" sldId="313"/>
            <ac:spMk id="8" creationId="{31115D9F-7E86-4C8B-9E98-2DB289DE0D21}"/>
          </ac:spMkLst>
        </pc:spChg>
        <pc:spChg chg="add del mod">
          <ac:chgData name="Christian Lillini" userId="5e771d84-4440-4108-9bbb-3181e861c864" providerId="ADAL" clId="{7F5FB5AB-7000-465D-ACEF-1C188506C971}" dt="2022-04-27T16:32:31.467" v="149"/>
          <ac:spMkLst>
            <pc:docMk/>
            <pc:sldMk cId="912031562" sldId="313"/>
            <ac:spMk id="9" creationId="{6101B7B4-35D9-4E5C-9D0F-5FD44D16EC84}"/>
          </ac:spMkLst>
        </pc:spChg>
        <pc:spChg chg="add mod">
          <ac:chgData name="Christian Lillini" userId="5e771d84-4440-4108-9bbb-3181e861c864" providerId="ADAL" clId="{7F5FB5AB-7000-465D-ACEF-1C188506C971}" dt="2022-04-27T16:32:58.776" v="164" actId="13822"/>
          <ac:spMkLst>
            <pc:docMk/>
            <pc:sldMk cId="912031562" sldId="313"/>
            <ac:spMk id="10" creationId="{528D0E3F-34B7-4C15-8E13-0CEAAD60EF17}"/>
          </ac:spMkLst>
        </pc:spChg>
        <pc:cxnChg chg="add mod">
          <ac:chgData name="Christian Lillini" userId="5e771d84-4440-4108-9bbb-3181e861c864" providerId="ADAL" clId="{7F5FB5AB-7000-465D-ACEF-1C188506C971}" dt="2022-04-28T09:46:34.334" v="166" actId="11529"/>
          <ac:cxnSpMkLst>
            <pc:docMk/>
            <pc:sldMk cId="912031562" sldId="313"/>
            <ac:cxnSpMk id="7" creationId="{E55E5A23-A016-499B-BB83-1D762E3C08FB}"/>
          </ac:cxnSpMkLst>
        </pc:cxnChg>
        <pc:cxnChg chg="add mod">
          <ac:chgData name="Christian Lillini" userId="5e771d84-4440-4108-9bbb-3181e861c864" providerId="ADAL" clId="{7F5FB5AB-7000-465D-ACEF-1C188506C971}" dt="2022-04-28T09:46:39.156" v="167" actId="11529"/>
          <ac:cxnSpMkLst>
            <pc:docMk/>
            <pc:sldMk cId="912031562" sldId="313"/>
            <ac:cxnSpMk id="11" creationId="{89156F20-FB33-4F59-898C-B2F1EFA160ED}"/>
          </ac:cxnSpMkLst>
        </pc:cxnChg>
        <pc:cxnChg chg="add mod">
          <ac:chgData name="Christian Lillini" userId="5e771d84-4440-4108-9bbb-3181e861c864" providerId="ADAL" clId="{7F5FB5AB-7000-465D-ACEF-1C188506C971}" dt="2022-04-28T09:46:43.425" v="168" actId="11529"/>
          <ac:cxnSpMkLst>
            <pc:docMk/>
            <pc:sldMk cId="912031562" sldId="313"/>
            <ac:cxnSpMk id="13" creationId="{BCECA53A-0E7E-4D3A-BA75-C134CE642EFB}"/>
          </ac:cxnSpMkLst>
        </pc:cxnChg>
      </pc:sldChg>
      <pc:sldChg chg="modSp add">
        <pc:chgData name="Christian Lillini" userId="5e771d84-4440-4108-9bbb-3181e861c864" providerId="ADAL" clId="{7F5FB5AB-7000-465D-ACEF-1C188506C971}" dt="2022-04-28T21:50:57.694" v="1154"/>
        <pc:sldMkLst>
          <pc:docMk/>
          <pc:sldMk cId="290019457" sldId="314"/>
        </pc:sldMkLst>
        <pc:spChg chg="mod">
          <ac:chgData name="Christian Lillini" userId="5e771d84-4440-4108-9bbb-3181e861c864" providerId="ADAL" clId="{7F5FB5AB-7000-465D-ACEF-1C188506C971}" dt="2022-04-28T21:39:33.480" v="230" actId="20577"/>
          <ac:spMkLst>
            <pc:docMk/>
            <pc:sldMk cId="290019457" sldId="314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0:57.694" v="1154"/>
          <ac:spMkLst>
            <pc:docMk/>
            <pc:sldMk cId="290019457" sldId="314"/>
            <ac:spMk id="3" creationId="{B50642B9-DFC4-4F19-98A4-BB87E604388C}"/>
          </ac:spMkLst>
        </pc:spChg>
      </pc:sldChg>
      <pc:sldChg chg="addSp modSp add del">
        <pc:chgData name="Christian Lillini" userId="5e771d84-4440-4108-9bbb-3181e861c864" providerId="ADAL" clId="{7F5FB5AB-7000-465D-ACEF-1C188506C971}" dt="2022-04-28T21:39:02.851" v="192" actId="2696"/>
        <pc:sldMkLst>
          <pc:docMk/>
          <pc:sldMk cId="586253423" sldId="314"/>
        </pc:sldMkLst>
        <pc:spChg chg="mod">
          <ac:chgData name="Christian Lillini" userId="5e771d84-4440-4108-9bbb-3181e861c864" providerId="ADAL" clId="{7F5FB5AB-7000-465D-ACEF-1C188506C971}" dt="2022-04-28T09:47:25.387" v="191" actId="20577"/>
          <ac:spMkLst>
            <pc:docMk/>
            <pc:sldMk cId="586253423" sldId="314"/>
            <ac:spMk id="2" creationId="{B8E9ACCC-D532-4E3E-93E7-219AC4B9EB98}"/>
          </ac:spMkLst>
        </pc:spChg>
        <pc:picChg chg="add mod">
          <ac:chgData name="Christian Lillini" userId="5e771d84-4440-4108-9bbb-3181e861c864" providerId="ADAL" clId="{7F5FB5AB-7000-465D-ACEF-1C188506C971}" dt="2022-04-28T09:47:16.837" v="171" actId="1076"/>
          <ac:picMkLst>
            <pc:docMk/>
            <pc:sldMk cId="586253423" sldId="314"/>
            <ac:picMk id="1026" creationId="{5F7CD81D-44B4-470A-A4B6-BB23F2B39D2E}"/>
          </ac:picMkLst>
        </pc:picChg>
      </pc:sldChg>
      <pc:sldChg chg="addSp delSp modSp add">
        <pc:chgData name="Christian Lillini" userId="5e771d84-4440-4108-9bbb-3181e861c864" providerId="ADAL" clId="{7F5FB5AB-7000-465D-ACEF-1C188506C971}" dt="2022-04-28T21:45:03.495" v="727" actId="20577"/>
        <pc:sldMkLst>
          <pc:docMk/>
          <pc:sldMk cId="2382115948" sldId="315"/>
        </pc:sldMkLst>
        <pc:spChg chg="mod">
          <ac:chgData name="Christian Lillini" userId="5e771d84-4440-4108-9bbb-3181e861c864" providerId="ADAL" clId="{7F5FB5AB-7000-465D-ACEF-1C188506C971}" dt="2022-04-28T21:41:04.801" v="323" actId="20577"/>
          <ac:spMkLst>
            <pc:docMk/>
            <pc:sldMk cId="2382115948" sldId="315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45:03.495" v="727" actId="20577"/>
          <ac:spMkLst>
            <pc:docMk/>
            <pc:sldMk cId="2382115948" sldId="315"/>
            <ac:spMk id="3" creationId="{B50642B9-DFC4-4F19-98A4-BB87E604388C}"/>
          </ac:spMkLst>
        </pc:spChg>
        <pc:spChg chg="add del">
          <ac:chgData name="Christian Lillini" userId="5e771d84-4440-4108-9bbb-3181e861c864" providerId="ADAL" clId="{7F5FB5AB-7000-465D-ACEF-1C188506C971}" dt="2022-04-28T21:42:32.281" v="440"/>
          <ac:spMkLst>
            <pc:docMk/>
            <pc:sldMk cId="2382115948" sldId="315"/>
            <ac:spMk id="4" creationId="{B2E8DADE-0954-45CB-9454-7B107B036B18}"/>
          </ac:spMkLst>
        </pc:spChg>
      </pc:sldChg>
      <pc:sldChg chg="addSp modSp add">
        <pc:chgData name="Christian Lillini" userId="5e771d84-4440-4108-9bbb-3181e861c864" providerId="ADAL" clId="{7F5FB5AB-7000-465D-ACEF-1C188506C971}" dt="2022-04-28T22:07:48.625" v="1955" actId="1076"/>
        <pc:sldMkLst>
          <pc:docMk/>
          <pc:sldMk cId="2705472804" sldId="316"/>
        </pc:sldMkLst>
        <pc:spChg chg="mod">
          <ac:chgData name="Christian Lillini" userId="5e771d84-4440-4108-9bbb-3181e861c864" providerId="ADAL" clId="{7F5FB5AB-7000-465D-ACEF-1C188506C971}" dt="2022-04-28T21:45:21.450" v="736" actId="20577"/>
          <ac:spMkLst>
            <pc:docMk/>
            <pc:sldMk cId="2705472804" sldId="316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2:07:42.929" v="1952" actId="1076"/>
          <ac:spMkLst>
            <pc:docMk/>
            <pc:sldMk cId="2705472804" sldId="316"/>
            <ac:spMk id="3" creationId="{B50642B9-DFC4-4F19-98A4-BB87E604388C}"/>
          </ac:spMkLst>
        </pc:spChg>
        <pc:spChg chg="add mod">
          <ac:chgData name="Christian Lillini" userId="5e771d84-4440-4108-9bbb-3181e861c864" providerId="ADAL" clId="{7F5FB5AB-7000-465D-ACEF-1C188506C971}" dt="2022-04-28T21:50:37.229" v="1152" actId="403"/>
          <ac:spMkLst>
            <pc:docMk/>
            <pc:sldMk cId="2705472804" sldId="316"/>
            <ac:spMk id="4" creationId="{CFC3EDE7-F236-4488-86E1-6B5D649E4059}"/>
          </ac:spMkLst>
        </pc:spChg>
        <pc:picChg chg="add mod">
          <ac:chgData name="Christian Lillini" userId="5e771d84-4440-4108-9bbb-3181e861c864" providerId="ADAL" clId="{7F5FB5AB-7000-465D-ACEF-1C188506C971}" dt="2022-04-28T22:07:48.625" v="1955" actId="1076"/>
          <ac:picMkLst>
            <pc:docMk/>
            <pc:sldMk cId="2705472804" sldId="316"/>
            <ac:picMk id="11266" creationId="{7DF8071F-4A0F-4D23-B5FE-8DDE164AFB73}"/>
          </ac:picMkLst>
        </pc:picChg>
      </pc:sldChg>
      <pc:sldChg chg="modSp add ord">
        <pc:chgData name="Christian Lillini" userId="5e771d84-4440-4108-9bbb-3181e861c864" providerId="ADAL" clId="{7F5FB5AB-7000-465D-ACEF-1C188506C971}" dt="2022-04-28T21:53:37.653" v="1243" actId="20577"/>
        <pc:sldMkLst>
          <pc:docMk/>
          <pc:sldMk cId="3780318173" sldId="317"/>
        </pc:sldMkLst>
        <pc:spChg chg="mod">
          <ac:chgData name="Christian Lillini" userId="5e771d84-4440-4108-9bbb-3181e861c864" providerId="ADAL" clId="{7F5FB5AB-7000-465D-ACEF-1C188506C971}" dt="2022-04-28T21:51:07.859" v="1160" actId="20577"/>
          <ac:spMkLst>
            <pc:docMk/>
            <pc:sldMk cId="3780318173" sldId="317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3:37.653" v="1243" actId="20577"/>
          <ac:spMkLst>
            <pc:docMk/>
            <pc:sldMk cId="3780318173" sldId="317"/>
            <ac:spMk id="3" creationId="{B50642B9-DFC4-4F19-98A4-BB87E604388C}"/>
          </ac:spMkLst>
        </pc:spChg>
      </pc:sldChg>
      <pc:sldChg chg="addSp modSp add ord">
        <pc:chgData name="Christian Lillini" userId="5e771d84-4440-4108-9bbb-3181e861c864" providerId="ADAL" clId="{7F5FB5AB-7000-465D-ACEF-1C188506C971}" dt="2022-04-28T22:07:54.071" v="1956"/>
        <pc:sldMkLst>
          <pc:docMk/>
          <pc:sldMk cId="119098393" sldId="318"/>
        </pc:sldMkLst>
        <pc:spChg chg="mod">
          <ac:chgData name="Christian Lillini" userId="5e771d84-4440-4108-9bbb-3181e861c864" providerId="ADAL" clId="{7F5FB5AB-7000-465D-ACEF-1C188506C971}" dt="2022-04-28T21:51:48.967" v="1175" actId="20577"/>
          <ac:spMkLst>
            <pc:docMk/>
            <pc:sldMk cId="119098393" sldId="318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2:11.713" v="1206" actId="20577"/>
          <ac:spMkLst>
            <pc:docMk/>
            <pc:sldMk cId="119098393" sldId="318"/>
            <ac:spMk id="3" creationId="{B50642B9-DFC4-4F19-98A4-BB87E604388C}"/>
          </ac:spMkLst>
        </pc:spChg>
        <pc:picChg chg="add">
          <ac:chgData name="Christian Lillini" userId="5e771d84-4440-4108-9bbb-3181e861c864" providerId="ADAL" clId="{7F5FB5AB-7000-465D-ACEF-1C188506C971}" dt="2022-04-28T22:07:54.071" v="1956"/>
          <ac:picMkLst>
            <pc:docMk/>
            <pc:sldMk cId="119098393" sldId="318"/>
            <ac:picMk id="5" creationId="{88979CEB-469F-4FC7-9841-DD2659539EB0}"/>
          </ac:picMkLst>
        </pc:picChg>
      </pc:sldChg>
      <pc:sldChg chg="modSp add ord">
        <pc:chgData name="Christian Lillini" userId="5e771d84-4440-4108-9bbb-3181e861c864" providerId="ADAL" clId="{7F5FB5AB-7000-465D-ACEF-1C188506C971}" dt="2022-04-28T21:53:33.122" v="1240" actId="20577"/>
        <pc:sldMkLst>
          <pc:docMk/>
          <pc:sldMk cId="2713548089" sldId="319"/>
        </pc:sldMkLst>
        <pc:spChg chg="mod">
          <ac:chgData name="Christian Lillini" userId="5e771d84-4440-4108-9bbb-3181e861c864" providerId="ADAL" clId="{7F5FB5AB-7000-465D-ACEF-1C188506C971}" dt="2022-04-28T21:52:36.060" v="1221" actId="20577"/>
          <ac:spMkLst>
            <pc:docMk/>
            <pc:sldMk cId="2713548089" sldId="319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3:33.122" v="1240" actId="20577"/>
          <ac:spMkLst>
            <pc:docMk/>
            <pc:sldMk cId="2713548089" sldId="319"/>
            <ac:spMk id="3" creationId="{B50642B9-DFC4-4F19-98A4-BB87E604388C}"/>
          </ac:spMkLst>
        </pc:spChg>
      </pc:sldChg>
      <pc:sldChg chg="addSp modSp add ord">
        <pc:chgData name="Christian Lillini" userId="5e771d84-4440-4108-9bbb-3181e861c864" providerId="ADAL" clId="{7F5FB5AB-7000-465D-ACEF-1C188506C971}" dt="2022-04-28T22:07:58.850" v="1958" actId="1076"/>
        <pc:sldMkLst>
          <pc:docMk/>
          <pc:sldMk cId="1267218641" sldId="320"/>
        </pc:sldMkLst>
        <pc:spChg chg="mod">
          <ac:chgData name="Christian Lillini" userId="5e771d84-4440-4108-9bbb-3181e861c864" providerId="ADAL" clId="{7F5FB5AB-7000-465D-ACEF-1C188506C971}" dt="2022-04-28T21:53:56.510" v="1258" actId="20577"/>
          <ac:spMkLst>
            <pc:docMk/>
            <pc:sldMk cId="1267218641" sldId="320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4:30.841" v="1312" actId="20577"/>
          <ac:spMkLst>
            <pc:docMk/>
            <pc:sldMk cId="1267218641" sldId="320"/>
            <ac:spMk id="3" creationId="{B50642B9-DFC4-4F19-98A4-BB87E604388C}"/>
          </ac:spMkLst>
        </pc:spChg>
        <pc:spChg chg="mod">
          <ac:chgData name="Christian Lillini" userId="5e771d84-4440-4108-9bbb-3181e861c864" providerId="ADAL" clId="{7F5FB5AB-7000-465D-ACEF-1C188506C971}" dt="2022-04-28T21:54:16.043" v="1294" actId="1076"/>
          <ac:spMkLst>
            <pc:docMk/>
            <pc:sldMk cId="1267218641" sldId="320"/>
            <ac:spMk id="4" creationId="{CFC3EDE7-F236-4488-86E1-6B5D649E4059}"/>
          </ac:spMkLst>
        </pc:spChg>
        <pc:picChg chg="add mod">
          <ac:chgData name="Christian Lillini" userId="5e771d84-4440-4108-9bbb-3181e861c864" providerId="ADAL" clId="{7F5FB5AB-7000-465D-ACEF-1C188506C971}" dt="2022-04-28T22:07:58.850" v="1958" actId="1076"/>
          <ac:picMkLst>
            <pc:docMk/>
            <pc:sldMk cId="1267218641" sldId="320"/>
            <ac:picMk id="5" creationId="{62654F09-B6C4-4EC9-8566-5FF47E34AA40}"/>
          </ac:picMkLst>
        </pc:picChg>
      </pc:sldChg>
      <pc:sldChg chg="addSp modSp add ord">
        <pc:chgData name="Christian Lillini" userId="5e771d84-4440-4108-9bbb-3181e861c864" providerId="ADAL" clId="{7F5FB5AB-7000-465D-ACEF-1C188506C971}" dt="2022-04-28T22:08:03.025" v="1960" actId="1076"/>
        <pc:sldMkLst>
          <pc:docMk/>
          <pc:sldMk cId="672818852" sldId="321"/>
        </pc:sldMkLst>
        <pc:spChg chg="mod">
          <ac:chgData name="Christian Lillini" userId="5e771d84-4440-4108-9bbb-3181e861c864" providerId="ADAL" clId="{7F5FB5AB-7000-465D-ACEF-1C188506C971}" dt="2022-04-28T21:55:25.829" v="1330" actId="20577"/>
          <ac:spMkLst>
            <pc:docMk/>
            <pc:sldMk cId="672818852" sldId="321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5:58.238" v="1353" actId="20577"/>
          <ac:spMkLst>
            <pc:docMk/>
            <pc:sldMk cId="672818852" sldId="321"/>
            <ac:spMk id="3" creationId="{B50642B9-DFC4-4F19-98A4-BB87E604388C}"/>
          </ac:spMkLst>
        </pc:spChg>
        <pc:spChg chg="add mod">
          <ac:chgData name="Christian Lillini" userId="5e771d84-4440-4108-9bbb-3181e861c864" providerId="ADAL" clId="{7F5FB5AB-7000-465D-ACEF-1C188506C971}" dt="2022-04-28T22:01:02.188" v="1426" actId="1076"/>
          <ac:spMkLst>
            <pc:docMk/>
            <pc:sldMk cId="672818852" sldId="321"/>
            <ac:spMk id="4" creationId="{53F0313B-FBB4-484F-8356-33AAB84681D8}"/>
          </ac:spMkLst>
        </pc:spChg>
        <pc:picChg chg="add mod">
          <ac:chgData name="Christian Lillini" userId="5e771d84-4440-4108-9bbb-3181e861c864" providerId="ADAL" clId="{7F5FB5AB-7000-465D-ACEF-1C188506C971}" dt="2022-04-28T22:08:03.025" v="1960" actId="1076"/>
          <ac:picMkLst>
            <pc:docMk/>
            <pc:sldMk cId="672818852" sldId="321"/>
            <ac:picMk id="5" creationId="{75E1CBB3-744C-4C1E-ABA7-44916A495EF9}"/>
          </ac:picMkLst>
        </pc:picChg>
      </pc:sldChg>
      <pc:sldChg chg="addSp modSp add ord">
        <pc:chgData name="Christian Lillini" userId="5e771d84-4440-4108-9bbb-3181e861c864" providerId="ADAL" clId="{7F5FB5AB-7000-465D-ACEF-1C188506C971}" dt="2022-04-28T22:08:06.320" v="1962" actId="1076"/>
        <pc:sldMkLst>
          <pc:docMk/>
          <pc:sldMk cId="3507140594" sldId="322"/>
        </pc:sldMkLst>
        <pc:spChg chg="mod">
          <ac:chgData name="Christian Lillini" userId="5e771d84-4440-4108-9bbb-3181e861c864" providerId="ADAL" clId="{7F5FB5AB-7000-465D-ACEF-1C188506C971}" dt="2022-04-28T22:00:05.190" v="1371" actId="20577"/>
          <ac:spMkLst>
            <pc:docMk/>
            <pc:sldMk cId="3507140594" sldId="322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2:01:28.375" v="1440" actId="20577"/>
          <ac:spMkLst>
            <pc:docMk/>
            <pc:sldMk cId="3507140594" sldId="322"/>
            <ac:spMk id="3" creationId="{B50642B9-DFC4-4F19-98A4-BB87E604388C}"/>
          </ac:spMkLst>
        </pc:spChg>
        <pc:picChg chg="add mod">
          <ac:chgData name="Christian Lillini" userId="5e771d84-4440-4108-9bbb-3181e861c864" providerId="ADAL" clId="{7F5FB5AB-7000-465D-ACEF-1C188506C971}" dt="2022-04-28T22:08:06.320" v="1962" actId="1076"/>
          <ac:picMkLst>
            <pc:docMk/>
            <pc:sldMk cId="3507140594" sldId="322"/>
            <ac:picMk id="5" creationId="{9041B217-1949-40D1-A6C9-F709E28DD201}"/>
          </ac:picMkLst>
        </pc:picChg>
      </pc:sldChg>
      <pc:sldChg chg="addSp modSp add">
        <pc:chgData name="Christian Lillini" userId="5e771d84-4440-4108-9bbb-3181e861c864" providerId="ADAL" clId="{7F5FB5AB-7000-465D-ACEF-1C188506C971}" dt="2022-04-28T22:08:10.023" v="1964" actId="1076"/>
        <pc:sldMkLst>
          <pc:docMk/>
          <pc:sldMk cId="1393980335" sldId="323"/>
        </pc:sldMkLst>
        <pc:spChg chg="mod">
          <ac:chgData name="Christian Lillini" userId="5e771d84-4440-4108-9bbb-3181e861c864" providerId="ADAL" clId="{7F5FB5AB-7000-465D-ACEF-1C188506C971}" dt="2022-04-28T22:01:52.037" v="1495" actId="20577"/>
          <ac:spMkLst>
            <pc:docMk/>
            <pc:sldMk cId="1393980335" sldId="323"/>
            <ac:spMk id="3" creationId="{B50642B9-DFC4-4F19-98A4-BB87E604388C}"/>
          </ac:spMkLst>
        </pc:spChg>
        <pc:spChg chg="mod">
          <ac:chgData name="Christian Lillini" userId="5e771d84-4440-4108-9bbb-3181e861c864" providerId="ADAL" clId="{7F5FB5AB-7000-465D-ACEF-1C188506C971}" dt="2022-04-28T22:02:34.922" v="1576" actId="5793"/>
          <ac:spMkLst>
            <pc:docMk/>
            <pc:sldMk cId="1393980335" sldId="323"/>
            <ac:spMk id="4" creationId="{CFC3EDE7-F236-4488-86E1-6B5D649E4059}"/>
          </ac:spMkLst>
        </pc:spChg>
        <pc:picChg chg="add mod">
          <ac:chgData name="Christian Lillini" userId="5e771d84-4440-4108-9bbb-3181e861c864" providerId="ADAL" clId="{7F5FB5AB-7000-465D-ACEF-1C188506C971}" dt="2022-04-28T22:08:10.023" v="1964" actId="1076"/>
          <ac:picMkLst>
            <pc:docMk/>
            <pc:sldMk cId="1393980335" sldId="323"/>
            <ac:picMk id="5" creationId="{242C54D2-30CD-41A0-ACA6-7DD66C1FF346}"/>
          </ac:picMkLst>
        </pc:picChg>
      </pc:sldChg>
      <pc:sldChg chg="addSp modSp add">
        <pc:chgData name="Christian Lillini" userId="5e771d84-4440-4108-9bbb-3181e861c864" providerId="ADAL" clId="{7F5FB5AB-7000-465D-ACEF-1C188506C971}" dt="2022-04-28T22:08:16.413" v="1966" actId="1076"/>
        <pc:sldMkLst>
          <pc:docMk/>
          <pc:sldMk cId="225481714" sldId="324"/>
        </pc:sldMkLst>
        <pc:spChg chg="mod">
          <ac:chgData name="Christian Lillini" userId="5e771d84-4440-4108-9bbb-3181e861c864" providerId="ADAL" clId="{7F5FB5AB-7000-465D-ACEF-1C188506C971}" dt="2022-04-28T22:03:57.127" v="1696" actId="20577"/>
          <ac:spMkLst>
            <pc:docMk/>
            <pc:sldMk cId="225481714" sldId="324"/>
            <ac:spMk id="3" creationId="{B50642B9-DFC4-4F19-98A4-BB87E604388C}"/>
          </ac:spMkLst>
        </pc:spChg>
        <pc:spChg chg="mod">
          <ac:chgData name="Christian Lillini" userId="5e771d84-4440-4108-9bbb-3181e861c864" providerId="ADAL" clId="{7F5FB5AB-7000-465D-ACEF-1C188506C971}" dt="2022-04-28T22:04:38.202" v="1786" actId="20577"/>
          <ac:spMkLst>
            <pc:docMk/>
            <pc:sldMk cId="225481714" sldId="324"/>
            <ac:spMk id="4" creationId="{CFC3EDE7-F236-4488-86E1-6B5D649E4059}"/>
          </ac:spMkLst>
        </pc:spChg>
        <pc:picChg chg="add mod">
          <ac:chgData name="Christian Lillini" userId="5e771d84-4440-4108-9bbb-3181e861c864" providerId="ADAL" clId="{7F5FB5AB-7000-465D-ACEF-1C188506C971}" dt="2022-04-28T22:08:16.413" v="1966" actId="1076"/>
          <ac:picMkLst>
            <pc:docMk/>
            <pc:sldMk cId="225481714" sldId="324"/>
            <ac:picMk id="5" creationId="{89689074-9756-47F0-83D1-DAAAFEA285FE}"/>
          </ac:picMkLst>
        </pc:picChg>
      </pc:sldChg>
      <pc:sldChg chg="addSp delSp modSp add">
        <pc:chgData name="Christian Lillini" userId="5e771d84-4440-4108-9bbb-3181e861c864" providerId="ADAL" clId="{7F5FB5AB-7000-465D-ACEF-1C188506C971}" dt="2022-04-28T22:07:15.379" v="1946" actId="478"/>
        <pc:sldMkLst>
          <pc:docMk/>
          <pc:sldMk cId="832885734" sldId="325"/>
        </pc:sldMkLst>
        <pc:spChg chg="mod">
          <ac:chgData name="Christian Lillini" userId="5e771d84-4440-4108-9bbb-3181e861c864" providerId="ADAL" clId="{7F5FB5AB-7000-465D-ACEF-1C188506C971}" dt="2022-04-28T22:05:03.757" v="1815" actId="5793"/>
          <ac:spMkLst>
            <pc:docMk/>
            <pc:sldMk cId="832885734" sldId="325"/>
            <ac:spMk id="2" creationId="{A3246114-DFFC-4258-BA05-19C2725AE0B4}"/>
          </ac:spMkLst>
        </pc:spChg>
        <pc:spChg chg="mod">
          <ac:chgData name="Christian Lillini" userId="5e771d84-4440-4108-9bbb-3181e861c864" providerId="ADAL" clId="{7F5FB5AB-7000-465D-ACEF-1C188506C971}" dt="2022-04-28T22:06:04.524" v="1944" actId="403"/>
          <ac:spMkLst>
            <pc:docMk/>
            <pc:sldMk cId="832885734" sldId="325"/>
            <ac:spMk id="3" creationId="{18FF3108-0983-4978-9982-DD552AB3B188}"/>
          </ac:spMkLst>
        </pc:spChg>
        <pc:picChg chg="add del mod">
          <ac:chgData name="Christian Lillini" userId="5e771d84-4440-4108-9bbb-3181e861c864" providerId="ADAL" clId="{7F5FB5AB-7000-465D-ACEF-1C188506C971}" dt="2022-04-28T22:07:15.379" v="1946" actId="478"/>
          <ac:picMkLst>
            <pc:docMk/>
            <pc:sldMk cId="832885734" sldId="325"/>
            <ac:picMk id="5" creationId="{9BB27D47-B3CE-4CED-A660-3F30BA549E47}"/>
          </ac:picMkLst>
        </pc:picChg>
      </pc:sldChg>
    </pc:docChg>
  </pc:docChgLst>
  <pc:docChgLst>
    <pc:chgData name="Christian Lillini" userId="5e771d84-4440-4108-9bbb-3181e861c864" providerId="ADAL" clId="{ED13B678-DE73-42DC-BFA7-BC9998ACC940}"/>
    <pc:docChg chg="undo custSel addSld delSld modSld delMainMaster modMainMaster">
      <pc:chgData name="Christian Lillini" userId="5e771d84-4440-4108-9bbb-3181e861c864" providerId="ADAL" clId="{ED13B678-DE73-42DC-BFA7-BC9998ACC940}" dt="2022-04-26T07:58:30.264" v="1792" actId="20577"/>
      <pc:docMkLst>
        <pc:docMk/>
      </pc:docMkLst>
      <pc:sldChg chg="addSp delSp modSp add del">
        <pc:chgData name="Christian Lillini" userId="5e771d84-4440-4108-9bbb-3181e861c864" providerId="ADAL" clId="{ED13B678-DE73-42DC-BFA7-BC9998ACC940}" dt="2022-04-25T20:54:20.647" v="246" actId="1076"/>
        <pc:sldMkLst>
          <pc:docMk/>
          <pc:sldMk cId="3862031172" sldId="270"/>
        </pc:sldMkLst>
        <pc:spChg chg="mod">
          <ac:chgData name="Christian Lillini" userId="5e771d84-4440-4108-9bbb-3181e861c864" providerId="ADAL" clId="{ED13B678-DE73-42DC-BFA7-BC9998ACC940}" dt="2022-04-25T20:52:31.614" v="213" actId="20577"/>
          <ac:spMkLst>
            <pc:docMk/>
            <pc:sldMk cId="3862031172" sldId="270"/>
            <ac:spMk id="3" creationId="{F53BD00A-144B-4ECF-87A2-BA1D45D794D0}"/>
          </ac:spMkLst>
        </pc:spChg>
        <pc:grpChg chg="del">
          <ac:chgData name="Christian Lillini" userId="5e771d84-4440-4108-9bbb-3181e861c864" providerId="ADAL" clId="{ED13B678-DE73-42DC-BFA7-BC9998ACC940}" dt="2022-04-25T20:50:58.528" v="49" actId="478"/>
          <ac:grpSpMkLst>
            <pc:docMk/>
            <pc:sldMk cId="3862031172" sldId="270"/>
            <ac:grpSpMk id="10" creationId="{A64126A3-BE90-49B6-AF0F-C7E0468F6F51}"/>
          </ac:grpSpMkLst>
        </pc:grpChg>
        <pc:picChg chg="add mod">
          <ac:chgData name="Christian Lillini" userId="5e771d84-4440-4108-9bbb-3181e861c864" providerId="ADAL" clId="{ED13B678-DE73-42DC-BFA7-BC9998ACC940}" dt="2022-04-25T20:54:20.647" v="246" actId="1076"/>
          <ac:picMkLst>
            <pc:docMk/>
            <pc:sldMk cId="3862031172" sldId="270"/>
            <ac:picMk id="4" creationId="{B8BB0F19-B5E6-4480-80B5-3828888FD35F}"/>
          </ac:picMkLst>
        </pc:picChg>
      </pc:sldChg>
      <pc:sldChg chg="modSp">
        <pc:chgData name="Christian Lillini" userId="5e771d84-4440-4108-9bbb-3181e861c864" providerId="ADAL" clId="{ED13B678-DE73-42DC-BFA7-BC9998ACC940}" dt="2022-04-25T20:51:36.163" v="78" actId="20577"/>
        <pc:sldMkLst>
          <pc:docMk/>
          <pc:sldMk cId="2572346886" sldId="300"/>
        </pc:sldMkLst>
        <pc:spChg chg="mod">
          <ac:chgData name="Christian Lillini" userId="5e771d84-4440-4108-9bbb-3181e861c864" providerId="ADAL" clId="{ED13B678-DE73-42DC-BFA7-BC9998ACC940}" dt="2022-04-25T20:51:36.163" v="78" actId="20577"/>
          <ac:spMkLst>
            <pc:docMk/>
            <pc:sldMk cId="2572346886" sldId="300"/>
            <ac:spMk id="2" creationId="{7E23C236-A565-47F7-9825-3B5937EFA1C8}"/>
          </ac:spMkLst>
        </pc:spChg>
        <pc:spChg chg="mod">
          <ac:chgData name="Christian Lillini" userId="5e771d84-4440-4108-9bbb-3181e861c864" providerId="ADAL" clId="{ED13B678-DE73-42DC-BFA7-BC9998ACC940}" dt="2022-04-25T20:50:32.968" v="22" actId="27636"/>
          <ac:spMkLst>
            <pc:docMk/>
            <pc:sldMk cId="2572346886" sldId="300"/>
            <ac:spMk id="4" creationId="{4C8F0E7F-6FFE-4C50-9FC5-29E68941EFC9}"/>
          </ac:spMkLst>
        </pc:spChg>
        <pc:spChg chg="mod">
          <ac:chgData name="Christian Lillini" userId="5e771d84-4440-4108-9bbb-3181e861c864" providerId="ADAL" clId="{ED13B678-DE73-42DC-BFA7-BC9998ACC940}" dt="2022-04-25T20:50:45.954" v="32" actId="20577"/>
          <ac:spMkLst>
            <pc:docMk/>
            <pc:sldMk cId="2572346886" sldId="300"/>
            <ac:spMk id="15" creationId="{00000000-0000-0000-0000-000000000000}"/>
          </ac:spMkLst>
        </pc:spChg>
      </pc:sldChg>
      <pc:sldChg chg="modSp add">
        <pc:chgData name="Christian Lillini" userId="5e771d84-4440-4108-9bbb-3181e861c864" providerId="ADAL" clId="{ED13B678-DE73-42DC-BFA7-BC9998ACC940}" dt="2022-04-25T20:56:10.293" v="335" actId="113"/>
        <pc:sldMkLst>
          <pc:docMk/>
          <pc:sldMk cId="3393123309" sldId="304"/>
        </pc:sldMkLst>
        <pc:spChg chg="mod">
          <ac:chgData name="Christian Lillini" userId="5e771d84-4440-4108-9bbb-3181e861c864" providerId="ADAL" clId="{ED13B678-DE73-42DC-BFA7-BC9998ACC940}" dt="2022-04-25T20:55:21.735" v="317" actId="20577"/>
          <ac:spMkLst>
            <pc:docMk/>
            <pc:sldMk cId="3393123309" sldId="304"/>
            <ac:spMk id="2" creationId="{4A374D1B-47CF-4730-B894-0F884CCD4C3E}"/>
          </ac:spMkLst>
        </pc:spChg>
        <pc:spChg chg="mod">
          <ac:chgData name="Christian Lillini" userId="5e771d84-4440-4108-9bbb-3181e861c864" providerId="ADAL" clId="{ED13B678-DE73-42DC-BFA7-BC9998ACC940}" dt="2022-04-25T20:56:10.293" v="335" actId="113"/>
          <ac:spMkLst>
            <pc:docMk/>
            <pc:sldMk cId="3393123309" sldId="304"/>
            <ac:spMk id="3" creationId="{F32DE36F-4F67-4472-8E9C-3AF0285F3AB1}"/>
          </ac:spMkLst>
        </pc:spChg>
      </pc:sldChg>
      <pc:sldChg chg="addSp delSp modSp add">
        <pc:chgData name="Christian Lillini" userId="5e771d84-4440-4108-9bbb-3181e861c864" providerId="ADAL" clId="{ED13B678-DE73-42DC-BFA7-BC9998ACC940}" dt="2022-04-25T21:07:03.645" v="396" actId="20577"/>
        <pc:sldMkLst>
          <pc:docMk/>
          <pc:sldMk cId="1269776043" sldId="305"/>
        </pc:sldMkLst>
        <pc:spChg chg="mod">
          <ac:chgData name="Christian Lillini" userId="5e771d84-4440-4108-9bbb-3181e861c864" providerId="ADAL" clId="{ED13B678-DE73-42DC-BFA7-BC9998ACC940}" dt="2022-04-25T21:07:03.645" v="396" actId="20577"/>
          <ac:spMkLst>
            <pc:docMk/>
            <pc:sldMk cId="1269776043" sldId="305"/>
            <ac:spMk id="2" creationId="{6CC83FEE-C804-4B7E-A43E-D8805F3B8A40}"/>
          </ac:spMkLst>
        </pc:spChg>
        <pc:spChg chg="del mod">
          <ac:chgData name="Christian Lillini" userId="5e771d84-4440-4108-9bbb-3181e861c864" providerId="ADAL" clId="{ED13B678-DE73-42DC-BFA7-BC9998ACC940}" dt="2022-04-25T21:03:53.534" v="365" actId="478"/>
          <ac:spMkLst>
            <pc:docMk/>
            <pc:sldMk cId="1269776043" sldId="305"/>
            <ac:spMk id="3" creationId="{9C006DB5-C0BC-4D6E-AF0F-F79B65F82097}"/>
          </ac:spMkLst>
        </pc:spChg>
        <pc:spChg chg="add del">
          <ac:chgData name="Christian Lillini" userId="5e771d84-4440-4108-9bbb-3181e861c864" providerId="ADAL" clId="{ED13B678-DE73-42DC-BFA7-BC9998ACC940}" dt="2022-04-25T21:00:03.726" v="353" actId="478"/>
          <ac:spMkLst>
            <pc:docMk/>
            <pc:sldMk cId="1269776043" sldId="305"/>
            <ac:spMk id="4" creationId="{59726057-E62E-4F9A-A45B-05B1C196E357}"/>
          </ac:spMkLst>
        </pc:spChg>
        <pc:spChg chg="add del">
          <ac:chgData name="Christian Lillini" userId="5e771d84-4440-4108-9bbb-3181e861c864" providerId="ADAL" clId="{ED13B678-DE73-42DC-BFA7-BC9998ACC940}" dt="2022-04-25T21:00:11.519" v="355" actId="478"/>
          <ac:spMkLst>
            <pc:docMk/>
            <pc:sldMk cId="1269776043" sldId="305"/>
            <ac:spMk id="5" creationId="{35B05168-505D-47B1-A76B-AA72599B30F8}"/>
          </ac:spMkLst>
        </pc:spChg>
        <pc:picChg chg="add mod">
          <ac:chgData name="Christian Lillini" userId="5e771d84-4440-4108-9bbb-3181e861c864" providerId="ADAL" clId="{ED13B678-DE73-42DC-BFA7-BC9998ACC940}" dt="2022-04-25T21:04:02.496" v="369" actId="1076"/>
          <ac:picMkLst>
            <pc:docMk/>
            <pc:sldMk cId="1269776043" sldId="305"/>
            <ac:picMk id="7" creationId="{79DE151D-8F8C-482C-A895-A28F25C56255}"/>
          </ac:picMkLst>
        </pc:picChg>
        <pc:picChg chg="add mod">
          <ac:chgData name="Christian Lillini" userId="5e771d84-4440-4108-9bbb-3181e861c864" providerId="ADAL" clId="{ED13B678-DE73-42DC-BFA7-BC9998ACC940}" dt="2022-04-25T21:04:00.520" v="368" actId="1076"/>
          <ac:picMkLst>
            <pc:docMk/>
            <pc:sldMk cId="1269776043" sldId="305"/>
            <ac:picMk id="2054" creationId="{1B609B96-3454-4A47-BF9E-CE75235D1E05}"/>
          </ac:picMkLst>
        </pc:picChg>
      </pc:sldChg>
      <pc:sldChg chg="addSp modSp add">
        <pc:chgData name="Christian Lillini" userId="5e771d84-4440-4108-9bbb-3181e861c864" providerId="ADAL" clId="{ED13B678-DE73-42DC-BFA7-BC9998ACC940}" dt="2022-04-25T21:07:07.371" v="400" actId="20577"/>
        <pc:sldMkLst>
          <pc:docMk/>
          <pc:sldMk cId="3661648245" sldId="306"/>
        </pc:sldMkLst>
        <pc:spChg chg="mod">
          <ac:chgData name="Christian Lillini" userId="5e771d84-4440-4108-9bbb-3181e861c864" providerId="ADAL" clId="{ED13B678-DE73-42DC-BFA7-BC9998ACC940}" dt="2022-04-25T21:07:07.371" v="400" actId="20577"/>
          <ac:spMkLst>
            <pc:docMk/>
            <pc:sldMk cId="3661648245" sldId="306"/>
            <ac:spMk id="2" creationId="{9C7E79AD-5755-4172-BE3B-E4DCE4C3B929}"/>
          </ac:spMkLst>
        </pc:spChg>
        <pc:picChg chg="add mod">
          <ac:chgData name="Christian Lillini" userId="5e771d84-4440-4108-9bbb-3181e861c864" providerId="ADAL" clId="{ED13B678-DE73-42DC-BFA7-BC9998ACC940}" dt="2022-04-25T21:06:18.368" v="395" actId="1076"/>
          <ac:picMkLst>
            <pc:docMk/>
            <pc:sldMk cId="3661648245" sldId="306"/>
            <ac:picMk id="3074" creationId="{27A9E429-3B96-4851-BCB4-E192CE3FFBD6}"/>
          </ac:picMkLst>
        </pc:picChg>
      </pc:sldChg>
      <pc:sldChg chg="modSp add">
        <pc:chgData name="Christian Lillini" userId="5e771d84-4440-4108-9bbb-3181e861c864" providerId="ADAL" clId="{ED13B678-DE73-42DC-BFA7-BC9998ACC940}" dt="2022-04-25T21:18:51.691" v="908" actId="20577"/>
        <pc:sldMkLst>
          <pc:docMk/>
          <pc:sldMk cId="1116690685" sldId="307"/>
        </pc:sldMkLst>
        <pc:spChg chg="mod">
          <ac:chgData name="Christian Lillini" userId="5e771d84-4440-4108-9bbb-3181e861c864" providerId="ADAL" clId="{ED13B678-DE73-42DC-BFA7-BC9998ACC940}" dt="2022-04-25T21:12:17.870" v="414" actId="20577"/>
          <ac:spMkLst>
            <pc:docMk/>
            <pc:sldMk cId="1116690685" sldId="307"/>
            <ac:spMk id="2" creationId="{EC0A3948-14B8-4088-ADA9-BBFC541DC7FD}"/>
          </ac:spMkLst>
        </pc:spChg>
        <pc:spChg chg="mod">
          <ac:chgData name="Christian Lillini" userId="5e771d84-4440-4108-9bbb-3181e861c864" providerId="ADAL" clId="{ED13B678-DE73-42DC-BFA7-BC9998ACC940}" dt="2022-04-25T21:18:51.691" v="908" actId="20577"/>
          <ac:spMkLst>
            <pc:docMk/>
            <pc:sldMk cId="1116690685" sldId="307"/>
            <ac:spMk id="3" creationId="{7FF234FC-27D4-4C0A-BB89-3E0CA661BA4E}"/>
          </ac:spMkLst>
        </pc:spChg>
      </pc:sldChg>
      <pc:sldChg chg="modSp add">
        <pc:chgData name="Christian Lillini" userId="5e771d84-4440-4108-9bbb-3181e861c864" providerId="ADAL" clId="{ED13B678-DE73-42DC-BFA7-BC9998ACC940}" dt="2022-04-25T21:18:02.626" v="814" actId="5793"/>
        <pc:sldMkLst>
          <pc:docMk/>
          <pc:sldMk cId="2972331971" sldId="308"/>
        </pc:sldMkLst>
        <pc:spChg chg="mod">
          <ac:chgData name="Christian Lillini" userId="5e771d84-4440-4108-9bbb-3181e861c864" providerId="ADAL" clId="{ED13B678-DE73-42DC-BFA7-BC9998ACC940}" dt="2022-04-25T21:16:16.680" v="727" actId="20577"/>
          <ac:spMkLst>
            <pc:docMk/>
            <pc:sldMk cId="2972331971" sldId="308"/>
            <ac:spMk id="2" creationId="{D05AA7FE-C6BB-4E10-9E2C-0562B8095B05}"/>
          </ac:spMkLst>
        </pc:spChg>
        <pc:spChg chg="mod">
          <ac:chgData name="Christian Lillini" userId="5e771d84-4440-4108-9bbb-3181e861c864" providerId="ADAL" clId="{ED13B678-DE73-42DC-BFA7-BC9998ACC940}" dt="2022-04-25T21:18:02.626" v="814" actId="5793"/>
          <ac:spMkLst>
            <pc:docMk/>
            <pc:sldMk cId="2972331971" sldId="308"/>
            <ac:spMk id="3" creationId="{7ACDD3A2-0B35-4FFF-A596-47972A1BDBED}"/>
          </ac:spMkLst>
        </pc:spChg>
      </pc:sldChg>
      <pc:sldChg chg="modSp add">
        <pc:chgData name="Christian Lillini" userId="5e771d84-4440-4108-9bbb-3181e861c864" providerId="ADAL" clId="{ED13B678-DE73-42DC-BFA7-BC9998ACC940}" dt="2022-04-25T21:43:41.137" v="1245" actId="20577"/>
        <pc:sldMkLst>
          <pc:docMk/>
          <pc:sldMk cId="330560632" sldId="309"/>
        </pc:sldMkLst>
        <pc:spChg chg="mod">
          <ac:chgData name="Christian Lillini" userId="5e771d84-4440-4108-9bbb-3181e861c864" providerId="ADAL" clId="{ED13B678-DE73-42DC-BFA7-BC9998ACC940}" dt="2022-04-25T21:41:30.963" v="927" actId="20577"/>
          <ac:spMkLst>
            <pc:docMk/>
            <pc:sldMk cId="330560632" sldId="309"/>
            <ac:spMk id="2" creationId="{99091E66-0D1C-4781-891F-4A7F42FE367E}"/>
          </ac:spMkLst>
        </pc:spChg>
        <pc:spChg chg="mod">
          <ac:chgData name="Christian Lillini" userId="5e771d84-4440-4108-9bbb-3181e861c864" providerId="ADAL" clId="{ED13B678-DE73-42DC-BFA7-BC9998ACC940}" dt="2022-04-25T21:43:41.137" v="1245" actId="20577"/>
          <ac:spMkLst>
            <pc:docMk/>
            <pc:sldMk cId="330560632" sldId="309"/>
            <ac:spMk id="3" creationId="{4EE15FA2-7E79-4438-99F6-8A8963F1C3E3}"/>
          </ac:spMkLst>
        </pc:spChg>
      </pc:sldChg>
      <pc:sldChg chg="modSp add">
        <pc:chgData name="Christian Lillini" userId="5e771d84-4440-4108-9bbb-3181e861c864" providerId="ADAL" clId="{ED13B678-DE73-42DC-BFA7-BC9998ACC940}" dt="2022-04-25T21:58:34.798" v="1666" actId="20577"/>
        <pc:sldMkLst>
          <pc:docMk/>
          <pc:sldMk cId="3920148980" sldId="310"/>
        </pc:sldMkLst>
        <pc:spChg chg="mod">
          <ac:chgData name="Christian Lillini" userId="5e771d84-4440-4108-9bbb-3181e861c864" providerId="ADAL" clId="{ED13B678-DE73-42DC-BFA7-BC9998ACC940}" dt="2022-04-25T21:54:23.565" v="1562" actId="20577"/>
          <ac:spMkLst>
            <pc:docMk/>
            <pc:sldMk cId="3920148980" sldId="310"/>
            <ac:spMk id="2" creationId="{99091E66-0D1C-4781-891F-4A7F42FE367E}"/>
          </ac:spMkLst>
        </pc:spChg>
        <pc:spChg chg="mod">
          <ac:chgData name="Christian Lillini" userId="5e771d84-4440-4108-9bbb-3181e861c864" providerId="ADAL" clId="{ED13B678-DE73-42DC-BFA7-BC9998ACC940}" dt="2022-04-25T21:58:34.798" v="1666" actId="20577"/>
          <ac:spMkLst>
            <pc:docMk/>
            <pc:sldMk cId="3920148980" sldId="310"/>
            <ac:spMk id="3" creationId="{4EE15FA2-7E79-4438-99F6-8A8963F1C3E3}"/>
          </ac:spMkLst>
        </pc:spChg>
      </pc:sldChg>
      <pc:sldChg chg="modSp add">
        <pc:chgData name="Christian Lillini" userId="5e771d84-4440-4108-9bbb-3181e861c864" providerId="ADAL" clId="{ED13B678-DE73-42DC-BFA7-BC9998ACC940}" dt="2022-04-26T07:58:30.264" v="1792" actId="20577"/>
        <pc:sldMkLst>
          <pc:docMk/>
          <pc:sldMk cId="3310670099" sldId="311"/>
        </pc:sldMkLst>
        <pc:spChg chg="mod">
          <ac:chgData name="Christian Lillini" userId="5e771d84-4440-4108-9bbb-3181e861c864" providerId="ADAL" clId="{ED13B678-DE73-42DC-BFA7-BC9998ACC940}" dt="2022-04-25T21:54:40.835" v="1580" actId="20577"/>
          <ac:spMkLst>
            <pc:docMk/>
            <pc:sldMk cId="3310670099" sldId="311"/>
            <ac:spMk id="2" creationId="{99091E66-0D1C-4781-891F-4A7F42FE367E}"/>
          </ac:spMkLst>
        </pc:spChg>
        <pc:spChg chg="mod">
          <ac:chgData name="Christian Lillini" userId="5e771d84-4440-4108-9bbb-3181e861c864" providerId="ADAL" clId="{ED13B678-DE73-42DC-BFA7-BC9998ACC940}" dt="2022-04-26T07:58:30.264" v="1792" actId="20577"/>
          <ac:spMkLst>
            <pc:docMk/>
            <pc:sldMk cId="3310670099" sldId="311"/>
            <ac:spMk id="3" creationId="{4EE15FA2-7E79-4438-99F6-8A8963F1C3E3}"/>
          </ac:spMkLst>
        </pc:spChg>
      </pc:sldChg>
      <pc:sldMasterChg chg="modSldLayout">
        <pc:chgData name="Christian Lillini" userId="5e771d84-4440-4108-9bbb-3181e861c864" providerId="ADAL" clId="{ED13B678-DE73-42DC-BFA7-BC9998ACC940}" dt="2022-04-25T21:03:15.975" v="360" actId="478"/>
        <pc:sldMasterMkLst>
          <pc:docMk/>
          <pc:sldMasterMk cId="2036231514" sldId="2147483653"/>
        </pc:sldMasterMkLst>
        <pc:sldLayoutChg chg="delSp">
          <pc:chgData name="Christian Lillini" userId="5e771d84-4440-4108-9bbb-3181e861c864" providerId="ADAL" clId="{ED13B678-DE73-42DC-BFA7-BC9998ACC940}" dt="2022-04-25T21:03:15.975" v="360" actId="478"/>
          <pc:sldLayoutMkLst>
            <pc:docMk/>
            <pc:sldMasterMk cId="2036231514" sldId="2147483653"/>
            <pc:sldLayoutMk cId="1709216760" sldId="2147483666"/>
          </pc:sldLayoutMkLst>
          <pc:spChg chg="del">
            <ac:chgData name="Christian Lillini" userId="5e771d84-4440-4108-9bbb-3181e861c864" providerId="ADAL" clId="{ED13B678-DE73-42DC-BFA7-BC9998ACC940}" dt="2022-04-25T21:03:15.975" v="360" actId="478"/>
            <ac:spMkLst>
              <pc:docMk/>
              <pc:sldMasterMk cId="2036231514" sldId="2147483653"/>
              <pc:sldLayoutMk cId="1709216760" sldId="2147483666"/>
              <ac:spMk id="5" creationId="{9F869BA4-C2C6-4804-AFD3-5007E9304D0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24A92-3251-7240-A436-B85E021936A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9FA0F-5CC0-6341-ADDA-2A6E72561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82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FA0F-5CC0-6341-ADDA-2A6E72561D01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900000" y="4140849"/>
            <a:ext cx="4569823" cy="32657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Arial" charset="0"/>
                <a:ea typeface="Aleo" charset="0"/>
                <a:cs typeface="Aleo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Sottotitolo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4500000"/>
            <a:ext cx="4570413" cy="333778"/>
          </a:xfrm>
        </p:spPr>
        <p:txBody>
          <a:bodyPr lIns="0" tIns="0" rIns="0" bIns="0" anchor="t">
            <a:noAutofit/>
          </a:bodyPr>
          <a:lstStyle>
            <a:lvl1pPr>
              <a:defRPr sz="16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data (gg/mm/</a:t>
            </a:r>
            <a:r>
              <a:rPr lang="it-IT" dirty="0" err="1"/>
              <a:t>aaaa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674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azzur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72" y="6007952"/>
            <a:ext cx="1439390" cy="7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bi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 txBox="1">
            <a:spLocks/>
          </p:cNvSpPr>
          <p:nvPr userDrawn="1"/>
        </p:nvSpPr>
        <p:spPr>
          <a:xfrm>
            <a:off x="2880000" y="2879999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300" b="1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Titolo riga 2</a:t>
            </a:r>
          </a:p>
        </p:txBody>
      </p:sp>
      <p:sp>
        <p:nvSpPr>
          <p:cNvPr id="5" name="Segnaposto testo 13"/>
          <p:cNvSpPr txBox="1">
            <a:spLocks/>
          </p:cNvSpPr>
          <p:nvPr userDrawn="1"/>
        </p:nvSpPr>
        <p:spPr>
          <a:xfrm>
            <a:off x="2880000" y="2340000"/>
            <a:ext cx="8090264" cy="5479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Titolo riga 1</a:t>
            </a:r>
          </a:p>
        </p:txBody>
      </p:sp>
      <p:sp>
        <p:nvSpPr>
          <p:cNvPr id="6" name="Segnaposto testo 12"/>
          <p:cNvSpPr txBox="1">
            <a:spLocks/>
          </p:cNvSpPr>
          <p:nvPr userDrawn="1"/>
        </p:nvSpPr>
        <p:spPr>
          <a:xfrm>
            <a:off x="2880000" y="3780000"/>
            <a:ext cx="8460000" cy="17283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it-IT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Clicca qui per inserire il testo</a:t>
            </a:r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71" y="6007952"/>
            <a:ext cx="1439392" cy="7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grigi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71" y="6007952"/>
            <a:ext cx="1439392" cy="72020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077AFDF-B2B5-4E4D-902D-0E157775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95" y="952923"/>
            <a:ext cx="10303611" cy="4392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3600" b="1" i="0" kern="12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A78C237-FC8F-4A47-9648-CE1BEF9B88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4195" y="1487056"/>
            <a:ext cx="10303611" cy="439622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09216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pos="73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3"/>
          <p:cNvSpPr txBox="1">
            <a:spLocks/>
          </p:cNvSpPr>
          <p:nvPr userDrawn="1"/>
        </p:nvSpPr>
        <p:spPr>
          <a:xfrm>
            <a:off x="642233" y="5937567"/>
            <a:ext cx="10887904" cy="9204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it-IT" sz="800" spc="1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DISCLAIMER COPYRIGHT 2016 APRA S.P.A. Questo documento è redatto a scopo puramente informativo e non costituisce alcun elemento contrattuale con Apra S.p.A. Esso contiene solo strategie, sviluppi e funzionalità delle soluzioni commercializzate dal Gruppo e non fornisce alcuna garanzia implicita o esplicita di alcun tipo. Tutti i marchi appartengono ai rispettivi proprietari. Nessuna parte di questa pubblicazione può essere riprodotta o trasmessa in qualsiasi forma o per qualsiasi scopo senza la preventiva autorizzazione di Apra S.p.A.</a:t>
            </a:r>
          </a:p>
        </p:txBody>
      </p:sp>
      <p:sp>
        <p:nvSpPr>
          <p:cNvPr id="3" name="Segnaposto testo 13"/>
          <p:cNvSpPr txBox="1">
            <a:spLocks/>
          </p:cNvSpPr>
          <p:nvPr userDrawn="1"/>
        </p:nvSpPr>
        <p:spPr>
          <a:xfrm>
            <a:off x="2056535" y="5474780"/>
            <a:ext cx="8090264" cy="5479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spc="20" baseline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www.apra.it</a:t>
            </a:r>
            <a:endParaRPr lang="it-IT" sz="1400" spc="20" baseline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09" y="3517311"/>
            <a:ext cx="2302751" cy="11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8557194-8D18-4545-9379-95D17111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BF1DAA9-3B40-4705-B520-6548C27C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68EBE7-CAF6-421A-8BBF-63159EC5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9E19-FCAD-4484-959B-9F430EACBF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98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A9E19-FCAD-4484-959B-9F430EACBF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23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2" r:id="rId2"/>
    <p:sldLayoutId id="2147483669" r:id="rId3"/>
    <p:sldLayoutId id="2147483666" r:id="rId4"/>
    <p:sldLayoutId id="2147483670" r:id="rId5"/>
    <p:sldLayoutId id="214748368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dotnettools.csharp" TargetMode="External"/><Relationship Id="rId2" Type="http://schemas.openxmlformats.org/officeDocument/2006/relationships/hyperlink" Target="https://dotnet.microsoft.com/en-us/download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quarter" idx="13"/>
          </p:nvPr>
        </p:nvSpPr>
        <p:spPr>
          <a:xfrm>
            <a:off x="3810793" y="6529630"/>
            <a:ext cx="4570413" cy="333778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it-IT" sz="1400" dirty="0">
                <a:latin typeface="Arial" charset="0"/>
                <a:ea typeface="Arial" charset="0"/>
                <a:cs typeface="Arial" charset="0"/>
              </a:rPr>
              <a:t>26/04/2022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E23C236-A565-47F7-9825-3B5937EFA1C8}"/>
              </a:ext>
            </a:extLst>
          </p:cNvPr>
          <p:cNvSpPr/>
          <p:nvPr/>
        </p:nvSpPr>
        <p:spPr>
          <a:xfrm>
            <a:off x="-122818" y="2353964"/>
            <a:ext cx="6218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it-IT" sz="3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BACKEND .NET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4C8F0E7F-6FFE-4C50-9FC5-29E68941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91" y="4108290"/>
            <a:ext cx="5004000" cy="32657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it-IT" dirty="0"/>
              <a:t>ITS FULL STACK DEVELOPER E TECNOLOGIE CLOUD</a:t>
            </a:r>
          </a:p>
        </p:txBody>
      </p:sp>
    </p:spTree>
    <p:extLst>
      <p:ext uri="{BB962C8B-B14F-4D97-AF65-F5344CB8AC3E}">
        <p14:creationId xmlns:p14="http://schemas.microsoft.com/office/powerpoint/2010/main" val="257234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E66-0D1C-4781-891F-4A7F42F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Dotnet</a:t>
            </a:r>
            <a:r>
              <a:rPr lang="it-IT" dirty="0"/>
              <a:t> CLI – Nuovo progetto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15FA2-7E79-4438-99F6-8A8963F1C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 nuovo progetto .NET 6 di tipo console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new 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Avviare il progetto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Aggiungere una dipendenza (es. </a:t>
            </a:r>
            <a:r>
              <a:rPr lang="it-IT" dirty="0" err="1"/>
              <a:t>Humanizer</a:t>
            </a:r>
            <a:r>
              <a:rPr lang="it-IT" dirty="0"/>
              <a:t>)</a:t>
            </a:r>
            <a:endParaRPr lang="it-IT" dirty="0"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add package Humanizer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Ripristinare le dipendenze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restore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7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E66-0D1C-4781-891F-4A7F42F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Dotnet</a:t>
            </a:r>
            <a:r>
              <a:rPr lang="it-IT" dirty="0"/>
              <a:t> CLI – Nuovo progetto </a:t>
            </a:r>
            <a:r>
              <a:rPr lang="it-IT" dirty="0" err="1"/>
              <a:t>WebApi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15FA2-7E79-4438-99F6-8A8963F1C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 nuovo progetto .NET 6 di tipo console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webapi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Avviare il progetto con hot </a:t>
            </a:r>
            <a:r>
              <a:rPr lang="it-IT" dirty="0" err="1">
                <a:cs typeface="Courier New" panose="02070309020205020404" pitchFamily="49" charset="0"/>
              </a:rPr>
              <a:t>reload</a:t>
            </a:r>
            <a:endParaRPr lang="it-IT" dirty="0"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1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2224F-8819-4820-AAC7-DC398F52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Clean</a:t>
            </a:r>
            <a:r>
              <a:rPr lang="it-IT" dirty="0"/>
              <a:t> Architecture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72BCEB-0A3B-4463-A2EC-B20DCE7E0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1AB3536-1F94-49AF-BB75-D450897889B2}"/>
              </a:ext>
            </a:extLst>
          </p:cNvPr>
          <p:cNvSpPr/>
          <p:nvPr/>
        </p:nvSpPr>
        <p:spPr>
          <a:xfrm>
            <a:off x="5042450" y="3974196"/>
            <a:ext cx="2107095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REPOSITORY</a:t>
            </a: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527776E7-BA80-4AB1-A1BC-A81E2BD41F8D}"/>
              </a:ext>
            </a:extLst>
          </p:cNvPr>
          <p:cNvSpPr/>
          <p:nvPr/>
        </p:nvSpPr>
        <p:spPr>
          <a:xfrm>
            <a:off x="5723281" y="5019698"/>
            <a:ext cx="745435" cy="75537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DB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1115D9F-7E86-4C8B-9E98-2DB289DE0D21}"/>
              </a:ext>
            </a:extLst>
          </p:cNvPr>
          <p:cNvSpPr/>
          <p:nvPr/>
        </p:nvSpPr>
        <p:spPr>
          <a:xfrm>
            <a:off x="5042449" y="2928694"/>
            <a:ext cx="2107095" cy="7851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SERVICE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28D0E3F-34B7-4C15-8E13-0CEAAD60EF17}"/>
              </a:ext>
            </a:extLst>
          </p:cNvPr>
          <p:cNvSpPr/>
          <p:nvPr/>
        </p:nvSpPr>
        <p:spPr>
          <a:xfrm>
            <a:off x="5042449" y="1883192"/>
            <a:ext cx="2107095" cy="7851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CONTROLLER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55E5A23-A016-499B-BB83-1D762E3C08FB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6095997" y="2668383"/>
            <a:ext cx="0" cy="26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9156F20-FB33-4F59-898C-B2F1EFA160ED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6095997" y="3713885"/>
            <a:ext cx="1" cy="26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CECA53A-0E7E-4D3A-BA75-C134CE642EFB}"/>
              </a:ext>
            </a:extLst>
          </p:cNvPr>
          <p:cNvCxnSpPr>
            <a:stCxn id="4" idx="2"/>
            <a:endCxn id="5" idx="1"/>
          </p:cNvCxnSpPr>
          <p:nvPr/>
        </p:nvCxnSpPr>
        <p:spPr>
          <a:xfrm>
            <a:off x="6095998" y="4759387"/>
            <a:ext cx="1" cy="26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03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Piattaforma vaccini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4000" dirty="0"/>
              <a:t>CRUD Persona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4000" dirty="0"/>
              <a:t>CRUD Sede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4000" dirty="0"/>
              <a:t>CRUD Operatore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4000" dirty="0"/>
              <a:t>CRUD Somministrazione</a:t>
            </a:r>
          </a:p>
        </p:txBody>
      </p:sp>
    </p:spTree>
    <p:extLst>
      <p:ext uri="{BB962C8B-B14F-4D97-AF65-F5344CB8AC3E}">
        <p14:creationId xmlns:p14="http://schemas.microsoft.com/office/powerpoint/2010/main" val="29001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Persona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un progetto dal template web-api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Eliminare tutti i riferimenti al </a:t>
            </a:r>
            <a:r>
              <a:rPr lang="it-IT" sz="3200" dirty="0" err="1"/>
              <a:t>WeatherForecast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il modello Persona (in base alla struttura del DB)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PersonaController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PersonaService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PersonaRepository</a:t>
            </a:r>
            <a:endParaRPr lang="it-IT" sz="3200" dirty="0"/>
          </a:p>
          <a:p>
            <a:r>
              <a:rPr lang="it-IT" sz="3200" dirty="0"/>
              <a:t>CRUD = lista, singolo elemento, inserimenti, aggiornamento e cancellazione</a:t>
            </a:r>
          </a:p>
          <a:p>
            <a:pPr marL="457200" indent="-457200">
              <a:buFont typeface="+mj-lt"/>
              <a:buAutoNum type="arabicPeriod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38211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Persona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4195" y="1487056"/>
            <a:ext cx="10303611" cy="43962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Cognome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Codice Fiscale uguale a 16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19200" y="3583323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"Christian"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nome.Length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//Restituisce 9</a:t>
            </a:r>
          </a:p>
        </p:txBody>
      </p:sp>
      <p:pic>
        <p:nvPicPr>
          <p:cNvPr id="11266" name="Picture 2" descr="Suggestion Icon #296464 - Free Icons Library">
            <a:extLst>
              <a:ext uri="{FF2B5EF4-FFF2-40B4-BE49-F238E27FC236}">
                <a16:creationId xmlns:a16="http://schemas.microsoft.com/office/drawing/2014/main" id="{7DF8071F-4A0F-4D23-B5FE-8DDE164AF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756" y="2987559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7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Sede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il modello Sede (in base alla struttura del DB)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SedeController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SedeService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SedeRepository</a:t>
            </a:r>
            <a:endParaRPr lang="it-IT" sz="3200" dirty="0"/>
          </a:p>
          <a:p>
            <a:r>
              <a:rPr lang="it-IT" sz="3200" dirty="0"/>
              <a:t>CRUD = lista, singolo elemento, inserimenti, aggiornamento e cancellazione</a:t>
            </a:r>
          </a:p>
          <a:p>
            <a:pPr marL="457200" indent="-457200">
              <a:buFont typeface="+mj-lt"/>
              <a:buAutoNum type="arabicPeriod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78031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Sede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Indirizzo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Citta maggiore di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19200" y="3583323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"Christian"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nome.Length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//Restituisce 9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88979CEB-469F-4FC7-9841-DD2659539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756" y="2987559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8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Operatore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il modello Operatore (in base alla struttura del DB)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OperatoreController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OperatoreService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OperatoreRepository</a:t>
            </a:r>
            <a:endParaRPr lang="it-IT" sz="3200" dirty="0"/>
          </a:p>
          <a:p>
            <a:r>
              <a:rPr lang="it-IT" sz="3200" dirty="0"/>
              <a:t>CRUD = lista, singolo elemento, inserimenti, aggiornamento e cancellazione</a:t>
            </a:r>
          </a:p>
          <a:p>
            <a:pPr marL="457200" indent="-457200">
              <a:buFont typeface="+mj-lt"/>
              <a:buAutoNum type="arabicPeriod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713548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Operatore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Cognome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Username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Password maggiore di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35242" y="4096670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"Christian"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nome.Length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//Restituisce 9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62654F09-B6C4-4EC9-8566-5FF47E34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59" y="3429000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21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EB913-C787-474C-BB0B-948BAC9A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15" y="879447"/>
            <a:ext cx="9978183" cy="439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SUMMARY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3BD00A-144B-4ECF-87A2-BA1D45D79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7816" y="1487056"/>
            <a:ext cx="9978184" cy="43962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Introduzione </a:t>
            </a:r>
            <a:r>
              <a:rPr lang="it-IT" dirty="0" err="1"/>
              <a:t>.Net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Installazione ambiente di sviluppo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Hello world in </a:t>
            </a:r>
            <a:r>
              <a:rPr lang="it-IT" dirty="0" err="1"/>
              <a:t>.Net</a:t>
            </a:r>
            <a:r>
              <a:rPr lang="it-IT" dirty="0"/>
              <a:t>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Linguaggio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Accesso ai dati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Project Work</a:t>
            </a:r>
          </a:p>
        </p:txBody>
      </p:sp>
      <p:sp>
        <p:nvSpPr>
          <p:cNvPr id="9" name="Rettangolo ad angolo ripiegato 8">
            <a:extLst>
              <a:ext uri="{FF2B5EF4-FFF2-40B4-BE49-F238E27FC236}">
                <a16:creationId xmlns:a16="http://schemas.microsoft.com/office/drawing/2014/main" id="{A1CB94DA-AB72-4A44-A1BD-FE799FF2F79B}"/>
              </a:ext>
            </a:extLst>
          </p:cNvPr>
          <p:cNvSpPr/>
          <p:nvPr/>
        </p:nvSpPr>
        <p:spPr>
          <a:xfrm>
            <a:off x="4275909" y="6018415"/>
            <a:ext cx="3737560" cy="631767"/>
          </a:xfrm>
          <a:prstGeom prst="foldedCorne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Picture 2" descr="Cosa significa feedback in informatica | Informatica e Ingegneria Online">
            <a:extLst>
              <a:ext uri="{FF2B5EF4-FFF2-40B4-BE49-F238E27FC236}">
                <a16:creationId xmlns:a16="http://schemas.microsoft.com/office/drawing/2014/main" id="{B8BB0F19-B5E6-4480-80B5-3828888FD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00" y1="24435" x2="32000" y2="24435"/>
                        <a14:foregroundMark x1="25895" y1="27515" x2="25895" y2="27515"/>
                        <a14:foregroundMark x1="17053" y1="26489" x2="17053" y2="26489"/>
                        <a14:foregroundMark x1="22737" y1="44559" x2="22737" y2="44559"/>
                        <a14:foregroundMark x1="26316" y1="78850" x2="26316" y2="78850"/>
                        <a14:foregroundMark x1="33579" y1="78439" x2="33579" y2="78439"/>
                        <a14:foregroundMark x1="41474" y1="73306" x2="41474" y2="73306"/>
                        <a14:foregroundMark x1="53579" y1="72895" x2="53579" y2="72895"/>
                        <a14:foregroundMark x1="59684" y1="79671" x2="59684" y2="79671"/>
                        <a14:foregroundMark x1="64526" y1="80082" x2="64526" y2="80082"/>
                        <a14:foregroundMark x1="71368" y1="83162" x2="71368" y2="83162"/>
                        <a14:foregroundMark x1="73053" y1="16632" x2="73053" y2="16632"/>
                        <a14:foregroundMark x1="75263" y1="11910" x2="75263" y2="11910"/>
                        <a14:foregroundMark x1="76421" y1="27926" x2="76421" y2="27926"/>
                        <a14:foregroundMark x1="85158" y1="26899" x2="85158" y2="26899"/>
                        <a14:foregroundMark x1="82947" y1="42916" x2="82947" y2="42916"/>
                        <a14:foregroundMark x1="51789" y1="11088" x2="51789" y2="11088"/>
                        <a14:foregroundMark x1="46105" y1="25257" x2="46105" y2="25257"/>
                        <a14:foregroundMark x1="55263" y1="25257" x2="55263" y2="25257"/>
                        <a14:foregroundMark x1="52211" y1="41478" x2="52211" y2="41478"/>
                        <a14:backgroundMark x1="51158" y1="26078" x2="51158" y2="26078"/>
                        <a14:backgroundMark x1="43684" y1="82752" x2="43684" y2="82752"/>
                        <a14:backgroundMark x1="48947" y1="79671" x2="48947" y2="79671"/>
                        <a14:backgroundMark x1="54000" y1="74949" x2="54000" y2="74949"/>
                        <a14:backgroundMark x1="54842" y1="82752" x2="54842" y2="82752"/>
                        <a14:backgroundMark x1="60947" y1="78439" x2="60947" y2="784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23" y="1891644"/>
            <a:ext cx="4524375" cy="23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31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il modello Somministrazione (in base alla struttura del DB)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SomministrazioneController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SomministrazioneService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SomministrazioneRepository</a:t>
            </a:r>
            <a:endParaRPr lang="it-IT" sz="3200" dirty="0"/>
          </a:p>
          <a:p>
            <a:r>
              <a:rPr lang="it-IT" sz="3200" dirty="0"/>
              <a:t>CRUD = lista, singolo elemento, inserimenti, aggiornamento e cancellazione</a:t>
            </a:r>
          </a:p>
          <a:p>
            <a:pPr marL="457200" indent="-457200">
              <a:buFont typeface="+mj-lt"/>
              <a:buAutoNum type="arabicPeriod"/>
            </a:pPr>
            <a:endParaRPr lang="it-IT" sz="32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F0313B-FBB4-484F-8356-33AAB84681D8}"/>
              </a:ext>
            </a:extLst>
          </p:cNvPr>
          <p:cNvSpPr txBox="1"/>
          <p:nvPr/>
        </p:nvSpPr>
        <p:spPr>
          <a:xfrm>
            <a:off x="944194" y="5621666"/>
            <a:ext cx="1049153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data_somministrazione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get;set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75E1CBB3-744C-4C1E-ABA7-44916A495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396" y="4786681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81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Vaccino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Dose maggiore di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35242" y="4096670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"Christian"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nome.Length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//Restituisce 9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9041B217-1949-40D1-A6C9-F709E28D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59" y="3548372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140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Vaccino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Dose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DataSomministrazione</a:t>
            </a:r>
            <a:r>
              <a:rPr lang="it-IT" sz="2800" dirty="0"/>
              <a:t> minore uguale all’ora attuale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35242" y="4096670"/>
            <a:ext cx="9721515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somministrazione.data_somministrazione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242C54D2-30CD-41A0-ACA6-7DD66C1FF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59" y="4822646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8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Super 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Campo </a:t>
            </a:r>
            <a:r>
              <a:rPr lang="it-IT" sz="2800" dirty="0" err="1"/>
              <a:t>operatore_id</a:t>
            </a:r>
            <a:r>
              <a:rPr lang="it-IT" sz="2800" dirty="0"/>
              <a:t> esistente nella tabella Operatori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Campo </a:t>
            </a:r>
            <a:r>
              <a:rPr lang="it-IT" sz="2800" dirty="0" err="1"/>
              <a:t>sede_id</a:t>
            </a:r>
            <a:r>
              <a:rPr lang="it-IT" sz="2800" dirty="0"/>
              <a:t> esistente nella tabella Sedi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35242" y="4096670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Nel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SomministrazioneService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utilizzare anche i repository dell’operatore e della sede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89689074-9756-47F0-83D1-DAAAFEA28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59" y="4573723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1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246114-DFFC-4258-BA05-19C2725A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Conclusioni	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FF3108-0983-4978-9982-DD552AB3B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/>
              <a:t>Eseguire la push del risultato in GitHub nei repository</a:t>
            </a:r>
          </a:p>
          <a:p>
            <a:pPr algn="ctr"/>
            <a:r>
              <a:rPr lang="it-IT" sz="3200" dirty="0"/>
              <a:t>&lt;nome&gt;-</a:t>
            </a:r>
            <a:r>
              <a:rPr lang="it-IT" sz="3200" dirty="0" err="1"/>
              <a:t>dotnet</a:t>
            </a:r>
            <a:r>
              <a:rPr lang="it-IT" sz="3200" dirty="0"/>
              <a:t>-backend</a:t>
            </a:r>
          </a:p>
        </p:txBody>
      </p:sp>
    </p:spTree>
    <p:extLst>
      <p:ext uri="{BB962C8B-B14F-4D97-AF65-F5344CB8AC3E}">
        <p14:creationId xmlns:p14="http://schemas.microsoft.com/office/powerpoint/2010/main" val="832885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74D1B-47CF-4730-B894-0F884CCD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Microsoft .NET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2DE36F-4F67-4472-8E9C-3AF0285F3A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Microsoft .NET è una piattaforma di sviluppo </a:t>
            </a:r>
            <a:r>
              <a:rPr lang="it-IT" b="1" dirty="0"/>
              <a:t>general purpose </a:t>
            </a:r>
            <a:r>
              <a:rPr lang="it-IT" dirty="0"/>
              <a:t>- ideata e sviluppata da </a:t>
            </a:r>
            <a:r>
              <a:rPr lang="it-IT" b="1" dirty="0"/>
              <a:t>Microsoft</a:t>
            </a:r>
            <a:r>
              <a:rPr lang="it-IT" dirty="0"/>
              <a:t> - che mette a disposizione varie funzionalità come </a:t>
            </a:r>
            <a:r>
              <a:rPr lang="it-IT" b="1" dirty="0"/>
              <a:t>il supporto per più linguaggi di programmazione </a:t>
            </a:r>
            <a:r>
              <a:rPr lang="it-IT" dirty="0"/>
              <a:t>(coprendo tutti i paradigmi di programmazione: object </a:t>
            </a:r>
            <a:r>
              <a:rPr lang="it-IT" dirty="0" err="1"/>
              <a:t>oriented</a:t>
            </a:r>
            <a:r>
              <a:rPr lang="it-IT" dirty="0"/>
              <a:t>, procedurali, funzionali, imperativi, user </a:t>
            </a:r>
            <a:r>
              <a:rPr lang="it-IT" dirty="0" err="1"/>
              <a:t>oriented</a:t>
            </a:r>
            <a:r>
              <a:rPr lang="it-IT" dirty="0"/>
              <a:t>, ecc.), modelli di programmazione asincroni e simultanei, interoperabilità, consentendo l'esecuzione su più piattaforme ed in presenza di scenari applicativi variegati.</a:t>
            </a:r>
          </a:p>
          <a:p>
            <a:pPr algn="r"/>
            <a:r>
              <a:rPr lang="it-IT" i="1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39312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83FEE-C804-4B7E-A43E-D8805F3B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 .NET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DE151D-8F8C-482C-A895-A28F25C56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62" y="564146"/>
            <a:ext cx="5606989" cy="5729708"/>
          </a:xfrm>
          <a:prstGeom prst="rect">
            <a:avLst/>
          </a:prstGeom>
        </p:spPr>
      </p:pic>
      <p:pic>
        <p:nvPicPr>
          <p:cNvPr id="2054" name="Picture 6" descr="Microsoft .NET Expert Development - Certified Developers - Capitol Tech  Solutions">
            <a:extLst>
              <a:ext uri="{FF2B5EF4-FFF2-40B4-BE49-F238E27FC236}">
                <a16:creationId xmlns:a16="http://schemas.microsoft.com/office/drawing/2014/main" id="{1B609B96-3454-4A47-BF9E-CE75235D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519" y="1780900"/>
            <a:ext cx="3524743" cy="35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77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E79AD-5755-4172-BE3B-E4DCE4C3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.NET history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456478-CE45-4106-9AEF-EF9E8BB77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074" name="Picture 2" descr="Net Core for .Net Frameworkers - DEV Community">
            <a:extLst>
              <a:ext uri="{FF2B5EF4-FFF2-40B4-BE49-F238E27FC236}">
                <a16:creationId xmlns:a16="http://schemas.microsoft.com/office/drawing/2014/main" id="{27A9E429-3B96-4851-BCB4-E192CE3F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34" y="1172523"/>
            <a:ext cx="8660132" cy="483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4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0A3948-14B8-4088-ADA9-BBFC541D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Linguaggio C#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F234FC-27D4-4C0A-BB89-3E0CA661BA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Linguaggio fortemente tipizzato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Ultima versione: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Sviluppo desktop, mobile 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Sviluppo di applicazioni aziendali, web, giochi, app mobile, ecc.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Linguaggio prima compilato e poi interpretato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Visual Studio (community o enterprise)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Visual Studio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Altri (Rider, ecc.)</a:t>
            </a:r>
          </a:p>
        </p:txBody>
      </p:sp>
    </p:spTree>
    <p:extLst>
      <p:ext uri="{BB962C8B-B14F-4D97-AF65-F5344CB8AC3E}">
        <p14:creationId xmlns:p14="http://schemas.microsoft.com/office/powerpoint/2010/main" val="111669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AA7FE-C6BB-4E10-9E2C-0562B809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DD3A2-0B35-4FFF-A596-47972A1BD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Installazione .NET SDK (versione .NET 6) - </a:t>
            </a:r>
            <a:r>
              <a:rPr lang="it-IT" dirty="0">
                <a:hlinkClick r:id="rId2"/>
              </a:rPr>
              <a:t>https://dotnet.microsoft.com/en-us/download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Estensione C# </a:t>
            </a:r>
            <a:r>
              <a:rPr lang="it-IT" dirty="0">
                <a:hlinkClick r:id="rId3"/>
              </a:rPr>
              <a:t>https://marketplace.visualstudio.com/items?itemName=ms-dotnettools.csharp</a:t>
            </a:r>
            <a:endParaRPr lang="it-IT" dirty="0"/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233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E66-0D1C-4781-891F-4A7F42F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Dotnet</a:t>
            </a:r>
            <a:r>
              <a:rPr lang="it-IT" dirty="0"/>
              <a:t> CLI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15FA2-7E79-4438-99F6-8A8963F1C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.NET SDK include un’interfaccia a riga di comando molto utile in Visual Studio Code.</a:t>
            </a:r>
          </a:p>
          <a:p>
            <a:r>
              <a:rPr lang="it-IT" dirty="0"/>
              <a:t>La </a:t>
            </a:r>
            <a:r>
              <a:rPr lang="it-IT" dirty="0" err="1"/>
              <a:t>Dotnet</a:t>
            </a:r>
            <a:r>
              <a:rPr lang="it-IT" dirty="0"/>
              <a:t> CLI permette di: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 nuovo progetto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una nuova soluzione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Gestire le dipendenze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Avviare un’applicazione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Pubblicare un’applicazione</a:t>
            </a:r>
          </a:p>
        </p:txBody>
      </p:sp>
    </p:spTree>
    <p:extLst>
      <p:ext uri="{BB962C8B-B14F-4D97-AF65-F5344CB8AC3E}">
        <p14:creationId xmlns:p14="http://schemas.microsoft.com/office/powerpoint/2010/main" val="33056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E66-0D1C-4781-891F-4A7F42F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Dotnet</a:t>
            </a:r>
            <a:r>
              <a:rPr lang="it-IT" dirty="0"/>
              <a:t> CLI – Comandi principali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15FA2-7E79-4438-99F6-8A8963F1C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 nuovo progetto .NET 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Compilare un progetto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Avviare un progetto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Avviare un progetto con hot </a:t>
            </a:r>
            <a:r>
              <a:rPr lang="it-IT" dirty="0" err="1">
                <a:cs typeface="Courier New" panose="02070309020205020404" pitchFamily="49" charset="0"/>
              </a:rPr>
              <a:t>reload</a:t>
            </a:r>
            <a:endParaRPr lang="it-IT" dirty="0"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4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173DC9EA15414389D54DCB1F6E263F" ma:contentTypeVersion="13" ma:contentTypeDescription="Creare un nuovo documento." ma:contentTypeScope="" ma:versionID="3a3c98d3feed65edb87a0d9e69781dfb">
  <xsd:schema xmlns:xsd="http://www.w3.org/2001/XMLSchema" xmlns:xs="http://www.w3.org/2001/XMLSchema" xmlns:p="http://schemas.microsoft.com/office/2006/metadata/properties" xmlns:ns3="1c985870-0fc5-43c3-97aa-1212d5e68afd" xmlns:ns4="3e48fbfb-f65b-4106-9ff9-efa7044d2c6d" targetNamespace="http://schemas.microsoft.com/office/2006/metadata/properties" ma:root="true" ma:fieldsID="59f9a7e8e4a811663566fc257e796b7a" ns3:_="" ns4:_="">
    <xsd:import namespace="1c985870-0fc5-43c3-97aa-1212d5e68afd"/>
    <xsd:import namespace="3e48fbfb-f65b-4106-9ff9-efa7044d2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85870-0fc5-43c3-97aa-1212d5e68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8fbfb-f65b-4106-9ff9-efa7044d2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C9C30-232B-4F66-AD2F-CDECB2F8CB29}">
  <ds:schemaRefs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3e48fbfb-f65b-4106-9ff9-efa7044d2c6d"/>
    <ds:schemaRef ds:uri="1c985870-0fc5-43c3-97aa-1212d5e68afd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1F46FF-B854-4C80-9967-302782A4F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985870-0fc5-43c3-97aa-1212d5e68afd"/>
    <ds:schemaRef ds:uri="3e48fbfb-f65b-4106-9ff9-efa7044d2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889463-B31F-4FD8-948A-0C3F485981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13405</TotalTime>
  <Words>779</Words>
  <Application>Microsoft Office PowerPoint</Application>
  <PresentationFormat>Widescreen</PresentationFormat>
  <Paragraphs>143</Paragraphs>
  <Slides>25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Aleo</vt:lpstr>
      <vt:lpstr>Arial</vt:lpstr>
      <vt:lpstr>Calibri</vt:lpstr>
      <vt:lpstr>Courier New</vt:lpstr>
      <vt:lpstr>Office Theme</vt:lpstr>
      <vt:lpstr>Presentazione standard di PowerPoint</vt:lpstr>
      <vt:lpstr>SUMMARY</vt:lpstr>
      <vt:lpstr>Microsoft .NET</vt:lpstr>
      <vt:lpstr>Linguaggi .NET</vt:lpstr>
      <vt:lpstr>.NET history</vt:lpstr>
      <vt:lpstr>Linguaggio C#</vt:lpstr>
      <vt:lpstr>Prerequisiti</vt:lpstr>
      <vt:lpstr>Dotnet CLI</vt:lpstr>
      <vt:lpstr>Dotnet CLI – Comandi principali</vt:lpstr>
      <vt:lpstr>Dotnet CLI – Nuovo progetto</vt:lpstr>
      <vt:lpstr>Dotnet CLI – Nuovo progetto WebApi</vt:lpstr>
      <vt:lpstr>Clean Architecture</vt:lpstr>
      <vt:lpstr>Project work – Piattaforma vaccini</vt:lpstr>
      <vt:lpstr>Project work – CRUD Persona</vt:lpstr>
      <vt:lpstr>Project work – CRUD Persona</vt:lpstr>
      <vt:lpstr>Project work – CRUD Sede</vt:lpstr>
      <vt:lpstr>Project work – CRUD Sede</vt:lpstr>
      <vt:lpstr>Project work – CRUD Operatore</vt:lpstr>
      <vt:lpstr>Project work – CRUD Operatore</vt:lpstr>
      <vt:lpstr>Project work – CRUD Somministrazione</vt:lpstr>
      <vt:lpstr>Project work – CRUD Somministrazione</vt:lpstr>
      <vt:lpstr>Project work – CRUD Somministrazione</vt:lpstr>
      <vt:lpstr>Project work – CRUD Somministrazione</vt:lpstr>
      <vt:lpstr>Project work – Conclusioni 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Antonella Gerboni</dc:creator>
  <cp:lastModifiedBy>Christian Lillini</cp:lastModifiedBy>
  <cp:revision>249</cp:revision>
  <cp:lastPrinted>2020-04-17T12:58:40Z</cp:lastPrinted>
  <dcterms:created xsi:type="dcterms:W3CDTF">2017-02-22T11:36:40Z</dcterms:created>
  <dcterms:modified xsi:type="dcterms:W3CDTF">2022-04-29T07:49:09Z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0x0101002B173DC9EA15414389D54DCB1F6E263F</vt:lpwstr>
  </property>
  <property fmtid="{D5CDD505-2E9C-101B-9397-08002B2CF9AE}" pid="3" name="SlidoPresentationID">
    <vt:lpwstr>bf9b6dae-ef9c-4b91-8c69-c3e5e38a3e5b</vt:lpwstr>
  </property>
  <property fmtid="{D5CDD505-2E9C-101B-9397-08002B2CF9AE}" pid="4" name="SlidoAppVersion">
    <vt:lpwstr>0.7.0.506</vt:lpwstr>
  </property>
</Properties>
</file>