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1f94310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1f94310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1f94310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1f94310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1f94310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1f94310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3278b42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3278b42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Restaurant App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Nino, Collins, Cristian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of the R</a:t>
            </a:r>
            <a:r>
              <a:rPr lang="en"/>
              <a:t>estaurant</a:t>
            </a:r>
            <a:r>
              <a:rPr lang="en"/>
              <a:t> app</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200">
                <a:solidFill>
                  <a:schemeClr val="dk1"/>
                </a:solidFill>
              </a:rPr>
              <a:t>The goal of the Restaurant Application is to allow employees of any restaurant access to more efficient modes of management of the workflow. With features such as seating options and arrangement , order status , menu etc.</a:t>
            </a:r>
            <a:endParaRPr sz="1200">
              <a:solidFill>
                <a:schemeClr val="dk1"/>
              </a:solidFill>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1882675" y="1850225"/>
            <a:ext cx="4787775" cy="3193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Chef</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Chef will be responsible for:</a:t>
            </a:r>
            <a:endParaRPr/>
          </a:p>
          <a:p>
            <a:pPr indent="-342900" lvl="0" marL="457200" rtl="0" algn="l">
              <a:spcBef>
                <a:spcPts val="1200"/>
              </a:spcBef>
              <a:spcAft>
                <a:spcPts val="0"/>
              </a:spcAft>
              <a:buSzPts val="1800"/>
              <a:buChar char="-"/>
            </a:pPr>
            <a:r>
              <a:rPr lang="en"/>
              <a:t>View orders</a:t>
            </a:r>
            <a:endParaRPr/>
          </a:p>
          <a:p>
            <a:pPr indent="-342900" lvl="0" marL="457200" rtl="0" algn="l">
              <a:spcBef>
                <a:spcPts val="0"/>
              </a:spcBef>
              <a:spcAft>
                <a:spcPts val="0"/>
              </a:spcAft>
              <a:buSzPts val="1800"/>
              <a:buChar char="-"/>
            </a:pPr>
            <a:r>
              <a:rPr lang="en"/>
              <a:t>Set order status</a:t>
            </a:r>
            <a:endParaRPr/>
          </a:p>
          <a:p>
            <a:pPr indent="-342900" lvl="0" marL="457200" rtl="0" algn="l">
              <a:spcBef>
                <a:spcPts val="0"/>
              </a:spcBef>
              <a:spcAft>
                <a:spcPts val="0"/>
              </a:spcAft>
              <a:buSzPts val="1800"/>
              <a:buChar char="-"/>
            </a:pPr>
            <a:r>
              <a:rPr lang="en"/>
              <a:t>Time on order</a:t>
            </a:r>
            <a:endParaRPr/>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6906775" y="1152475"/>
            <a:ext cx="1925524" cy="19255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Manager will be responsible for:</a:t>
            </a:r>
            <a:endParaRPr/>
          </a:p>
          <a:p>
            <a:pPr indent="-342900" lvl="0" marL="457200" rtl="0" algn="l">
              <a:spcBef>
                <a:spcPts val="1200"/>
              </a:spcBef>
              <a:spcAft>
                <a:spcPts val="0"/>
              </a:spcAft>
              <a:buSzPts val="1800"/>
              <a:buChar char="-"/>
            </a:pPr>
            <a:r>
              <a:rPr lang="en"/>
              <a:t>Setting the menu</a:t>
            </a:r>
            <a:endParaRPr/>
          </a:p>
          <a:p>
            <a:pPr indent="-342900" lvl="0" marL="457200" rtl="0" algn="l">
              <a:spcBef>
                <a:spcPts val="0"/>
              </a:spcBef>
              <a:spcAft>
                <a:spcPts val="0"/>
              </a:spcAft>
              <a:buSzPts val="1800"/>
              <a:buChar char="-"/>
            </a:pPr>
            <a:r>
              <a:rPr lang="en"/>
              <a:t>Ordering inventory </a:t>
            </a:r>
            <a:endParaRPr/>
          </a:p>
          <a:p>
            <a:pPr indent="-342900" lvl="0" marL="457200" rtl="0" algn="l">
              <a:spcBef>
                <a:spcPts val="0"/>
              </a:spcBef>
              <a:spcAft>
                <a:spcPts val="0"/>
              </a:spcAft>
              <a:buSzPts val="1800"/>
              <a:buChar char="-"/>
            </a:pPr>
            <a:r>
              <a:rPr lang="en"/>
              <a:t>Viewing Inventory</a:t>
            </a:r>
            <a:endParaRPr/>
          </a:p>
          <a:p>
            <a:pPr indent="-342900" lvl="0" marL="457200" rtl="0" algn="l">
              <a:spcBef>
                <a:spcPts val="0"/>
              </a:spcBef>
              <a:spcAft>
                <a:spcPts val="0"/>
              </a:spcAft>
              <a:buSzPts val="1800"/>
              <a:buChar char="-"/>
            </a:pPr>
            <a:r>
              <a:rPr lang="en"/>
              <a:t>Set Inventory</a:t>
            </a:r>
            <a:endParaRPr/>
          </a:p>
        </p:txBody>
      </p:sp>
      <p:pic>
        <p:nvPicPr>
          <p:cNvPr id="76" name="Google Shape;76;p16"/>
          <p:cNvPicPr preferRelativeResize="0"/>
          <p:nvPr/>
        </p:nvPicPr>
        <p:blipFill>
          <a:blip r:embed="rId3">
            <a:alphaModFix/>
          </a:blip>
          <a:stretch>
            <a:fillRect/>
          </a:stretch>
        </p:blipFill>
        <p:spPr>
          <a:xfrm>
            <a:off x="6527200" y="445025"/>
            <a:ext cx="2305100" cy="230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Waiter</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Waiter will be responsible for:</a:t>
            </a:r>
            <a:endParaRPr/>
          </a:p>
          <a:p>
            <a:pPr indent="-342900" lvl="0" marL="457200" rtl="0" algn="l">
              <a:spcBef>
                <a:spcPts val="1200"/>
              </a:spcBef>
              <a:spcAft>
                <a:spcPts val="0"/>
              </a:spcAft>
              <a:buSzPts val="1800"/>
              <a:buChar char="-"/>
            </a:pPr>
            <a:r>
              <a:rPr lang="en"/>
              <a:t>Seating</a:t>
            </a:r>
            <a:endParaRPr/>
          </a:p>
          <a:p>
            <a:pPr indent="-342900" lvl="0" marL="457200" rtl="0" algn="l">
              <a:spcBef>
                <a:spcPts val="0"/>
              </a:spcBef>
              <a:spcAft>
                <a:spcPts val="0"/>
              </a:spcAft>
              <a:buSzPts val="1800"/>
              <a:buChar char="-"/>
            </a:pPr>
            <a:r>
              <a:rPr lang="en"/>
              <a:t>Create orders</a:t>
            </a:r>
            <a:endParaRPr/>
          </a:p>
          <a:p>
            <a:pPr indent="-342900" lvl="0" marL="457200" rtl="0" algn="l">
              <a:spcBef>
                <a:spcPts val="0"/>
              </a:spcBef>
              <a:spcAft>
                <a:spcPts val="0"/>
              </a:spcAft>
              <a:buSzPts val="1800"/>
              <a:buChar char="-"/>
            </a:pPr>
            <a:r>
              <a:rPr lang="en"/>
              <a:t>View current orders</a:t>
            </a:r>
            <a:endParaRPr/>
          </a:p>
          <a:p>
            <a:pPr indent="-342900" lvl="0" marL="457200" rtl="0" algn="l">
              <a:spcBef>
                <a:spcPts val="0"/>
              </a:spcBef>
              <a:spcAft>
                <a:spcPts val="0"/>
              </a:spcAft>
              <a:buSzPts val="1800"/>
              <a:buChar char="-"/>
            </a:pPr>
            <a:r>
              <a:rPr lang="en"/>
              <a:t>Process transactions</a:t>
            </a:r>
            <a:endParaRPr/>
          </a:p>
        </p:txBody>
      </p:sp>
      <p:pic>
        <p:nvPicPr>
          <p:cNvPr id="83" name="Google Shape;83;p17"/>
          <p:cNvPicPr preferRelativeResize="0"/>
          <p:nvPr/>
        </p:nvPicPr>
        <p:blipFill>
          <a:blip r:embed="rId3">
            <a:alphaModFix/>
          </a:blip>
          <a:stretch>
            <a:fillRect/>
          </a:stretch>
        </p:blipFill>
        <p:spPr>
          <a:xfrm>
            <a:off x="6831925" y="445025"/>
            <a:ext cx="2000375" cy="200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