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DA218-78EC-72A8-1D59-8DA439B966FC}" v="954" dt="2019-12-19T15:35:22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39" d="100"/>
          <a:sy n="39" d="100"/>
        </p:scale>
        <p:origin x="72" y="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achelet" userId="S::paul.bachelet@epitech.eu::ecfd6083-552f-4aab-a006-d4e70094a5ae" providerId="AD" clId="Web-{434DA218-78EC-72A8-1D59-8DA439B966FC}"/>
    <pc:docChg chg="addSld modSld addMainMaster delMainMaster">
      <pc:chgData name="Paul Bachelet" userId="S::paul.bachelet@epitech.eu::ecfd6083-552f-4aab-a006-d4e70094a5ae" providerId="AD" clId="Web-{434DA218-78EC-72A8-1D59-8DA439B966FC}" dt="2019-12-19T15:35:22.194" v="948" actId="20577"/>
      <pc:docMkLst>
        <pc:docMk/>
      </pc:docMkLst>
      <pc:sldChg chg="addSp modSp mod setBg modClrScheme chgLayout">
        <pc:chgData name="Paul Bachelet" userId="S::paul.bachelet@epitech.eu::ecfd6083-552f-4aab-a006-d4e70094a5ae" providerId="AD" clId="Web-{434DA218-78EC-72A8-1D59-8DA439B966FC}" dt="2019-12-19T15:04:24.587" v="25"/>
        <pc:sldMkLst>
          <pc:docMk/>
          <pc:sldMk cId="109857222" sldId="256"/>
        </pc:sldMkLst>
        <pc:spChg chg="mod">
          <ac:chgData name="Paul Bachelet" userId="S::paul.bachelet@epitech.eu::ecfd6083-552f-4aab-a006-d4e70094a5ae" providerId="AD" clId="Web-{434DA218-78EC-72A8-1D59-8DA439B966FC}" dt="2019-12-19T15:04:24.587" v="2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aul Bachelet" userId="S::paul.bachelet@epitech.eu::ecfd6083-552f-4aab-a006-d4e70094a5ae" providerId="AD" clId="Web-{434DA218-78EC-72A8-1D59-8DA439B966FC}" dt="2019-12-19T15:04:24.587" v="25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Paul Bachelet" userId="S::paul.bachelet@epitech.eu::ecfd6083-552f-4aab-a006-d4e70094a5ae" providerId="AD" clId="Web-{434DA218-78EC-72A8-1D59-8DA439B966FC}" dt="2019-12-19T15:04:24.587" v="25"/>
          <ac:spMkLst>
            <pc:docMk/>
            <pc:sldMk cId="109857222" sldId="256"/>
            <ac:spMk id="9" creationId="{2FB82883-1DC0-4BE1-A607-009095F3355A}"/>
          </ac:spMkLst>
        </pc:spChg>
        <pc:spChg chg="add">
          <ac:chgData name="Paul Bachelet" userId="S::paul.bachelet@epitech.eu::ecfd6083-552f-4aab-a006-d4e70094a5ae" providerId="AD" clId="Web-{434DA218-78EC-72A8-1D59-8DA439B966FC}" dt="2019-12-19T15:04:24.587" v="25"/>
          <ac:spMkLst>
            <pc:docMk/>
            <pc:sldMk cId="109857222" sldId="256"/>
            <ac:spMk id="11" creationId="{A3473CF9-37EB-43E7-89EF-D2D1C53D1DAC}"/>
          </ac:spMkLst>
        </pc:spChg>
        <pc:spChg chg="add">
          <ac:chgData name="Paul Bachelet" userId="S::paul.bachelet@epitech.eu::ecfd6083-552f-4aab-a006-d4e70094a5ae" providerId="AD" clId="Web-{434DA218-78EC-72A8-1D59-8DA439B966FC}" dt="2019-12-19T15:04:24.587" v="25"/>
          <ac:spMkLst>
            <pc:docMk/>
            <pc:sldMk cId="109857222" sldId="256"/>
            <ac:spMk id="13" creationId="{586B4EF9-43BA-4655-A6FF-1D8E21574C95}"/>
          </ac:spMkLst>
        </pc:spChg>
        <pc:picChg chg="add">
          <ac:chgData name="Paul Bachelet" userId="S::paul.bachelet@epitech.eu::ecfd6083-552f-4aab-a006-d4e70094a5ae" providerId="AD" clId="Web-{434DA218-78EC-72A8-1D59-8DA439B966FC}" dt="2019-12-19T15:04:24.587" v="25"/>
          <ac:picMkLst>
            <pc:docMk/>
            <pc:sldMk cId="109857222" sldId="256"/>
            <ac:picMk id="4" creationId="{B3D3F847-CD55-45AB-AF26-2323717AAC27}"/>
          </ac:picMkLst>
        </pc:picChg>
      </pc:sldChg>
      <pc:sldChg chg="modSp new">
        <pc:chgData name="Paul Bachelet" userId="S::paul.bachelet@epitech.eu::ecfd6083-552f-4aab-a006-d4e70094a5ae" providerId="AD" clId="Web-{434DA218-78EC-72A8-1D59-8DA439B966FC}" dt="2019-12-19T15:06:28.972" v="132" actId="20577"/>
        <pc:sldMkLst>
          <pc:docMk/>
          <pc:sldMk cId="2300065733" sldId="257"/>
        </pc:sldMkLst>
        <pc:spChg chg="mod">
          <ac:chgData name="Paul Bachelet" userId="S::paul.bachelet@epitech.eu::ecfd6083-552f-4aab-a006-d4e70094a5ae" providerId="AD" clId="Web-{434DA218-78EC-72A8-1D59-8DA439B966FC}" dt="2019-12-19T15:04:50.652" v="29" actId="20577"/>
          <ac:spMkLst>
            <pc:docMk/>
            <pc:sldMk cId="2300065733" sldId="257"/>
            <ac:spMk id="2" creationId="{FF75EDCA-1276-41F2-9CC7-A535DAAF24E8}"/>
          </ac:spMkLst>
        </pc:spChg>
        <pc:spChg chg="mod">
          <ac:chgData name="Paul Bachelet" userId="S::paul.bachelet@epitech.eu::ecfd6083-552f-4aab-a006-d4e70094a5ae" providerId="AD" clId="Web-{434DA218-78EC-72A8-1D59-8DA439B966FC}" dt="2019-12-19T15:06:28.972" v="132" actId="20577"/>
          <ac:spMkLst>
            <pc:docMk/>
            <pc:sldMk cId="2300065733" sldId="257"/>
            <ac:spMk id="3" creationId="{74454075-BBAC-4B21-A338-00C69F8E9525}"/>
          </ac:spMkLst>
        </pc:spChg>
      </pc:sldChg>
      <pc:sldChg chg="modSp new">
        <pc:chgData name="Paul Bachelet" userId="S::paul.bachelet@epitech.eu::ecfd6083-552f-4aab-a006-d4e70094a5ae" providerId="AD" clId="Web-{434DA218-78EC-72A8-1D59-8DA439B966FC}" dt="2019-12-19T15:29:08.163" v="945" actId="20577"/>
        <pc:sldMkLst>
          <pc:docMk/>
          <pc:sldMk cId="1472982867" sldId="258"/>
        </pc:sldMkLst>
        <pc:spChg chg="mod">
          <ac:chgData name="Paul Bachelet" userId="S::paul.bachelet@epitech.eu::ecfd6083-552f-4aab-a006-d4e70094a5ae" providerId="AD" clId="Web-{434DA218-78EC-72A8-1D59-8DA439B966FC}" dt="2019-12-19T15:06:39.582" v="139" actId="20577"/>
          <ac:spMkLst>
            <pc:docMk/>
            <pc:sldMk cId="1472982867" sldId="258"/>
            <ac:spMk id="2" creationId="{277DCD28-72DA-4204-A8E8-72C54CC14AA1}"/>
          </ac:spMkLst>
        </pc:spChg>
        <pc:spChg chg="mod">
          <ac:chgData name="Paul Bachelet" userId="S::paul.bachelet@epitech.eu::ecfd6083-552f-4aab-a006-d4e70094a5ae" providerId="AD" clId="Web-{434DA218-78EC-72A8-1D59-8DA439B966FC}" dt="2019-12-19T15:29:08.163" v="945" actId="20577"/>
          <ac:spMkLst>
            <pc:docMk/>
            <pc:sldMk cId="1472982867" sldId="258"/>
            <ac:spMk id="3" creationId="{7E80785B-659C-4D0B-9821-64FB13CCAEAE}"/>
          </ac:spMkLst>
        </pc:spChg>
      </pc:sldChg>
      <pc:sldChg chg="modSp new">
        <pc:chgData name="Paul Bachelet" userId="S::paul.bachelet@epitech.eu::ecfd6083-552f-4aab-a006-d4e70094a5ae" providerId="AD" clId="Web-{434DA218-78EC-72A8-1D59-8DA439B966FC}" dt="2019-12-19T15:35:22.178" v="947" actId="20577"/>
        <pc:sldMkLst>
          <pc:docMk/>
          <pc:sldMk cId="3586076575" sldId="259"/>
        </pc:sldMkLst>
        <pc:spChg chg="mod">
          <ac:chgData name="Paul Bachelet" userId="S::paul.bachelet@epitech.eu::ecfd6083-552f-4aab-a006-d4e70094a5ae" providerId="AD" clId="Web-{434DA218-78EC-72A8-1D59-8DA439B966FC}" dt="2019-12-19T15:35:22.178" v="947" actId="20577"/>
          <ac:spMkLst>
            <pc:docMk/>
            <pc:sldMk cId="3586076575" sldId="259"/>
            <ac:spMk id="3" creationId="{967EC2BE-5763-4DDE-BC84-D0646F54700B}"/>
          </ac:spMkLst>
        </pc:spChg>
      </pc:sldChg>
      <pc:sldMasterChg chg="del delSldLayout">
        <pc:chgData name="Paul Bachelet" userId="S::paul.bachelet@epitech.eu::ecfd6083-552f-4aab-a006-d4e70094a5ae" providerId="AD" clId="Web-{434DA218-78EC-72A8-1D59-8DA439B966FC}" dt="2019-12-19T15:04:24.587" v="25"/>
        <pc:sldMasterMkLst>
          <pc:docMk/>
          <pc:sldMasterMk cId="2460954070" sldId="2147483660"/>
        </pc:sldMasterMkLst>
        <pc:sldLayoutChg chg="del">
          <pc:chgData name="Paul Bachelet" userId="S::paul.bachelet@epitech.eu::ecfd6083-552f-4aab-a006-d4e70094a5ae" providerId="AD" clId="Web-{434DA218-78EC-72A8-1D59-8DA439B966FC}" dt="2019-12-19T15:04:24.587" v="2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aul Bachelet" userId="S::paul.bachelet@epitech.eu::ecfd6083-552f-4aab-a006-d4e70094a5ae" providerId="AD" clId="Web-{434DA218-78EC-72A8-1D59-8DA439B966FC}" dt="2019-12-19T15:04:24.587" v="2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aul Bachelet" userId="S::paul.bachelet@epitech.eu::ecfd6083-552f-4aab-a006-d4e70094a5ae" providerId="AD" clId="Web-{434DA218-78EC-72A8-1D59-8DA439B966FC}" dt="2019-12-19T15:04:24.587" v="2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aul Bachelet" userId="S::paul.bachelet@epitech.eu::ecfd6083-552f-4aab-a006-d4e70094a5ae" providerId="AD" clId="Web-{434DA218-78EC-72A8-1D59-8DA439B966FC}" dt="2019-12-19T15:04:24.587" v="2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aul Bachelet" userId="S::paul.bachelet@epitech.eu::ecfd6083-552f-4aab-a006-d4e70094a5ae" providerId="AD" clId="Web-{434DA218-78EC-72A8-1D59-8DA439B966FC}" dt="2019-12-19T15:04:24.587" v="2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aul Bachelet" userId="S::paul.bachelet@epitech.eu::ecfd6083-552f-4aab-a006-d4e70094a5ae" providerId="AD" clId="Web-{434DA218-78EC-72A8-1D59-8DA439B966FC}" dt="2019-12-19T15:04:24.587" v="2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aul Bachelet" userId="S::paul.bachelet@epitech.eu::ecfd6083-552f-4aab-a006-d4e70094a5ae" providerId="AD" clId="Web-{434DA218-78EC-72A8-1D59-8DA439B966FC}" dt="2019-12-19T15:04:24.587" v="2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aul Bachelet" userId="S::paul.bachelet@epitech.eu::ecfd6083-552f-4aab-a006-d4e70094a5ae" providerId="AD" clId="Web-{434DA218-78EC-72A8-1D59-8DA439B966FC}" dt="2019-12-19T15:04:24.587" v="2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aul Bachelet" userId="S::paul.bachelet@epitech.eu::ecfd6083-552f-4aab-a006-d4e70094a5ae" providerId="AD" clId="Web-{434DA218-78EC-72A8-1D59-8DA439B966FC}" dt="2019-12-19T15:04:24.587" v="2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aul Bachelet" userId="S::paul.bachelet@epitech.eu::ecfd6083-552f-4aab-a006-d4e70094a5ae" providerId="AD" clId="Web-{434DA218-78EC-72A8-1D59-8DA439B966FC}" dt="2019-12-19T15:04:24.587" v="2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aul Bachelet" userId="S::paul.bachelet@epitech.eu::ecfd6083-552f-4aab-a006-d4e70094a5ae" providerId="AD" clId="Web-{434DA218-78EC-72A8-1D59-8DA439B966FC}" dt="2019-12-19T15:04:24.587" v="2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Paul Bachelet" userId="S::paul.bachelet@epitech.eu::ecfd6083-552f-4aab-a006-d4e70094a5ae" providerId="AD" clId="Web-{434DA218-78EC-72A8-1D59-8DA439B966FC}" dt="2019-12-19T15:04:24.587" v="25"/>
        <pc:sldMasterMkLst>
          <pc:docMk/>
          <pc:sldMasterMk cId="2093957788" sldId="2147483717"/>
        </pc:sldMasterMkLst>
        <pc:sldLayoutChg chg="add">
          <pc:chgData name="Paul Bachelet" userId="S::paul.bachelet@epitech.eu::ecfd6083-552f-4aab-a006-d4e70094a5ae" providerId="AD" clId="Web-{434DA218-78EC-72A8-1D59-8DA439B966FC}" dt="2019-12-19T15:04:24.587" v="25"/>
          <pc:sldLayoutMkLst>
            <pc:docMk/>
            <pc:sldMasterMk cId="2093957788" sldId="2147483717"/>
            <pc:sldLayoutMk cId="3271314095" sldId="2147483706"/>
          </pc:sldLayoutMkLst>
        </pc:sldLayoutChg>
        <pc:sldLayoutChg chg="add">
          <pc:chgData name="Paul Bachelet" userId="S::paul.bachelet@epitech.eu::ecfd6083-552f-4aab-a006-d4e70094a5ae" providerId="AD" clId="Web-{434DA218-78EC-72A8-1D59-8DA439B966FC}" dt="2019-12-19T15:04:24.587" v="25"/>
          <pc:sldLayoutMkLst>
            <pc:docMk/>
            <pc:sldMasterMk cId="2093957788" sldId="2147483717"/>
            <pc:sldLayoutMk cId="1216429833" sldId="2147483707"/>
          </pc:sldLayoutMkLst>
        </pc:sldLayoutChg>
        <pc:sldLayoutChg chg="add">
          <pc:chgData name="Paul Bachelet" userId="S::paul.bachelet@epitech.eu::ecfd6083-552f-4aab-a006-d4e70094a5ae" providerId="AD" clId="Web-{434DA218-78EC-72A8-1D59-8DA439B966FC}" dt="2019-12-19T15:04:24.587" v="25"/>
          <pc:sldLayoutMkLst>
            <pc:docMk/>
            <pc:sldMasterMk cId="2093957788" sldId="2147483717"/>
            <pc:sldLayoutMk cId="1371949609" sldId="2147483708"/>
          </pc:sldLayoutMkLst>
        </pc:sldLayoutChg>
        <pc:sldLayoutChg chg="add">
          <pc:chgData name="Paul Bachelet" userId="S::paul.bachelet@epitech.eu::ecfd6083-552f-4aab-a006-d4e70094a5ae" providerId="AD" clId="Web-{434DA218-78EC-72A8-1D59-8DA439B966FC}" dt="2019-12-19T15:04:24.587" v="25"/>
          <pc:sldLayoutMkLst>
            <pc:docMk/>
            <pc:sldMasterMk cId="2093957788" sldId="2147483717"/>
            <pc:sldLayoutMk cId="3789896095" sldId="2147483709"/>
          </pc:sldLayoutMkLst>
        </pc:sldLayoutChg>
        <pc:sldLayoutChg chg="add">
          <pc:chgData name="Paul Bachelet" userId="S::paul.bachelet@epitech.eu::ecfd6083-552f-4aab-a006-d4e70094a5ae" providerId="AD" clId="Web-{434DA218-78EC-72A8-1D59-8DA439B966FC}" dt="2019-12-19T15:04:24.587" v="25"/>
          <pc:sldLayoutMkLst>
            <pc:docMk/>
            <pc:sldMasterMk cId="2093957788" sldId="2147483717"/>
            <pc:sldLayoutMk cId="68958625" sldId="2147483710"/>
          </pc:sldLayoutMkLst>
        </pc:sldLayoutChg>
        <pc:sldLayoutChg chg="add">
          <pc:chgData name="Paul Bachelet" userId="S::paul.bachelet@epitech.eu::ecfd6083-552f-4aab-a006-d4e70094a5ae" providerId="AD" clId="Web-{434DA218-78EC-72A8-1D59-8DA439B966FC}" dt="2019-12-19T15:04:24.587" v="25"/>
          <pc:sldLayoutMkLst>
            <pc:docMk/>
            <pc:sldMasterMk cId="2093957788" sldId="2147483717"/>
            <pc:sldLayoutMk cId="2888418472" sldId="2147483711"/>
          </pc:sldLayoutMkLst>
        </pc:sldLayoutChg>
        <pc:sldLayoutChg chg="add">
          <pc:chgData name="Paul Bachelet" userId="S::paul.bachelet@epitech.eu::ecfd6083-552f-4aab-a006-d4e70094a5ae" providerId="AD" clId="Web-{434DA218-78EC-72A8-1D59-8DA439B966FC}" dt="2019-12-19T15:04:24.587" v="25"/>
          <pc:sldLayoutMkLst>
            <pc:docMk/>
            <pc:sldMasterMk cId="2093957788" sldId="2147483717"/>
            <pc:sldLayoutMk cId="67913393" sldId="2147483712"/>
          </pc:sldLayoutMkLst>
        </pc:sldLayoutChg>
        <pc:sldLayoutChg chg="add">
          <pc:chgData name="Paul Bachelet" userId="S::paul.bachelet@epitech.eu::ecfd6083-552f-4aab-a006-d4e70094a5ae" providerId="AD" clId="Web-{434DA218-78EC-72A8-1D59-8DA439B966FC}" dt="2019-12-19T15:04:24.587" v="25"/>
          <pc:sldLayoutMkLst>
            <pc:docMk/>
            <pc:sldMasterMk cId="2093957788" sldId="2147483717"/>
            <pc:sldLayoutMk cId="2341095818" sldId="2147483713"/>
          </pc:sldLayoutMkLst>
        </pc:sldLayoutChg>
        <pc:sldLayoutChg chg="add">
          <pc:chgData name="Paul Bachelet" userId="S::paul.bachelet@epitech.eu::ecfd6083-552f-4aab-a006-d4e70094a5ae" providerId="AD" clId="Web-{434DA218-78EC-72A8-1D59-8DA439B966FC}" dt="2019-12-19T15:04:24.587" v="25"/>
          <pc:sldLayoutMkLst>
            <pc:docMk/>
            <pc:sldMasterMk cId="2093957788" sldId="2147483717"/>
            <pc:sldLayoutMk cId="1908684195" sldId="2147483714"/>
          </pc:sldLayoutMkLst>
        </pc:sldLayoutChg>
        <pc:sldLayoutChg chg="add">
          <pc:chgData name="Paul Bachelet" userId="S::paul.bachelet@epitech.eu::ecfd6083-552f-4aab-a006-d4e70094a5ae" providerId="AD" clId="Web-{434DA218-78EC-72A8-1D59-8DA439B966FC}" dt="2019-12-19T15:04:24.587" v="25"/>
          <pc:sldLayoutMkLst>
            <pc:docMk/>
            <pc:sldMasterMk cId="2093957788" sldId="2147483717"/>
            <pc:sldLayoutMk cId="2124895993" sldId="2147483715"/>
          </pc:sldLayoutMkLst>
        </pc:sldLayoutChg>
        <pc:sldLayoutChg chg="add">
          <pc:chgData name="Paul Bachelet" userId="S::paul.bachelet@epitech.eu::ecfd6083-552f-4aab-a006-d4e70094a5ae" providerId="AD" clId="Web-{434DA218-78EC-72A8-1D59-8DA439B966FC}" dt="2019-12-19T15:04:24.587" v="25"/>
          <pc:sldLayoutMkLst>
            <pc:docMk/>
            <pc:sldMasterMk cId="2093957788" sldId="2147483717"/>
            <pc:sldLayoutMk cId="2292264826" sldId="214748371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00FDD-2C7F-4B1D-BF07-08CD0995E9A9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37DE6-3DBC-416A-AFF4-A6AE3BFE53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580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31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9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8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2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4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9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6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9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6" r:id="rId5"/>
    <p:sldLayoutId id="2147483710" r:id="rId6"/>
    <p:sldLayoutId id="2147483711" r:id="rId7"/>
    <p:sldLayoutId id="2147483712" r:id="rId8"/>
    <p:sldLayoutId id="2147483715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3F847-CD55-45AB-AF26-2323717AA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>
                <a:cs typeface="Calibri Light"/>
              </a:rPr>
              <a:t>L'histoère</a:t>
            </a:r>
            <a:endParaRPr lang="en-US" sz="40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cs typeface="Calibri"/>
              </a:rPr>
              <a:t>Paul Bachelet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EDCA-1276-41F2-9CC7-A535DAAF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Personnages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4075-BBAC-4B21-A338-00C69F8E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Mathias </a:t>
            </a:r>
            <a:r>
              <a:rPr lang="en-US" dirty="0" err="1"/>
              <a:t>Ducatillon</a:t>
            </a:r>
            <a:r>
              <a:rPr lang="en-US" dirty="0"/>
              <a:t> : </a:t>
            </a:r>
            <a:r>
              <a:rPr lang="en-US" dirty="0" err="1"/>
              <a:t>Président</a:t>
            </a:r>
          </a:p>
          <a:p>
            <a:r>
              <a:rPr lang="en-US" dirty="0"/>
              <a:t>Paul Bachelet: Garde du Corps</a:t>
            </a:r>
          </a:p>
          <a:p>
            <a:r>
              <a:rPr lang="en-US" dirty="0"/>
              <a:t>Howard le Canard : </a:t>
            </a:r>
            <a:r>
              <a:rPr lang="en-US" dirty="0" err="1"/>
              <a:t>terroriste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6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7B709-3DED-42D7-B904-F212ABF1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C4DA129-5D9E-42D2-AD88-2DDFBFEBD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272E5CE-4EC4-4EC7-965C-572B7B94D571}"/>
              </a:ext>
            </a:extLst>
          </p:cNvPr>
          <p:cNvSpPr txBox="1"/>
          <p:nvPr/>
        </p:nvSpPr>
        <p:spPr>
          <a:xfrm>
            <a:off x="6468533" y="30432"/>
            <a:ext cx="57234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Le </a:t>
            </a:r>
            <a:r>
              <a:rPr lang="en-US" sz="2400" dirty="0" err="1">
                <a:solidFill>
                  <a:schemeClr val="bg1"/>
                </a:solidFill>
              </a:rPr>
              <a:t>terroriste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mécontent</a:t>
            </a:r>
            <a:r>
              <a:rPr lang="en-US" sz="2400" dirty="0">
                <a:solidFill>
                  <a:schemeClr val="bg1"/>
                </a:solidFill>
              </a:rPr>
              <a:t> que les canards </a:t>
            </a:r>
            <a:r>
              <a:rPr lang="en-US" sz="2400" dirty="0" err="1">
                <a:solidFill>
                  <a:schemeClr val="bg1"/>
                </a:solidFill>
              </a:rPr>
              <a:t>n’aient</a:t>
            </a:r>
            <a:r>
              <a:rPr lang="en-US" sz="2400" dirty="0">
                <a:solidFill>
                  <a:schemeClr val="bg1"/>
                </a:solidFill>
              </a:rPr>
              <a:t> pas le droit de vote et </a:t>
            </a:r>
            <a:r>
              <a:rPr lang="en-US" sz="2400" dirty="0" err="1">
                <a:solidFill>
                  <a:schemeClr val="bg1"/>
                </a:solidFill>
              </a:rPr>
              <a:t>tente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tuer</a:t>
            </a:r>
            <a:r>
              <a:rPr lang="en-US" sz="2400" dirty="0">
                <a:solidFill>
                  <a:schemeClr val="bg1"/>
                </a:solidFill>
              </a:rPr>
              <a:t> le president pendant un </a:t>
            </a:r>
            <a:r>
              <a:rPr lang="en-US" sz="2400" dirty="0" err="1">
                <a:solidFill>
                  <a:schemeClr val="bg1"/>
                </a:solidFill>
              </a:rPr>
              <a:t>discours</a:t>
            </a:r>
            <a:r>
              <a:rPr lang="en-US" sz="2400" dirty="0">
                <a:solidFill>
                  <a:schemeClr val="bg1"/>
                </a:solidFill>
              </a:rPr>
              <a:t> sur les </a:t>
            </a:r>
            <a:r>
              <a:rPr lang="en-US" sz="2400" dirty="0" err="1">
                <a:solidFill>
                  <a:schemeClr val="bg1"/>
                </a:solidFill>
              </a:rPr>
              <a:t>taux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chomeurs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31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2543F-A88A-40F3-85CC-44D9EC84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intérieur, homme, table, debout&#10;&#10;Description générée automatiquement">
            <a:extLst>
              <a:ext uri="{FF2B5EF4-FFF2-40B4-BE49-F238E27FC236}">
                <a16:creationId xmlns:a16="http://schemas.microsoft.com/office/drawing/2014/main" id="{8FD7DF48-E07D-4976-9C2B-6534F42F2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240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D95DF-6BB9-4E6D-B8A0-E5DCBDEC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4" descr="Une image contenant intérieur, homme, table, debout&#10;&#10;Description générée automatiquement">
            <a:extLst>
              <a:ext uri="{FF2B5EF4-FFF2-40B4-BE49-F238E27FC236}">
                <a16:creationId xmlns:a16="http://schemas.microsoft.com/office/drawing/2014/main" id="{BCAE3F26-815D-40B3-B5CE-3C5C628750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Espace réservé du contenu 5" descr="Une image contenant table, assis, ordinateur, blanc&#10;&#10;Description générée automatiquement">
            <a:extLst>
              <a:ext uri="{FF2B5EF4-FFF2-40B4-BE49-F238E27FC236}">
                <a16:creationId xmlns:a16="http://schemas.microsoft.com/office/drawing/2014/main" id="{B774F1D0-1366-4638-B495-BE7E9FAA0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50738">
            <a:off x="6704427" y="3668846"/>
            <a:ext cx="832587" cy="449597"/>
          </a:xfrm>
        </p:spPr>
      </p:pic>
      <p:sp>
        <p:nvSpPr>
          <p:cNvPr id="7" name="Étoile : 10 branches 6">
            <a:extLst>
              <a:ext uri="{FF2B5EF4-FFF2-40B4-BE49-F238E27FC236}">
                <a16:creationId xmlns:a16="http://schemas.microsoft.com/office/drawing/2014/main" id="{9381B712-BC73-4C73-B935-58C36A7DFD79}"/>
              </a:ext>
            </a:extLst>
          </p:cNvPr>
          <p:cNvSpPr/>
          <p:nvPr/>
        </p:nvSpPr>
        <p:spPr>
          <a:xfrm>
            <a:off x="643467" y="3429000"/>
            <a:ext cx="4030133" cy="2497667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/>
              <a:t>PAN !!</a:t>
            </a:r>
          </a:p>
        </p:txBody>
      </p:sp>
    </p:spTree>
    <p:extLst>
      <p:ext uri="{BB962C8B-B14F-4D97-AF65-F5344CB8AC3E}">
        <p14:creationId xmlns:p14="http://schemas.microsoft.com/office/powerpoint/2010/main" val="325536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8A40E7-8233-4FCD-8B87-3B2F72EF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homme, personne, debout, noir&#10;&#10;Description générée automatiquement">
            <a:extLst>
              <a:ext uri="{FF2B5EF4-FFF2-40B4-BE49-F238E27FC236}">
                <a16:creationId xmlns:a16="http://schemas.microsoft.com/office/drawing/2014/main" id="{7AE6096E-4C4C-4786-B256-967256B47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6C31F40-D106-443E-93A6-304E4B2B25DF}"/>
              </a:ext>
            </a:extLst>
          </p:cNvPr>
          <p:cNvSpPr txBox="1"/>
          <p:nvPr/>
        </p:nvSpPr>
        <p:spPr>
          <a:xfrm>
            <a:off x="247135" y="548640"/>
            <a:ext cx="44731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Mais Paul le héroïque garde du corps sauta et sauva Mr le Président !</a:t>
            </a:r>
          </a:p>
        </p:txBody>
      </p:sp>
    </p:spTree>
    <p:extLst>
      <p:ext uri="{BB962C8B-B14F-4D97-AF65-F5344CB8AC3E}">
        <p14:creationId xmlns:p14="http://schemas.microsoft.com/office/powerpoint/2010/main" val="40792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E15B8-02B4-428F-9309-0C86AE5A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intérieur, personne, pose, couché&#10;&#10;Description générée automatiquement">
            <a:extLst>
              <a:ext uri="{FF2B5EF4-FFF2-40B4-BE49-F238E27FC236}">
                <a16:creationId xmlns:a16="http://schemas.microsoft.com/office/drawing/2014/main" id="{833C3D7E-636E-4311-B401-7AA4A452A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1D769E9-664E-4122-ABE5-C67948AC16A4}"/>
              </a:ext>
            </a:extLst>
          </p:cNvPr>
          <p:cNvSpPr txBox="1"/>
          <p:nvPr/>
        </p:nvSpPr>
        <p:spPr>
          <a:xfrm>
            <a:off x="0" y="0"/>
            <a:ext cx="7562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Paul décède sur le coups de la balle qui la touché !</a:t>
            </a:r>
          </a:p>
        </p:txBody>
      </p:sp>
    </p:spTree>
    <p:extLst>
      <p:ext uri="{BB962C8B-B14F-4D97-AF65-F5344CB8AC3E}">
        <p14:creationId xmlns:p14="http://schemas.microsoft.com/office/powerpoint/2010/main" val="238693602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_2SEEDS">
      <a:dk1>
        <a:srgbClr val="000000"/>
      </a:dk1>
      <a:lt1>
        <a:srgbClr val="FFFFFF"/>
      </a:lt1>
      <a:dk2>
        <a:srgbClr val="243841"/>
      </a:dk2>
      <a:lt2>
        <a:srgbClr val="E8E4E2"/>
      </a:lt2>
      <a:accent1>
        <a:srgbClr val="46B3A6"/>
      </a:accent1>
      <a:accent2>
        <a:srgbClr val="3B8EB1"/>
      </a:accent2>
      <a:accent3>
        <a:srgbClr val="4D6FC3"/>
      </a:accent3>
      <a:accent4>
        <a:srgbClr val="B1623B"/>
      </a:accent4>
      <a:accent5>
        <a:srgbClr val="BA9E49"/>
      </a:accent5>
      <a:accent6>
        <a:srgbClr val="97AA38"/>
      </a:accent6>
      <a:hlink>
        <a:srgbClr val="B25AC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76</Words>
  <Application>Microsoft Office PowerPoint</Application>
  <PresentationFormat>Grand écran</PresentationFormat>
  <Paragraphs>10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L'histoère</vt:lpstr>
      <vt:lpstr>Personnages: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Louis Christ</cp:lastModifiedBy>
  <cp:revision>97</cp:revision>
  <dcterms:created xsi:type="dcterms:W3CDTF">2019-12-19T15:03:28Z</dcterms:created>
  <dcterms:modified xsi:type="dcterms:W3CDTF">2019-12-19T15:55:18Z</dcterms:modified>
</cp:coreProperties>
</file>