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A8896-52D9-4365-8BD6-378833163701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BD370-52F2-400C-A6E7-787A47EB17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43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BD370-52F2-400C-A6E7-787A47EB17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58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384D-2B85-4D90-B84E-608B58441CEB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E43D-E96C-4CD9-86DB-F2A6F99438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6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384D-2B85-4D90-B84E-608B58441CEB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E43D-E96C-4CD9-86DB-F2A6F99438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1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384D-2B85-4D90-B84E-608B58441CEB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E43D-E96C-4CD9-86DB-F2A6F99438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2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384D-2B85-4D90-B84E-608B58441CEB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E43D-E96C-4CD9-86DB-F2A6F99438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9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384D-2B85-4D90-B84E-608B58441CEB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E43D-E96C-4CD9-86DB-F2A6F99438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7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384D-2B85-4D90-B84E-608B58441CEB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E43D-E96C-4CD9-86DB-F2A6F99438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9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384D-2B85-4D90-B84E-608B58441CEB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E43D-E96C-4CD9-86DB-F2A6F99438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6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384D-2B85-4D90-B84E-608B58441CEB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E43D-E96C-4CD9-86DB-F2A6F99438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6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384D-2B85-4D90-B84E-608B58441CEB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E43D-E96C-4CD9-86DB-F2A6F99438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2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384D-2B85-4D90-B84E-608B58441CEB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E43D-E96C-4CD9-86DB-F2A6F99438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32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384D-2B85-4D90-B84E-608B58441CEB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E43D-E96C-4CD9-86DB-F2A6F99438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8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A384D-2B85-4D90-B84E-608B58441CEB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6E43D-E96C-4CD9-86DB-F2A6F99438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0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AAQC - Autonomous air quality control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16 - Tobias Haller, Jonas Hofer, and Christian </a:t>
            </a:r>
            <a:r>
              <a:rPr lang="en-US" dirty="0" smtClean="0"/>
              <a:t>M</a:t>
            </a:r>
            <a:r>
              <a:rPr lang="en-US" dirty="0"/>
              <a:t>ü</a:t>
            </a:r>
            <a:r>
              <a:rPr lang="en-US" dirty="0" smtClean="0"/>
              <a:t>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r>
              <a:rPr lang="en-US" sz="700" dirty="0">
                <a:solidFill>
                  <a:schemeClr val="bg1"/>
                </a:solidFill>
              </a:rPr>
              <a:t>https://www.pexels.com/de-de/foto/graue-holzerne-computerkabinen-innerhalb-des-raumes-267507/</a:t>
            </a:r>
            <a:endParaRPr 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90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Humidity</a:t>
            </a:r>
          </a:p>
          <a:p>
            <a:r>
              <a:rPr lang="en-US" dirty="0" smtClean="0"/>
              <a:t>Temperature</a:t>
            </a:r>
          </a:p>
          <a:p>
            <a:r>
              <a:rPr lang="en-US" dirty="0" smtClean="0"/>
              <a:t>CO2</a:t>
            </a:r>
          </a:p>
          <a:p>
            <a:r>
              <a:rPr lang="en-US" dirty="0" smtClean="0"/>
              <a:t>Particulate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885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Actuators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Air-conditioning</a:t>
            </a:r>
          </a:p>
          <a:p>
            <a:r>
              <a:rPr lang="en-US" dirty="0" smtClean="0"/>
              <a:t>Heater</a:t>
            </a:r>
          </a:p>
          <a:p>
            <a:r>
              <a:rPr lang="en-US" dirty="0" smtClean="0"/>
              <a:t>Ventilation</a:t>
            </a:r>
          </a:p>
          <a:p>
            <a:r>
              <a:rPr lang="en-US" dirty="0" smtClean="0"/>
              <a:t>Air-purifier</a:t>
            </a:r>
          </a:p>
        </p:txBody>
      </p:sp>
    </p:spTree>
    <p:extLst>
      <p:ext uri="{BB962C8B-B14F-4D97-AF65-F5344CB8AC3E}">
        <p14:creationId xmlns:p14="http://schemas.microsoft.com/office/powerpoint/2010/main" val="41036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76" y="1914300"/>
            <a:ext cx="7315447" cy="3897762"/>
          </a:xfrm>
        </p:spPr>
      </p:pic>
    </p:spTree>
    <p:extLst>
      <p:ext uri="{BB962C8B-B14F-4D97-AF65-F5344CB8AC3E}">
        <p14:creationId xmlns:p14="http://schemas.microsoft.com/office/powerpoint/2010/main" val="249077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changes</a:t>
            </a:r>
            <a:endParaRPr lang="en-US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66" y="1600200"/>
            <a:ext cx="7614267" cy="4525963"/>
          </a:xfrm>
        </p:spPr>
      </p:pic>
    </p:spTree>
    <p:extLst>
      <p:ext uri="{BB962C8B-B14F-4D97-AF65-F5344CB8AC3E}">
        <p14:creationId xmlns:p14="http://schemas.microsoft.com/office/powerpoint/2010/main" val="64310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AAQC </a:t>
            </a:r>
            <a:r>
              <a:rPr lang="en-US" dirty="0" smtClean="0"/>
              <a:t>- Live Demo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69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582" y="1600200"/>
            <a:ext cx="4808836" cy="4525963"/>
          </a:xfrm>
        </p:spPr>
      </p:pic>
    </p:spTree>
    <p:extLst>
      <p:ext uri="{BB962C8B-B14F-4D97-AF65-F5344CB8AC3E}">
        <p14:creationId xmlns:p14="http://schemas.microsoft.com/office/powerpoint/2010/main" val="192964728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Bildschirmpräsentation (4:3)</PresentationFormat>
  <Paragraphs>17</Paragraphs>
  <Slides>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</vt:lpstr>
      <vt:lpstr>AAQC - Autonomous air quality control</vt:lpstr>
      <vt:lpstr>PowerPoint-Präsentation</vt:lpstr>
      <vt:lpstr>Sensors</vt:lpstr>
      <vt:lpstr>Actuators</vt:lpstr>
      <vt:lpstr>Architecture</vt:lpstr>
      <vt:lpstr>State changes</vt:lpstr>
      <vt:lpstr>AAQC - Live Demo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AAQC - Autonomous air quality control</dc:title>
  <dc:creator>Jonas Hofer</dc:creator>
  <cp:lastModifiedBy>Jonas Hofer</cp:lastModifiedBy>
  <cp:revision>4</cp:revision>
  <dcterms:created xsi:type="dcterms:W3CDTF">2021-07-17T09:26:11Z</dcterms:created>
  <dcterms:modified xsi:type="dcterms:W3CDTF">2021-07-17T09:50:54Z</dcterms:modified>
</cp:coreProperties>
</file>