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19" autoAdjust="0"/>
  </p:normalViewPr>
  <p:slideViewPr>
    <p:cSldViewPr>
      <p:cViewPr varScale="1">
        <p:scale>
          <a:sx n="93" d="100"/>
          <a:sy n="93" d="100"/>
        </p:scale>
        <p:origin x="12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A8896-52D9-4365-8BD6-37883316370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BD370-52F2-400C-A6E7-787A47EB17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/ outside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BD370-52F2-400C-A6E7-787A47EB1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BD370-52F2-400C-A6E7-787A47EB17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5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6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6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6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384D-2B85-4D90-B84E-608B58441CE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E43D-E96C-4CD9-86DB-F2A6F99438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AAQC - Autonomous air quality control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16 - Tobias Haller, Jonas Hofer, and Christian Müller</a:t>
            </a:r>
          </a:p>
        </p:txBody>
      </p:sp>
    </p:spTree>
    <p:extLst>
      <p:ext uri="{BB962C8B-B14F-4D97-AF65-F5344CB8AC3E}">
        <p14:creationId xmlns:p14="http://schemas.microsoft.com/office/powerpoint/2010/main" val="20013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524000" y="6492878"/>
            <a:ext cx="2895600" cy="365125"/>
          </a:xfrm>
        </p:spPr>
        <p:txBody>
          <a:bodyPr/>
          <a:lstStyle/>
          <a:p>
            <a:r>
              <a:rPr lang="en-US" sz="700" dirty="0">
                <a:solidFill>
                  <a:schemeClr val="bg1"/>
                </a:solidFill>
              </a:rPr>
              <a:t>https://www.pexels.com/de-de/foto/graue-holzerne-computerkabinen-innerhalb-des-raumes-267507/</a:t>
            </a:r>
          </a:p>
        </p:txBody>
      </p:sp>
    </p:spTree>
    <p:extLst>
      <p:ext uri="{BB962C8B-B14F-4D97-AF65-F5344CB8AC3E}">
        <p14:creationId xmlns:p14="http://schemas.microsoft.com/office/powerpoint/2010/main" val="263690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Humidity (outside)</a:t>
            </a:r>
          </a:p>
          <a:p>
            <a:r>
              <a:rPr lang="en-US" dirty="0"/>
              <a:t>Temperature (inside and outside)</a:t>
            </a:r>
          </a:p>
          <a:p>
            <a:r>
              <a:rPr lang="en-US" dirty="0"/>
              <a:t>CO</a:t>
            </a:r>
            <a:r>
              <a:rPr lang="en-US" baseline="-25000" dirty="0"/>
              <a:t>2 </a:t>
            </a:r>
            <a:r>
              <a:rPr lang="en-US" dirty="0"/>
              <a:t>(inside)</a:t>
            </a:r>
            <a:endParaRPr lang="en-US" baseline="-25000" dirty="0"/>
          </a:p>
          <a:p>
            <a:r>
              <a:rPr lang="en-US" dirty="0"/>
              <a:t>Particulate matter (inside and outside)</a:t>
            </a:r>
          </a:p>
        </p:txBody>
      </p:sp>
    </p:spTree>
    <p:extLst>
      <p:ext uri="{BB962C8B-B14F-4D97-AF65-F5344CB8AC3E}">
        <p14:creationId xmlns:p14="http://schemas.microsoft.com/office/powerpoint/2010/main" val="219588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Air-conditioning</a:t>
            </a:r>
          </a:p>
          <a:p>
            <a:r>
              <a:rPr lang="en-US" dirty="0"/>
              <a:t>Heater</a:t>
            </a:r>
          </a:p>
          <a:p>
            <a:r>
              <a:rPr lang="en-US" dirty="0"/>
              <a:t>Ventilation</a:t>
            </a:r>
          </a:p>
          <a:p>
            <a:r>
              <a:rPr lang="en-US" dirty="0"/>
              <a:t>Air-purifier</a:t>
            </a:r>
          </a:p>
        </p:txBody>
      </p:sp>
    </p:spTree>
    <p:extLst>
      <p:ext uri="{BB962C8B-B14F-4D97-AF65-F5344CB8AC3E}">
        <p14:creationId xmlns:p14="http://schemas.microsoft.com/office/powerpoint/2010/main" val="4103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48" y="1600203"/>
            <a:ext cx="8097709" cy="4525963"/>
          </a:xfrm>
        </p:spPr>
      </p:pic>
    </p:spTree>
    <p:extLst>
      <p:ext uri="{BB962C8B-B14F-4D97-AF65-F5344CB8AC3E}">
        <p14:creationId xmlns:p14="http://schemas.microsoft.com/office/powerpoint/2010/main" val="249077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74" y="1600203"/>
            <a:ext cx="4699657" cy="4525963"/>
          </a:xfrm>
        </p:spPr>
      </p:pic>
    </p:spTree>
    <p:extLst>
      <p:ext uri="{BB962C8B-B14F-4D97-AF65-F5344CB8AC3E}">
        <p14:creationId xmlns:p14="http://schemas.microsoft.com/office/powerpoint/2010/main" val="40948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AAQC - Live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6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AI Planning Model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69" y="1600203"/>
            <a:ext cx="7614267" cy="4525963"/>
          </a:xfrm>
        </p:spPr>
      </p:pic>
    </p:spTree>
    <p:extLst>
      <p:ext uri="{BB962C8B-B14F-4D97-AF65-F5344CB8AC3E}">
        <p14:creationId xmlns:p14="http://schemas.microsoft.com/office/powerpoint/2010/main" val="64310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38" y="1600203"/>
            <a:ext cx="4432929" cy="4525963"/>
          </a:xfrm>
        </p:spPr>
      </p:pic>
    </p:spTree>
    <p:extLst>
      <p:ext uri="{BB962C8B-B14F-4D97-AF65-F5344CB8AC3E}">
        <p14:creationId xmlns:p14="http://schemas.microsoft.com/office/powerpoint/2010/main" val="19296472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</Words>
  <Application>Microsoft Office PowerPoint</Application>
  <PresentationFormat>Breitbild</PresentationFormat>
  <Paragraphs>21</Paragraphs>
  <Slides>9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</vt:lpstr>
      <vt:lpstr>AAQC - Autonomous air quality control</vt:lpstr>
      <vt:lpstr>PowerPoint-Präsentation</vt:lpstr>
      <vt:lpstr>Sensors</vt:lpstr>
      <vt:lpstr>Actuators</vt:lpstr>
      <vt:lpstr>Architecture</vt:lpstr>
      <vt:lpstr>Demo setup</vt:lpstr>
      <vt:lpstr>AAQC - Live Demo</vt:lpstr>
      <vt:lpstr>IoT AI Planning Model</vt:lpstr>
      <vt:lpstr>System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AAQC - Autonomous air quality control</dc:title>
  <dc:creator>Jonas Hofer</dc:creator>
  <cp:lastModifiedBy>Tobias Haller</cp:lastModifiedBy>
  <cp:revision>14</cp:revision>
  <dcterms:created xsi:type="dcterms:W3CDTF">2021-07-17T09:26:11Z</dcterms:created>
  <dcterms:modified xsi:type="dcterms:W3CDTF">2021-07-19T13:01:52Z</dcterms:modified>
</cp:coreProperties>
</file>