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1" autoAdjust="0"/>
    <p:restoredTop sz="94660"/>
  </p:normalViewPr>
  <p:slideViewPr>
    <p:cSldViewPr snapToGrid="0">
      <p:cViewPr>
        <p:scale>
          <a:sx n="90" d="100"/>
          <a:sy n="90" d="100"/>
        </p:scale>
        <p:origin x="5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6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7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5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2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6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0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E9CA-A62B-438C-B472-0FC63A84B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DB27E-CA4D-4377-8AF0-FAACD21D1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0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3CD6A3-4DF4-4F83-ACF5-6D333E0CB607}"/>
              </a:ext>
            </a:extLst>
          </p:cNvPr>
          <p:cNvSpPr/>
          <p:nvPr/>
        </p:nvSpPr>
        <p:spPr>
          <a:xfrm>
            <a:off x="129923" y="2691579"/>
            <a:ext cx="2892323" cy="1782091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Account Mgmt.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488418-45A9-4B20-A949-150D263DBF0A}"/>
              </a:ext>
            </a:extLst>
          </p:cNvPr>
          <p:cNvSpPr/>
          <p:nvPr/>
        </p:nvSpPr>
        <p:spPr>
          <a:xfrm>
            <a:off x="3114364" y="2691580"/>
            <a:ext cx="2892322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Program Mgmt.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30300D2-B7CD-4E6E-8B72-DE3CDEF666D3}"/>
              </a:ext>
            </a:extLst>
          </p:cNvPr>
          <p:cNvSpPr/>
          <p:nvPr/>
        </p:nvSpPr>
        <p:spPr>
          <a:xfrm>
            <a:off x="6098804" y="2691580"/>
            <a:ext cx="2884666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Action Mgmt.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8F2D5E-5494-46E6-84FB-34ED30B33132}"/>
              </a:ext>
            </a:extLst>
          </p:cNvPr>
          <p:cNvSpPr/>
          <p:nvPr/>
        </p:nvSpPr>
        <p:spPr>
          <a:xfrm>
            <a:off x="9083243" y="2691580"/>
            <a:ext cx="2889504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Incentive Mgmt.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081DFECC-6B05-4A06-89BC-96FD622A2BA0}"/>
              </a:ext>
            </a:extLst>
          </p:cNvPr>
          <p:cNvSpPr/>
          <p:nvPr/>
        </p:nvSpPr>
        <p:spPr>
          <a:xfrm>
            <a:off x="3512094" y="709097"/>
            <a:ext cx="4446573" cy="707923"/>
          </a:xfrm>
          <a:prstGeom prst="snip2DiagRect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Administration Portal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CE07883E-1F13-4B38-A1C4-0E44A447997F}"/>
              </a:ext>
            </a:extLst>
          </p:cNvPr>
          <p:cNvSpPr/>
          <p:nvPr/>
        </p:nvSpPr>
        <p:spPr>
          <a:xfrm>
            <a:off x="418541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accountsdb</a:t>
            </a:r>
            <a:endParaRPr lang="en-US" dirty="0">
              <a:latin typeface="Kristen ITC" panose="03050502040202030202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E9A543-F5BF-4189-BB4A-8633CD4681E5}"/>
              </a:ext>
            </a:extLst>
          </p:cNvPr>
          <p:cNvGrpSpPr/>
          <p:nvPr/>
        </p:nvGrpSpPr>
        <p:grpSpPr>
          <a:xfrm>
            <a:off x="236968" y="5194115"/>
            <a:ext cx="11895050" cy="850492"/>
            <a:chOff x="192437" y="5077534"/>
            <a:chExt cx="11895050" cy="4214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13CCB-98A1-48AC-A561-6917F27167E1}"/>
                </a:ext>
              </a:extLst>
            </p:cNvPr>
            <p:cNvSpPr/>
            <p:nvPr/>
          </p:nvSpPr>
          <p:spPr>
            <a:xfrm>
              <a:off x="307731" y="5077535"/>
              <a:ext cx="11664462" cy="4214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Kristen ITC" panose="03050502040202030202" pitchFamily="66" charset="0"/>
                </a:rPr>
                <a:t>Service Bus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30972A-1839-496E-896A-57D798E7BE59}"/>
                </a:ext>
              </a:extLst>
            </p:cNvPr>
            <p:cNvSpPr/>
            <p:nvPr/>
          </p:nvSpPr>
          <p:spPr>
            <a:xfrm>
              <a:off x="192437" y="5077534"/>
              <a:ext cx="230588" cy="421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C4A851-9CF1-438A-B12B-73F3F836709F}"/>
                </a:ext>
              </a:extLst>
            </p:cNvPr>
            <p:cNvSpPr/>
            <p:nvPr/>
          </p:nvSpPr>
          <p:spPr>
            <a:xfrm>
              <a:off x="11856899" y="5077534"/>
              <a:ext cx="230588" cy="421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8D057355-15B1-4B2F-B9B6-B4CE928AB7C6}"/>
              </a:ext>
            </a:extLst>
          </p:cNvPr>
          <p:cNvSpPr/>
          <p:nvPr/>
        </p:nvSpPr>
        <p:spPr>
          <a:xfrm>
            <a:off x="3512094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programsdb</a:t>
            </a:r>
            <a:endParaRPr lang="en-US" sz="1000" dirty="0"/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6972A732-BAFF-4AF7-881F-C77F15FC19AC}"/>
              </a:ext>
            </a:extLst>
          </p:cNvPr>
          <p:cNvSpPr/>
          <p:nvPr/>
        </p:nvSpPr>
        <p:spPr>
          <a:xfrm>
            <a:off x="6496811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actionsdb</a:t>
            </a:r>
            <a:endParaRPr lang="en-US" sz="1000" dirty="0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AA239BF1-6F3B-458F-8D1B-3745968CEBC4}"/>
              </a:ext>
            </a:extLst>
          </p:cNvPr>
          <p:cNvSpPr/>
          <p:nvPr/>
        </p:nvSpPr>
        <p:spPr>
          <a:xfrm>
            <a:off x="9391689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Kristen ITC" panose="03050502040202030202" pitchFamily="66" charset="0"/>
              </a:rPr>
              <a:t>incentivesdb</a:t>
            </a:r>
            <a:endParaRPr lang="en-US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573B4C-DBAE-4799-ADFA-703EC702949E}"/>
              </a:ext>
            </a:extLst>
          </p:cNvPr>
          <p:cNvCxnSpPr>
            <a:cxnSpLocks/>
          </p:cNvCxnSpPr>
          <p:nvPr/>
        </p:nvCxnSpPr>
        <p:spPr>
          <a:xfrm>
            <a:off x="1646424" y="3578470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741766-9664-472E-ADF0-27D8C57A3FF7}"/>
              </a:ext>
            </a:extLst>
          </p:cNvPr>
          <p:cNvCxnSpPr>
            <a:cxnSpLocks/>
          </p:cNvCxnSpPr>
          <p:nvPr/>
        </p:nvCxnSpPr>
        <p:spPr>
          <a:xfrm flipV="1">
            <a:off x="2184062" y="3578470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6F59EB-9623-4756-AD21-3E02A0174B8A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906" y="3575995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78B21-CB9C-46B3-AD8D-1A07F1C9C803}"/>
              </a:ext>
            </a:extLst>
          </p:cNvPr>
          <p:cNvCxnSpPr>
            <a:cxnSpLocks/>
          </p:cNvCxnSpPr>
          <p:nvPr/>
        </p:nvCxnSpPr>
        <p:spPr>
          <a:xfrm>
            <a:off x="4584901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6C5A46-F371-4DB0-BC8F-207044244FDB}"/>
              </a:ext>
            </a:extLst>
          </p:cNvPr>
          <p:cNvCxnSpPr>
            <a:cxnSpLocks/>
          </p:cNvCxnSpPr>
          <p:nvPr/>
        </p:nvCxnSpPr>
        <p:spPr>
          <a:xfrm flipV="1">
            <a:off x="5215878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809DFF-E1E0-4866-A09D-60FF8A3709C7}"/>
              </a:ext>
            </a:extLst>
          </p:cNvPr>
          <p:cNvCxnSpPr>
            <a:cxnSpLocks/>
          </p:cNvCxnSpPr>
          <p:nvPr/>
        </p:nvCxnSpPr>
        <p:spPr>
          <a:xfrm>
            <a:off x="7556267" y="3613587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7A63F5-D6D9-4BF2-AF21-E37D1F4BA934}"/>
              </a:ext>
            </a:extLst>
          </p:cNvPr>
          <p:cNvCxnSpPr>
            <a:cxnSpLocks/>
          </p:cNvCxnSpPr>
          <p:nvPr/>
        </p:nvCxnSpPr>
        <p:spPr>
          <a:xfrm flipV="1">
            <a:off x="8252059" y="3593782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56B31-9955-4F62-ADA7-DA64F925A167}"/>
              </a:ext>
            </a:extLst>
          </p:cNvPr>
          <p:cNvCxnSpPr>
            <a:cxnSpLocks/>
          </p:cNvCxnSpPr>
          <p:nvPr/>
        </p:nvCxnSpPr>
        <p:spPr>
          <a:xfrm>
            <a:off x="10521402" y="3593782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59ED71-E0CE-4C5B-BBC0-ED69553D23E8}"/>
              </a:ext>
            </a:extLst>
          </p:cNvPr>
          <p:cNvCxnSpPr>
            <a:cxnSpLocks/>
          </p:cNvCxnSpPr>
          <p:nvPr/>
        </p:nvCxnSpPr>
        <p:spPr>
          <a:xfrm flipV="1">
            <a:off x="11137646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59BB37-3682-4065-8CEE-E0CEE8794597}"/>
              </a:ext>
            </a:extLst>
          </p:cNvPr>
          <p:cNvCxnSpPr>
            <a:cxnSpLocks/>
          </p:cNvCxnSpPr>
          <p:nvPr/>
        </p:nvCxnSpPr>
        <p:spPr>
          <a:xfrm>
            <a:off x="3980203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03DF67-B752-4E52-BD04-518FB5850619}"/>
              </a:ext>
            </a:extLst>
          </p:cNvPr>
          <p:cNvCxnSpPr>
            <a:cxnSpLocks/>
          </p:cNvCxnSpPr>
          <p:nvPr/>
        </p:nvCxnSpPr>
        <p:spPr>
          <a:xfrm>
            <a:off x="6964920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2BA471-1724-4585-AD7E-0CDFDF7B36E7}"/>
              </a:ext>
            </a:extLst>
          </p:cNvPr>
          <p:cNvCxnSpPr>
            <a:cxnSpLocks/>
          </p:cNvCxnSpPr>
          <p:nvPr/>
        </p:nvCxnSpPr>
        <p:spPr>
          <a:xfrm>
            <a:off x="9856053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197DBD-D9FF-4497-8991-0D0AE6BBACE1}"/>
              </a:ext>
            </a:extLst>
          </p:cNvPr>
          <p:cNvSpPr txBox="1"/>
          <p:nvPr/>
        </p:nvSpPr>
        <p:spPr>
          <a:xfrm>
            <a:off x="467556" y="5767607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Kristen ITC" panose="03050502040202030202" pitchFamily="66" charset="0"/>
              </a:rPr>
              <a:t>ezloyaltysb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ABB10E-773D-486A-A808-AFCA14D71365}"/>
              </a:ext>
            </a:extLst>
          </p:cNvPr>
          <p:cNvSpPr txBox="1"/>
          <p:nvPr/>
        </p:nvSpPr>
        <p:spPr>
          <a:xfrm>
            <a:off x="1463927" y="52101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accounts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(subscription)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F83F42-0D70-4E11-9EB9-988C1DC48CB9}"/>
              </a:ext>
            </a:extLst>
          </p:cNvPr>
          <p:cNvSpPr txBox="1"/>
          <p:nvPr/>
        </p:nvSpPr>
        <p:spPr>
          <a:xfrm>
            <a:off x="4447284" y="5210148"/>
            <a:ext cx="1204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programs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(subscription)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E78292-EE14-4FA8-BF32-3651D69FB515}"/>
              </a:ext>
            </a:extLst>
          </p:cNvPr>
          <p:cNvSpPr txBox="1"/>
          <p:nvPr/>
        </p:nvSpPr>
        <p:spPr>
          <a:xfrm>
            <a:off x="7534624" y="52101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actions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(subscription)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7B361D-6642-439E-9F76-DEAEDF81110E}"/>
              </a:ext>
            </a:extLst>
          </p:cNvPr>
          <p:cNvSpPr txBox="1"/>
          <p:nvPr/>
        </p:nvSpPr>
        <p:spPr>
          <a:xfrm>
            <a:off x="10349395" y="52101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incentives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(subscription)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FE30BA23-1271-4C8A-9CFB-5D50DF112106}"/>
              </a:ext>
            </a:extLst>
          </p:cNvPr>
          <p:cNvSpPr/>
          <p:nvPr/>
        </p:nvSpPr>
        <p:spPr>
          <a:xfrm>
            <a:off x="1836004" y="3156438"/>
            <a:ext cx="1050876" cy="437344"/>
          </a:xfrm>
          <a:prstGeom prst="round2Diag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Kristen ITC" panose="03050502040202030202" pitchFamily="66" charset="0"/>
              </a:rPr>
              <a:t>Event Handler</a:t>
            </a:r>
          </a:p>
        </p:txBody>
      </p: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745A5590-2A35-4ACA-873A-14B48B1C16BF}"/>
              </a:ext>
            </a:extLst>
          </p:cNvPr>
          <p:cNvSpPr/>
          <p:nvPr/>
        </p:nvSpPr>
        <p:spPr>
          <a:xfrm>
            <a:off x="7779320" y="3167596"/>
            <a:ext cx="1050876" cy="437344"/>
          </a:xfrm>
          <a:prstGeom prst="round2Diag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Kristen ITC" panose="03050502040202030202" pitchFamily="66" charset="0"/>
              </a:rPr>
              <a:t>Event Handler</a:t>
            </a:r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95E41451-D49E-48ED-B09F-4760E6D389CF}"/>
              </a:ext>
            </a:extLst>
          </p:cNvPr>
          <p:cNvSpPr/>
          <p:nvPr/>
        </p:nvSpPr>
        <p:spPr>
          <a:xfrm>
            <a:off x="4813436" y="3148782"/>
            <a:ext cx="1050876" cy="437344"/>
          </a:xfrm>
          <a:prstGeom prst="round2Diag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Kristen ITC" panose="03050502040202030202" pitchFamily="66" charset="0"/>
              </a:rPr>
              <a:t>Event Handler</a:t>
            </a:r>
          </a:p>
        </p:txBody>
      </p: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8BD87D7A-A50D-4752-B679-9AB9B649E6D3}"/>
              </a:ext>
            </a:extLst>
          </p:cNvPr>
          <p:cNvSpPr/>
          <p:nvPr/>
        </p:nvSpPr>
        <p:spPr>
          <a:xfrm>
            <a:off x="10768446" y="3122564"/>
            <a:ext cx="1050876" cy="437344"/>
          </a:xfrm>
          <a:prstGeom prst="round2Diag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Kristen ITC" panose="03050502040202030202" pitchFamily="66" charset="0"/>
              </a:rPr>
              <a:t>Event Handler</a:t>
            </a:r>
          </a:p>
        </p:txBody>
      </p:sp>
      <p:sp>
        <p:nvSpPr>
          <p:cNvPr id="25" name="Rectangle: Top Corners One Rounded and One Snipped 24">
            <a:extLst>
              <a:ext uri="{FF2B5EF4-FFF2-40B4-BE49-F238E27FC236}">
                <a16:creationId xmlns:a16="http://schemas.microsoft.com/office/drawing/2014/main" id="{D885DF04-E8FE-491A-A1CD-3C04B327C38F}"/>
              </a:ext>
            </a:extLst>
          </p:cNvPr>
          <p:cNvSpPr/>
          <p:nvPr/>
        </p:nvSpPr>
        <p:spPr>
          <a:xfrm>
            <a:off x="271047" y="3156438"/>
            <a:ext cx="1446404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27" name="Rectangle: Top Corners One Rounded and One Snipped 26">
            <a:extLst>
              <a:ext uri="{FF2B5EF4-FFF2-40B4-BE49-F238E27FC236}">
                <a16:creationId xmlns:a16="http://schemas.microsoft.com/office/drawing/2014/main" id="{C0B6C97E-79D4-4551-9DE2-15A95CB01600}"/>
              </a:ext>
            </a:extLst>
          </p:cNvPr>
          <p:cNvSpPr/>
          <p:nvPr/>
        </p:nvSpPr>
        <p:spPr>
          <a:xfrm>
            <a:off x="3218574" y="3156438"/>
            <a:ext cx="1444752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29" name="Rectangle: Top Corners One Rounded and One Snipped 28">
            <a:extLst>
              <a:ext uri="{FF2B5EF4-FFF2-40B4-BE49-F238E27FC236}">
                <a16:creationId xmlns:a16="http://schemas.microsoft.com/office/drawing/2014/main" id="{7554D8C4-61B2-403C-9B80-CA1A29CE507A}"/>
              </a:ext>
            </a:extLst>
          </p:cNvPr>
          <p:cNvSpPr/>
          <p:nvPr/>
        </p:nvSpPr>
        <p:spPr>
          <a:xfrm>
            <a:off x="6186920" y="3156438"/>
            <a:ext cx="1444752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31" name="Rectangle: Top Corners One Rounded and One Snipped 30">
            <a:extLst>
              <a:ext uri="{FF2B5EF4-FFF2-40B4-BE49-F238E27FC236}">
                <a16:creationId xmlns:a16="http://schemas.microsoft.com/office/drawing/2014/main" id="{7E2639DC-5759-4012-8787-CBE8385FA890}"/>
              </a:ext>
            </a:extLst>
          </p:cNvPr>
          <p:cNvSpPr/>
          <p:nvPr/>
        </p:nvSpPr>
        <p:spPr>
          <a:xfrm>
            <a:off x="9170270" y="3137876"/>
            <a:ext cx="1444752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DCC0769-3E67-4449-BBA8-D62120780226}"/>
              </a:ext>
            </a:extLst>
          </p:cNvPr>
          <p:cNvCxnSpPr>
            <a:cxnSpLocks/>
            <a:stCxn id="13" idx="1"/>
            <a:endCxn id="20" idx="0"/>
          </p:cNvCxnSpPr>
          <p:nvPr/>
        </p:nvCxnSpPr>
        <p:spPr>
          <a:xfrm rot="5400000">
            <a:off x="3018454" y="-25349"/>
            <a:ext cx="1274559" cy="41592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AECC0D9-CE58-45B1-8C54-C83A3B5B707E}"/>
              </a:ext>
            </a:extLst>
          </p:cNvPr>
          <p:cNvCxnSpPr>
            <a:cxnSpLocks/>
            <a:stCxn id="13" idx="1"/>
            <a:endCxn id="22" idx="0"/>
          </p:cNvCxnSpPr>
          <p:nvPr/>
        </p:nvCxnSpPr>
        <p:spPr>
          <a:xfrm rot="5400000">
            <a:off x="4510673" y="1466872"/>
            <a:ext cx="1274560" cy="117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B72F2F6-BF24-4748-993B-FB56613F1F45}"/>
              </a:ext>
            </a:extLst>
          </p:cNvPr>
          <p:cNvCxnSpPr>
            <a:cxnSpLocks/>
            <a:stCxn id="13" idx="1"/>
            <a:endCxn id="23" idx="0"/>
          </p:cNvCxnSpPr>
          <p:nvPr/>
        </p:nvCxnSpPr>
        <p:spPr>
          <a:xfrm rot="16200000" flipH="1">
            <a:off x="6000979" y="1151422"/>
            <a:ext cx="1274560" cy="1805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7D999C9-0ADF-4D2D-897C-2278BFDA7BA7}"/>
              </a:ext>
            </a:extLst>
          </p:cNvPr>
          <p:cNvCxnSpPr>
            <a:cxnSpLocks/>
            <a:stCxn id="13" idx="1"/>
            <a:endCxn id="24" idx="0"/>
          </p:cNvCxnSpPr>
          <p:nvPr/>
        </p:nvCxnSpPr>
        <p:spPr>
          <a:xfrm rot="16200000" flipH="1">
            <a:off x="7494408" y="-342007"/>
            <a:ext cx="1274560" cy="4792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4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FC38C6-E7A6-45ED-96F2-62EF271BCD58}"/>
              </a:ext>
            </a:extLst>
          </p:cNvPr>
          <p:cNvSpPr/>
          <p:nvPr/>
        </p:nvSpPr>
        <p:spPr>
          <a:xfrm>
            <a:off x="863601" y="1972734"/>
            <a:ext cx="3378200" cy="2099734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Kristen ITC" panose="03050502040202030202" pitchFamily="66" charset="0"/>
              </a:rPr>
              <a:t>Account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118E75B-9930-444A-AF0A-C94683E92C6C}"/>
              </a:ext>
            </a:extLst>
          </p:cNvPr>
          <p:cNvSpPr/>
          <p:nvPr/>
        </p:nvSpPr>
        <p:spPr>
          <a:xfrm>
            <a:off x="1799168" y="2620432"/>
            <a:ext cx="1507066" cy="808568"/>
          </a:xfrm>
          <a:prstGeom prst="ellipse">
            <a:avLst/>
          </a:prstGeom>
          <a:noFill/>
          <a:ln w="508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Kristen ITC" panose="03050502040202030202" pitchFamily="66" charset="0"/>
              </a:rPr>
              <a:t>Accounts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FFCAAA-8A9F-435F-BE74-AC1B6958719B}"/>
              </a:ext>
            </a:extLst>
          </p:cNvPr>
          <p:cNvSpPr/>
          <p:nvPr/>
        </p:nvSpPr>
        <p:spPr>
          <a:xfrm>
            <a:off x="4682067" y="4275667"/>
            <a:ext cx="3378200" cy="2099734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Kristen ITC" panose="03050502040202030202" pitchFamily="66" charset="0"/>
              </a:rPr>
              <a:t>Sales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F712E9-7B20-4DAA-A1AD-ACE2AF7F5971}"/>
              </a:ext>
            </a:extLst>
          </p:cNvPr>
          <p:cNvSpPr/>
          <p:nvPr/>
        </p:nvSpPr>
        <p:spPr>
          <a:xfrm>
            <a:off x="4809068" y="5532965"/>
            <a:ext cx="1562099" cy="715435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Kristen ITC" panose="03050502040202030202" pitchFamily="66" charset="0"/>
              </a:rPr>
              <a:t>Customer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91DDE7-B2E8-4D46-9337-C8AAA9522D73}"/>
              </a:ext>
            </a:extLst>
          </p:cNvPr>
          <p:cNvSpPr/>
          <p:nvPr/>
        </p:nvSpPr>
        <p:spPr>
          <a:xfrm>
            <a:off x="6434667" y="5532965"/>
            <a:ext cx="1562099" cy="715435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Kristen ITC" panose="03050502040202030202" pitchFamily="66" charset="0"/>
              </a:rPr>
              <a:t>Program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1046F3-008E-4FBF-B315-0EF2E1517496}"/>
              </a:ext>
            </a:extLst>
          </p:cNvPr>
          <p:cNvSpPr/>
          <p:nvPr/>
        </p:nvSpPr>
        <p:spPr>
          <a:xfrm>
            <a:off x="5621868" y="4817530"/>
            <a:ext cx="1562099" cy="715435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Kristen ITC" panose="03050502040202030202" pitchFamily="66" charset="0"/>
              </a:rPr>
              <a:t>Sale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A82CD-7E0A-4F9D-ADB5-D976CA20667D}"/>
              </a:ext>
            </a:extLst>
          </p:cNvPr>
          <p:cNvSpPr/>
          <p:nvPr/>
        </p:nvSpPr>
        <p:spPr>
          <a:xfrm>
            <a:off x="863601" y="4275667"/>
            <a:ext cx="3378200" cy="2099734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Kristen ITC" panose="03050502040202030202" pitchFamily="66" charset="0"/>
              </a:rPr>
              <a:t>Program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0208AD-7F86-42FC-8043-63F0E25E6620}"/>
              </a:ext>
            </a:extLst>
          </p:cNvPr>
          <p:cNvSpPr/>
          <p:nvPr/>
        </p:nvSpPr>
        <p:spPr>
          <a:xfrm>
            <a:off x="1799168" y="4923365"/>
            <a:ext cx="1507066" cy="808568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Kristen ITC" panose="03050502040202030202" pitchFamily="66" charset="0"/>
              </a:rPr>
              <a:t>Programs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A175-6ABA-46DF-A0FD-81D46D3A1337}"/>
              </a:ext>
            </a:extLst>
          </p:cNvPr>
          <p:cNvSpPr/>
          <p:nvPr/>
        </p:nvSpPr>
        <p:spPr>
          <a:xfrm>
            <a:off x="4978401" y="609599"/>
            <a:ext cx="3378200" cy="245533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Kristen ITC" panose="03050502040202030202" pitchFamily="66" charset="0"/>
              </a:rPr>
              <a:t>Action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E25BB3-8F79-4354-AFE5-34D4765FA849}"/>
              </a:ext>
            </a:extLst>
          </p:cNvPr>
          <p:cNvSpPr/>
          <p:nvPr/>
        </p:nvSpPr>
        <p:spPr>
          <a:xfrm>
            <a:off x="5101168" y="1164166"/>
            <a:ext cx="1507066" cy="808568"/>
          </a:xfrm>
          <a:prstGeom prst="ellipse">
            <a:avLst/>
          </a:prstGeom>
          <a:noFill/>
          <a:ln w="508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Kristen ITC" panose="03050502040202030202" pitchFamily="66" charset="0"/>
              </a:rPr>
              <a:t>ActionMetadata</a:t>
            </a:r>
            <a:endParaRPr lang="en-US" sz="8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5A7729-5F1A-4BA0-BC11-7B8E42FD005E}"/>
              </a:ext>
            </a:extLst>
          </p:cNvPr>
          <p:cNvSpPr/>
          <p:nvPr/>
        </p:nvSpPr>
        <p:spPr>
          <a:xfrm>
            <a:off x="6728884" y="1151468"/>
            <a:ext cx="1507066" cy="808568"/>
          </a:xfrm>
          <a:prstGeom prst="ellipse">
            <a:avLst/>
          </a:prstGeom>
          <a:noFill/>
          <a:ln w="508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Kristen ITC" panose="03050502040202030202" pitchFamily="66" charset="0"/>
              </a:rPr>
              <a:t>ActionStatus</a:t>
            </a:r>
            <a:endParaRPr lang="en-US" sz="8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E6CE04-CB28-41D2-AFDB-4FA94C13E6AF}"/>
              </a:ext>
            </a:extLst>
          </p:cNvPr>
          <p:cNvSpPr/>
          <p:nvPr/>
        </p:nvSpPr>
        <p:spPr>
          <a:xfrm>
            <a:off x="5913968" y="2123017"/>
            <a:ext cx="1507066" cy="808568"/>
          </a:xfrm>
          <a:prstGeom prst="ellipse">
            <a:avLst/>
          </a:prstGeom>
          <a:noFill/>
          <a:ln w="508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Kristen ITC" panose="03050502040202030202" pitchFamily="66" charset="0"/>
              </a:rPr>
              <a:t>Actions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42D161-1FD3-4D8E-93C8-316CD9D0CC4D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4241801" y="1837266"/>
            <a:ext cx="736600" cy="118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EBDCD2-D2D8-4133-8EF4-1BCB527190CC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4241801" y="3022601"/>
            <a:ext cx="2129366" cy="12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5BEEBF-E066-47FC-BA7F-FDB24EE35D4A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4241801" y="5325534"/>
            <a:ext cx="4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8A70BF4-A27D-45C0-9C34-CE977BEE69C4}"/>
              </a:ext>
            </a:extLst>
          </p:cNvPr>
          <p:cNvSpPr/>
          <p:nvPr/>
        </p:nvSpPr>
        <p:spPr>
          <a:xfrm>
            <a:off x="8636001" y="2700868"/>
            <a:ext cx="3378200" cy="165100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Kristen ITC" panose="03050502040202030202" pitchFamily="66" charset="0"/>
              </a:rPr>
              <a:t>Incentive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690BD7-C69E-4E7C-84C6-AFC64C451C36}"/>
              </a:ext>
            </a:extLst>
          </p:cNvPr>
          <p:cNvSpPr/>
          <p:nvPr/>
        </p:nvSpPr>
        <p:spPr>
          <a:xfrm>
            <a:off x="9571568" y="3160186"/>
            <a:ext cx="1507066" cy="808568"/>
          </a:xfrm>
          <a:prstGeom prst="ellipse">
            <a:avLst/>
          </a:prstGeom>
          <a:noFill/>
          <a:ln w="508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Kristen ITC" panose="03050502040202030202" pitchFamily="66" charset="0"/>
              </a:rPr>
              <a:t>Points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16FB2A-9235-4326-9599-313613A24B7B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>
          <a:xfrm>
            <a:off x="8356601" y="1837266"/>
            <a:ext cx="1968500" cy="86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4D3925-14D6-45AF-A1FA-97EDE3F0FEF6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4241801" y="3022601"/>
            <a:ext cx="4394200" cy="50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13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3CD6A3-4DF4-4F83-ACF5-6D333E0CB607}"/>
              </a:ext>
            </a:extLst>
          </p:cNvPr>
          <p:cNvSpPr/>
          <p:nvPr/>
        </p:nvSpPr>
        <p:spPr>
          <a:xfrm>
            <a:off x="129923" y="2691579"/>
            <a:ext cx="2892323" cy="1782091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Account Mgmt.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488418-45A9-4B20-A949-150D263DBF0A}"/>
              </a:ext>
            </a:extLst>
          </p:cNvPr>
          <p:cNvSpPr/>
          <p:nvPr/>
        </p:nvSpPr>
        <p:spPr>
          <a:xfrm>
            <a:off x="3114364" y="2691580"/>
            <a:ext cx="2892322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Program Mgmt.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30300D2-B7CD-4E6E-8B72-DE3CDEF666D3}"/>
              </a:ext>
            </a:extLst>
          </p:cNvPr>
          <p:cNvSpPr/>
          <p:nvPr/>
        </p:nvSpPr>
        <p:spPr>
          <a:xfrm>
            <a:off x="6098804" y="2691580"/>
            <a:ext cx="2884666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Action Mgmt.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8F2D5E-5494-46E6-84FB-34ED30B33132}"/>
              </a:ext>
            </a:extLst>
          </p:cNvPr>
          <p:cNvSpPr/>
          <p:nvPr/>
        </p:nvSpPr>
        <p:spPr>
          <a:xfrm>
            <a:off x="9083243" y="2691580"/>
            <a:ext cx="2889504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Incentive Mgmt.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081DFECC-6B05-4A06-89BC-96FD622A2BA0}"/>
              </a:ext>
            </a:extLst>
          </p:cNvPr>
          <p:cNvSpPr/>
          <p:nvPr/>
        </p:nvSpPr>
        <p:spPr>
          <a:xfrm>
            <a:off x="6184493" y="167148"/>
            <a:ext cx="2487559" cy="707923"/>
          </a:xfrm>
          <a:prstGeom prst="snip2DiagRect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Administration Portal</a:t>
            </a: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E6DF5073-9035-4604-821F-D6D48D3C65DA}"/>
              </a:ext>
            </a:extLst>
          </p:cNvPr>
          <p:cNvSpPr/>
          <p:nvPr/>
        </p:nvSpPr>
        <p:spPr>
          <a:xfrm>
            <a:off x="3180738" y="167148"/>
            <a:ext cx="2487559" cy="707923"/>
          </a:xfrm>
          <a:prstGeom prst="snip2DiagRect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Web Portal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18227B2B-3BE0-44FA-B41F-317B54B832C1}"/>
              </a:ext>
            </a:extLst>
          </p:cNvPr>
          <p:cNvSpPr/>
          <p:nvPr/>
        </p:nvSpPr>
        <p:spPr>
          <a:xfrm>
            <a:off x="4603780" y="1358554"/>
            <a:ext cx="2487559" cy="707923"/>
          </a:xfrm>
          <a:prstGeom prst="snip2DiagRect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Custom Aggregator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CE07883E-1F13-4B38-A1C4-0E44A447997F}"/>
              </a:ext>
            </a:extLst>
          </p:cNvPr>
          <p:cNvSpPr/>
          <p:nvPr/>
        </p:nvSpPr>
        <p:spPr>
          <a:xfrm>
            <a:off x="418541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accountsdb</a:t>
            </a:r>
            <a:endParaRPr lang="en-US" dirty="0">
              <a:latin typeface="Kristen ITC" panose="03050502040202030202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E9A543-F5BF-4189-BB4A-8633CD4681E5}"/>
              </a:ext>
            </a:extLst>
          </p:cNvPr>
          <p:cNvGrpSpPr/>
          <p:nvPr/>
        </p:nvGrpSpPr>
        <p:grpSpPr>
          <a:xfrm>
            <a:off x="236968" y="5194115"/>
            <a:ext cx="11895050" cy="850492"/>
            <a:chOff x="192437" y="5077534"/>
            <a:chExt cx="11895050" cy="4214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13CCB-98A1-48AC-A561-6917F27167E1}"/>
                </a:ext>
              </a:extLst>
            </p:cNvPr>
            <p:cNvSpPr/>
            <p:nvPr/>
          </p:nvSpPr>
          <p:spPr>
            <a:xfrm>
              <a:off x="307731" y="5077535"/>
              <a:ext cx="11664462" cy="4214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Kristen ITC" panose="03050502040202030202" pitchFamily="66" charset="0"/>
                </a:rPr>
                <a:t>Service Bus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30972A-1839-496E-896A-57D798E7BE59}"/>
                </a:ext>
              </a:extLst>
            </p:cNvPr>
            <p:cNvSpPr/>
            <p:nvPr/>
          </p:nvSpPr>
          <p:spPr>
            <a:xfrm>
              <a:off x="192437" y="5077534"/>
              <a:ext cx="230588" cy="421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C4A851-9CF1-438A-B12B-73F3F836709F}"/>
                </a:ext>
              </a:extLst>
            </p:cNvPr>
            <p:cNvSpPr/>
            <p:nvPr/>
          </p:nvSpPr>
          <p:spPr>
            <a:xfrm>
              <a:off x="11856899" y="5077534"/>
              <a:ext cx="230588" cy="421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8D057355-15B1-4B2F-B9B6-B4CE928AB7C6}"/>
              </a:ext>
            </a:extLst>
          </p:cNvPr>
          <p:cNvSpPr/>
          <p:nvPr/>
        </p:nvSpPr>
        <p:spPr>
          <a:xfrm>
            <a:off x="3512094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programsdb</a:t>
            </a:r>
            <a:endParaRPr lang="en-US" sz="1000" dirty="0"/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6972A732-BAFF-4AF7-881F-C77F15FC19AC}"/>
              </a:ext>
            </a:extLst>
          </p:cNvPr>
          <p:cNvSpPr/>
          <p:nvPr/>
        </p:nvSpPr>
        <p:spPr>
          <a:xfrm>
            <a:off x="6496811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actionsdb</a:t>
            </a:r>
            <a:endParaRPr lang="en-US" sz="1000" dirty="0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AA239BF1-6F3B-458F-8D1B-3745968CEBC4}"/>
              </a:ext>
            </a:extLst>
          </p:cNvPr>
          <p:cNvSpPr/>
          <p:nvPr/>
        </p:nvSpPr>
        <p:spPr>
          <a:xfrm>
            <a:off x="9391689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Kristen ITC" panose="03050502040202030202" pitchFamily="66" charset="0"/>
              </a:rPr>
              <a:t>incentivesdb</a:t>
            </a:r>
            <a:endParaRPr lang="en-US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573B4C-DBAE-4799-ADFA-703EC702949E}"/>
              </a:ext>
            </a:extLst>
          </p:cNvPr>
          <p:cNvCxnSpPr>
            <a:cxnSpLocks/>
          </p:cNvCxnSpPr>
          <p:nvPr/>
        </p:nvCxnSpPr>
        <p:spPr>
          <a:xfrm>
            <a:off x="1646424" y="3578470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741766-9664-472E-ADF0-27D8C57A3FF7}"/>
              </a:ext>
            </a:extLst>
          </p:cNvPr>
          <p:cNvCxnSpPr>
            <a:cxnSpLocks/>
          </p:cNvCxnSpPr>
          <p:nvPr/>
        </p:nvCxnSpPr>
        <p:spPr>
          <a:xfrm flipV="1">
            <a:off x="2184062" y="3578470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6F59EB-9623-4756-AD21-3E02A0174B8A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906" y="3575995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78B21-CB9C-46B3-AD8D-1A07F1C9C803}"/>
              </a:ext>
            </a:extLst>
          </p:cNvPr>
          <p:cNvCxnSpPr>
            <a:cxnSpLocks/>
          </p:cNvCxnSpPr>
          <p:nvPr/>
        </p:nvCxnSpPr>
        <p:spPr>
          <a:xfrm>
            <a:off x="4584901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6C5A46-F371-4DB0-BC8F-207044244FDB}"/>
              </a:ext>
            </a:extLst>
          </p:cNvPr>
          <p:cNvCxnSpPr>
            <a:cxnSpLocks/>
          </p:cNvCxnSpPr>
          <p:nvPr/>
        </p:nvCxnSpPr>
        <p:spPr>
          <a:xfrm flipV="1">
            <a:off x="5215878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809DFF-E1E0-4866-A09D-60FF8A3709C7}"/>
              </a:ext>
            </a:extLst>
          </p:cNvPr>
          <p:cNvCxnSpPr>
            <a:cxnSpLocks/>
          </p:cNvCxnSpPr>
          <p:nvPr/>
        </p:nvCxnSpPr>
        <p:spPr>
          <a:xfrm>
            <a:off x="7556267" y="3613587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7A63F5-D6D9-4BF2-AF21-E37D1F4BA934}"/>
              </a:ext>
            </a:extLst>
          </p:cNvPr>
          <p:cNvCxnSpPr>
            <a:cxnSpLocks/>
          </p:cNvCxnSpPr>
          <p:nvPr/>
        </p:nvCxnSpPr>
        <p:spPr>
          <a:xfrm flipV="1">
            <a:off x="8252059" y="3593782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56B31-9955-4F62-ADA7-DA64F925A167}"/>
              </a:ext>
            </a:extLst>
          </p:cNvPr>
          <p:cNvCxnSpPr>
            <a:cxnSpLocks/>
          </p:cNvCxnSpPr>
          <p:nvPr/>
        </p:nvCxnSpPr>
        <p:spPr>
          <a:xfrm>
            <a:off x="10521402" y="3593782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59ED71-E0CE-4C5B-BBC0-ED69553D23E8}"/>
              </a:ext>
            </a:extLst>
          </p:cNvPr>
          <p:cNvCxnSpPr>
            <a:cxnSpLocks/>
          </p:cNvCxnSpPr>
          <p:nvPr/>
        </p:nvCxnSpPr>
        <p:spPr>
          <a:xfrm flipV="1">
            <a:off x="11137646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59BB37-3682-4065-8CEE-E0CEE8794597}"/>
              </a:ext>
            </a:extLst>
          </p:cNvPr>
          <p:cNvCxnSpPr>
            <a:cxnSpLocks/>
          </p:cNvCxnSpPr>
          <p:nvPr/>
        </p:nvCxnSpPr>
        <p:spPr>
          <a:xfrm>
            <a:off x="3980203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03DF67-B752-4E52-BD04-518FB5850619}"/>
              </a:ext>
            </a:extLst>
          </p:cNvPr>
          <p:cNvCxnSpPr>
            <a:cxnSpLocks/>
          </p:cNvCxnSpPr>
          <p:nvPr/>
        </p:nvCxnSpPr>
        <p:spPr>
          <a:xfrm>
            <a:off x="6964920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2BA471-1724-4585-AD7E-0CDFDF7B36E7}"/>
              </a:ext>
            </a:extLst>
          </p:cNvPr>
          <p:cNvCxnSpPr>
            <a:cxnSpLocks/>
          </p:cNvCxnSpPr>
          <p:nvPr/>
        </p:nvCxnSpPr>
        <p:spPr>
          <a:xfrm>
            <a:off x="9856053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197DBD-D9FF-4497-8991-0D0AE6BBACE1}"/>
              </a:ext>
            </a:extLst>
          </p:cNvPr>
          <p:cNvSpPr txBox="1"/>
          <p:nvPr/>
        </p:nvSpPr>
        <p:spPr>
          <a:xfrm>
            <a:off x="5815443" y="5163981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Kristen ITC" panose="03050502040202030202" pitchFamily="66" charset="0"/>
              </a:rPr>
              <a:t>ezloyaltysb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ABB10E-773D-486A-A808-AFCA14D71365}"/>
              </a:ext>
            </a:extLst>
          </p:cNvPr>
          <p:cNvSpPr txBox="1"/>
          <p:nvPr/>
        </p:nvSpPr>
        <p:spPr>
          <a:xfrm>
            <a:off x="1463927" y="52101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accounts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(subscription)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F83F42-0D70-4E11-9EB9-988C1DC48CB9}"/>
              </a:ext>
            </a:extLst>
          </p:cNvPr>
          <p:cNvSpPr txBox="1"/>
          <p:nvPr/>
        </p:nvSpPr>
        <p:spPr>
          <a:xfrm>
            <a:off x="4447284" y="5210148"/>
            <a:ext cx="1204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programs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(subscription)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E78292-EE14-4FA8-BF32-3651D69FB515}"/>
              </a:ext>
            </a:extLst>
          </p:cNvPr>
          <p:cNvSpPr txBox="1"/>
          <p:nvPr/>
        </p:nvSpPr>
        <p:spPr>
          <a:xfrm>
            <a:off x="7534624" y="52101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actions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(subscription)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7B361D-6642-439E-9F76-DEAEDF81110E}"/>
              </a:ext>
            </a:extLst>
          </p:cNvPr>
          <p:cNvSpPr txBox="1"/>
          <p:nvPr/>
        </p:nvSpPr>
        <p:spPr>
          <a:xfrm>
            <a:off x="10349395" y="52101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incentives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Kristen ITC" panose="03050502040202030202" pitchFamily="66" charset="0"/>
              </a:rPr>
              <a:t>(subscription)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FE30BA23-1271-4C8A-9CFB-5D50DF112106}"/>
              </a:ext>
            </a:extLst>
          </p:cNvPr>
          <p:cNvSpPr/>
          <p:nvPr/>
        </p:nvSpPr>
        <p:spPr>
          <a:xfrm>
            <a:off x="1836004" y="3156438"/>
            <a:ext cx="1050876" cy="437344"/>
          </a:xfrm>
          <a:prstGeom prst="round2Diag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Kristen ITC" panose="03050502040202030202" pitchFamily="66" charset="0"/>
              </a:rPr>
              <a:t>Event Handler</a:t>
            </a:r>
          </a:p>
        </p:txBody>
      </p: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745A5590-2A35-4ACA-873A-14B48B1C16BF}"/>
              </a:ext>
            </a:extLst>
          </p:cNvPr>
          <p:cNvSpPr/>
          <p:nvPr/>
        </p:nvSpPr>
        <p:spPr>
          <a:xfrm>
            <a:off x="7779320" y="3167596"/>
            <a:ext cx="1050876" cy="437344"/>
          </a:xfrm>
          <a:prstGeom prst="round2Diag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Kristen ITC" panose="03050502040202030202" pitchFamily="66" charset="0"/>
              </a:rPr>
              <a:t>Event Handler</a:t>
            </a:r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95E41451-D49E-48ED-B09F-4760E6D389CF}"/>
              </a:ext>
            </a:extLst>
          </p:cNvPr>
          <p:cNvSpPr/>
          <p:nvPr/>
        </p:nvSpPr>
        <p:spPr>
          <a:xfrm>
            <a:off x="4813436" y="3148782"/>
            <a:ext cx="1050876" cy="437344"/>
          </a:xfrm>
          <a:prstGeom prst="round2Diag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Kristen ITC" panose="03050502040202030202" pitchFamily="66" charset="0"/>
              </a:rPr>
              <a:t>Event Handler</a:t>
            </a:r>
          </a:p>
        </p:txBody>
      </p: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8BD87D7A-A50D-4752-B679-9AB9B649E6D3}"/>
              </a:ext>
            </a:extLst>
          </p:cNvPr>
          <p:cNvSpPr/>
          <p:nvPr/>
        </p:nvSpPr>
        <p:spPr>
          <a:xfrm>
            <a:off x="10768446" y="3122564"/>
            <a:ext cx="1050876" cy="437344"/>
          </a:xfrm>
          <a:prstGeom prst="round2Diag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dk1"/>
                </a:solidFill>
                <a:latin typeface="Kristen ITC" panose="03050502040202030202" pitchFamily="66" charset="0"/>
              </a:rPr>
              <a:t>Event Handler</a:t>
            </a:r>
          </a:p>
        </p:txBody>
      </p:sp>
      <p:sp>
        <p:nvSpPr>
          <p:cNvPr id="25" name="Rectangle: Top Corners One Rounded and One Snipped 24">
            <a:extLst>
              <a:ext uri="{FF2B5EF4-FFF2-40B4-BE49-F238E27FC236}">
                <a16:creationId xmlns:a16="http://schemas.microsoft.com/office/drawing/2014/main" id="{D885DF04-E8FE-491A-A1CD-3C04B327C38F}"/>
              </a:ext>
            </a:extLst>
          </p:cNvPr>
          <p:cNvSpPr/>
          <p:nvPr/>
        </p:nvSpPr>
        <p:spPr>
          <a:xfrm>
            <a:off x="271047" y="3156438"/>
            <a:ext cx="1446404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27" name="Rectangle: Top Corners One Rounded and One Snipped 26">
            <a:extLst>
              <a:ext uri="{FF2B5EF4-FFF2-40B4-BE49-F238E27FC236}">
                <a16:creationId xmlns:a16="http://schemas.microsoft.com/office/drawing/2014/main" id="{C0B6C97E-79D4-4551-9DE2-15A95CB01600}"/>
              </a:ext>
            </a:extLst>
          </p:cNvPr>
          <p:cNvSpPr/>
          <p:nvPr/>
        </p:nvSpPr>
        <p:spPr>
          <a:xfrm>
            <a:off x="3218574" y="3156438"/>
            <a:ext cx="1444752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29" name="Rectangle: Top Corners One Rounded and One Snipped 28">
            <a:extLst>
              <a:ext uri="{FF2B5EF4-FFF2-40B4-BE49-F238E27FC236}">
                <a16:creationId xmlns:a16="http://schemas.microsoft.com/office/drawing/2014/main" id="{7554D8C4-61B2-403C-9B80-CA1A29CE507A}"/>
              </a:ext>
            </a:extLst>
          </p:cNvPr>
          <p:cNvSpPr/>
          <p:nvPr/>
        </p:nvSpPr>
        <p:spPr>
          <a:xfrm>
            <a:off x="6186920" y="3156438"/>
            <a:ext cx="1444752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31" name="Rectangle: Top Corners One Rounded and One Snipped 30">
            <a:extLst>
              <a:ext uri="{FF2B5EF4-FFF2-40B4-BE49-F238E27FC236}">
                <a16:creationId xmlns:a16="http://schemas.microsoft.com/office/drawing/2014/main" id="{7E2639DC-5759-4012-8787-CBE8385FA890}"/>
              </a:ext>
            </a:extLst>
          </p:cNvPr>
          <p:cNvSpPr/>
          <p:nvPr/>
        </p:nvSpPr>
        <p:spPr>
          <a:xfrm>
            <a:off x="9170270" y="3137876"/>
            <a:ext cx="1444752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5173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081DFECC-6B05-4A06-89BC-96FD622A2BA0}"/>
              </a:ext>
            </a:extLst>
          </p:cNvPr>
          <p:cNvSpPr/>
          <p:nvPr/>
        </p:nvSpPr>
        <p:spPr>
          <a:xfrm>
            <a:off x="6184493" y="167148"/>
            <a:ext cx="2487559" cy="707923"/>
          </a:xfrm>
          <a:prstGeom prst="snip2Diag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Administration Portal</a:t>
            </a: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E6DF5073-9035-4604-821F-D6D48D3C65DA}"/>
              </a:ext>
            </a:extLst>
          </p:cNvPr>
          <p:cNvSpPr/>
          <p:nvPr/>
        </p:nvSpPr>
        <p:spPr>
          <a:xfrm>
            <a:off x="3180738" y="167148"/>
            <a:ext cx="2487559" cy="707923"/>
          </a:xfrm>
          <a:prstGeom prst="snip2Diag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Web Portal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3CD6A3-4DF4-4F83-ACF5-6D333E0CB607}"/>
              </a:ext>
            </a:extLst>
          </p:cNvPr>
          <p:cNvSpPr/>
          <p:nvPr/>
        </p:nvSpPr>
        <p:spPr>
          <a:xfrm>
            <a:off x="307731" y="2691579"/>
            <a:ext cx="2711142" cy="1782091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Account Mgmt.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18227B2B-3BE0-44FA-B41F-317B54B832C1}"/>
              </a:ext>
            </a:extLst>
          </p:cNvPr>
          <p:cNvSpPr/>
          <p:nvPr/>
        </p:nvSpPr>
        <p:spPr>
          <a:xfrm>
            <a:off x="4603780" y="1358554"/>
            <a:ext cx="2487559" cy="707923"/>
          </a:xfrm>
          <a:prstGeom prst="snip2Diag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Custom Aggregator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488418-45A9-4B20-A949-150D263DBF0A}"/>
              </a:ext>
            </a:extLst>
          </p:cNvPr>
          <p:cNvSpPr/>
          <p:nvPr/>
        </p:nvSpPr>
        <p:spPr>
          <a:xfrm>
            <a:off x="3292171" y="2691580"/>
            <a:ext cx="2711142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Program Mgmt.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30300D2-B7CD-4E6E-8B72-DE3CDEF666D3}"/>
              </a:ext>
            </a:extLst>
          </p:cNvPr>
          <p:cNvSpPr/>
          <p:nvPr/>
        </p:nvSpPr>
        <p:spPr>
          <a:xfrm>
            <a:off x="6276611" y="2691580"/>
            <a:ext cx="2711142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Action Mgmt.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8F2D5E-5494-46E6-84FB-34ED30B33132}"/>
              </a:ext>
            </a:extLst>
          </p:cNvPr>
          <p:cNvSpPr/>
          <p:nvPr/>
        </p:nvSpPr>
        <p:spPr>
          <a:xfrm>
            <a:off x="9261051" y="2691580"/>
            <a:ext cx="2711142" cy="1782090"/>
          </a:xfrm>
          <a:prstGeom prst="roundRect">
            <a:avLst/>
          </a:prstGeom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Kristen ITC" panose="03050502040202030202" pitchFamily="66" charset="0"/>
              </a:rPr>
              <a:t>Incentive Mgmt.</a:t>
            </a:r>
          </a:p>
        </p:txBody>
      </p:sp>
      <p:sp>
        <p:nvSpPr>
          <p:cNvPr id="25" name="Rectangle: Top Corners One Rounded and One Snipped 24">
            <a:extLst>
              <a:ext uri="{FF2B5EF4-FFF2-40B4-BE49-F238E27FC236}">
                <a16:creationId xmlns:a16="http://schemas.microsoft.com/office/drawing/2014/main" id="{D885DF04-E8FE-491A-A1CD-3C04B327C38F}"/>
              </a:ext>
            </a:extLst>
          </p:cNvPr>
          <p:cNvSpPr/>
          <p:nvPr/>
        </p:nvSpPr>
        <p:spPr>
          <a:xfrm>
            <a:off x="770589" y="3156438"/>
            <a:ext cx="1869244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CE07883E-1F13-4B38-A1C4-0E44A447997F}"/>
              </a:ext>
            </a:extLst>
          </p:cNvPr>
          <p:cNvSpPr/>
          <p:nvPr/>
        </p:nvSpPr>
        <p:spPr>
          <a:xfrm>
            <a:off x="596348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accountsdb</a:t>
            </a:r>
            <a:endParaRPr lang="en-US" dirty="0">
              <a:latin typeface="Kristen ITC" panose="03050502040202030202" pitchFamily="66" charset="0"/>
            </a:endParaRPr>
          </a:p>
        </p:txBody>
      </p:sp>
      <p:sp>
        <p:nvSpPr>
          <p:cNvPr id="27" name="Rectangle: Top Corners One Rounded and One Snipped 26">
            <a:extLst>
              <a:ext uri="{FF2B5EF4-FFF2-40B4-BE49-F238E27FC236}">
                <a16:creationId xmlns:a16="http://schemas.microsoft.com/office/drawing/2014/main" id="{C0B6C97E-79D4-4551-9DE2-15A95CB01600}"/>
              </a:ext>
            </a:extLst>
          </p:cNvPr>
          <p:cNvSpPr/>
          <p:nvPr/>
        </p:nvSpPr>
        <p:spPr>
          <a:xfrm>
            <a:off x="3689901" y="3156438"/>
            <a:ext cx="1978396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29" name="Rectangle: Top Corners One Rounded and One Snipped 28">
            <a:extLst>
              <a:ext uri="{FF2B5EF4-FFF2-40B4-BE49-F238E27FC236}">
                <a16:creationId xmlns:a16="http://schemas.microsoft.com/office/drawing/2014/main" id="{7554D8C4-61B2-403C-9B80-CA1A29CE507A}"/>
              </a:ext>
            </a:extLst>
          </p:cNvPr>
          <p:cNvSpPr/>
          <p:nvPr/>
        </p:nvSpPr>
        <p:spPr>
          <a:xfrm>
            <a:off x="6674618" y="3156438"/>
            <a:ext cx="1997433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sp>
        <p:nvSpPr>
          <p:cNvPr id="31" name="Rectangle: Top Corners One Rounded and One Snipped 30">
            <a:extLst>
              <a:ext uri="{FF2B5EF4-FFF2-40B4-BE49-F238E27FC236}">
                <a16:creationId xmlns:a16="http://schemas.microsoft.com/office/drawing/2014/main" id="{7E2639DC-5759-4012-8787-CBE8385FA890}"/>
              </a:ext>
            </a:extLst>
          </p:cNvPr>
          <p:cNvSpPr/>
          <p:nvPr/>
        </p:nvSpPr>
        <p:spPr>
          <a:xfrm>
            <a:off x="9698914" y="3156438"/>
            <a:ext cx="2005405" cy="422032"/>
          </a:xfrm>
          <a:prstGeom prst="snipRoundRect">
            <a:avLst/>
          </a:prstGeom>
          <a:noFill/>
          <a:ln w="635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Kristen ITC" panose="03050502040202030202" pitchFamily="66" charset="0"/>
              </a:rPr>
              <a:t>API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E9A543-F5BF-4189-BB4A-8633CD4681E5}"/>
              </a:ext>
            </a:extLst>
          </p:cNvPr>
          <p:cNvGrpSpPr/>
          <p:nvPr/>
        </p:nvGrpSpPr>
        <p:grpSpPr>
          <a:xfrm>
            <a:off x="236968" y="5194115"/>
            <a:ext cx="11895050" cy="641329"/>
            <a:chOff x="192437" y="5077534"/>
            <a:chExt cx="11895050" cy="4214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13CCB-98A1-48AC-A561-6917F27167E1}"/>
                </a:ext>
              </a:extLst>
            </p:cNvPr>
            <p:cNvSpPr/>
            <p:nvPr/>
          </p:nvSpPr>
          <p:spPr>
            <a:xfrm>
              <a:off x="307731" y="5077535"/>
              <a:ext cx="11664462" cy="4214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Kristen ITC" panose="03050502040202030202" pitchFamily="66" charset="0"/>
                </a:rPr>
                <a:t>Service Bus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30972A-1839-496E-896A-57D798E7BE59}"/>
                </a:ext>
              </a:extLst>
            </p:cNvPr>
            <p:cNvSpPr/>
            <p:nvPr/>
          </p:nvSpPr>
          <p:spPr>
            <a:xfrm>
              <a:off x="192437" y="5077534"/>
              <a:ext cx="230588" cy="421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C4A851-9CF1-438A-B12B-73F3F836709F}"/>
                </a:ext>
              </a:extLst>
            </p:cNvPr>
            <p:cNvSpPr/>
            <p:nvPr/>
          </p:nvSpPr>
          <p:spPr>
            <a:xfrm>
              <a:off x="11856899" y="5077534"/>
              <a:ext cx="230588" cy="421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8D057355-15B1-4B2F-B9B6-B4CE928AB7C6}"/>
              </a:ext>
            </a:extLst>
          </p:cNvPr>
          <p:cNvSpPr/>
          <p:nvPr/>
        </p:nvSpPr>
        <p:spPr>
          <a:xfrm>
            <a:off x="3689901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programsdb</a:t>
            </a:r>
            <a:endParaRPr lang="en-US" sz="1000" dirty="0"/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6972A732-BAFF-4AF7-881F-C77F15FC19AC}"/>
              </a:ext>
            </a:extLst>
          </p:cNvPr>
          <p:cNvSpPr/>
          <p:nvPr/>
        </p:nvSpPr>
        <p:spPr>
          <a:xfrm>
            <a:off x="6674618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Kristen ITC" panose="03050502040202030202" pitchFamily="66" charset="0"/>
              </a:rPr>
              <a:t>actionsdb</a:t>
            </a:r>
            <a:endParaRPr lang="en-US" sz="1000" dirty="0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AA239BF1-6F3B-458F-8D1B-3745968CEBC4}"/>
              </a:ext>
            </a:extLst>
          </p:cNvPr>
          <p:cNvSpPr/>
          <p:nvPr/>
        </p:nvSpPr>
        <p:spPr>
          <a:xfrm>
            <a:off x="9698914" y="3833445"/>
            <a:ext cx="928729" cy="53713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Kristen ITC" panose="03050502040202030202" pitchFamily="66" charset="0"/>
              </a:rPr>
              <a:t>incentivesdb</a:t>
            </a:r>
            <a:endParaRPr lang="en-US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573B4C-DBAE-4799-ADFA-703EC702949E}"/>
              </a:ext>
            </a:extLst>
          </p:cNvPr>
          <p:cNvCxnSpPr>
            <a:cxnSpLocks/>
          </p:cNvCxnSpPr>
          <p:nvPr/>
        </p:nvCxnSpPr>
        <p:spPr>
          <a:xfrm>
            <a:off x="1824231" y="3578470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741766-9664-472E-ADF0-27D8C57A3FF7}"/>
              </a:ext>
            </a:extLst>
          </p:cNvPr>
          <p:cNvCxnSpPr>
            <a:cxnSpLocks/>
          </p:cNvCxnSpPr>
          <p:nvPr/>
        </p:nvCxnSpPr>
        <p:spPr>
          <a:xfrm flipV="1">
            <a:off x="2361869" y="3578470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E504AB-7DF9-48C0-A477-073F69B60F0D}"/>
              </a:ext>
            </a:extLst>
          </p:cNvPr>
          <p:cNvCxnSpPr>
            <a:cxnSpLocks/>
          </p:cNvCxnSpPr>
          <p:nvPr/>
        </p:nvCxnSpPr>
        <p:spPr>
          <a:xfrm flipV="1">
            <a:off x="3500631" y="6044607"/>
            <a:ext cx="0" cy="64132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6F59EB-9623-4756-AD21-3E02A0174B8A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060713" y="3575995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B78B21-CB9C-46B3-AD8D-1A07F1C9C803}"/>
              </a:ext>
            </a:extLst>
          </p:cNvPr>
          <p:cNvCxnSpPr>
            <a:cxnSpLocks/>
          </p:cNvCxnSpPr>
          <p:nvPr/>
        </p:nvCxnSpPr>
        <p:spPr>
          <a:xfrm>
            <a:off x="4906644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6C5A46-F371-4DB0-BC8F-207044244FDB}"/>
              </a:ext>
            </a:extLst>
          </p:cNvPr>
          <p:cNvCxnSpPr>
            <a:cxnSpLocks/>
          </p:cNvCxnSpPr>
          <p:nvPr/>
        </p:nvCxnSpPr>
        <p:spPr>
          <a:xfrm flipV="1">
            <a:off x="5444282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809DFF-E1E0-4866-A09D-60FF8A3709C7}"/>
              </a:ext>
            </a:extLst>
          </p:cNvPr>
          <p:cNvCxnSpPr>
            <a:cxnSpLocks/>
          </p:cNvCxnSpPr>
          <p:nvPr/>
        </p:nvCxnSpPr>
        <p:spPr>
          <a:xfrm>
            <a:off x="7895650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7A63F5-D6D9-4BF2-AF21-E37D1F4BA934}"/>
              </a:ext>
            </a:extLst>
          </p:cNvPr>
          <p:cNvCxnSpPr>
            <a:cxnSpLocks/>
          </p:cNvCxnSpPr>
          <p:nvPr/>
        </p:nvCxnSpPr>
        <p:spPr>
          <a:xfrm flipV="1">
            <a:off x="8433288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56B31-9955-4F62-ADA7-DA64F925A167}"/>
              </a:ext>
            </a:extLst>
          </p:cNvPr>
          <p:cNvCxnSpPr>
            <a:cxnSpLocks/>
          </p:cNvCxnSpPr>
          <p:nvPr/>
        </p:nvCxnSpPr>
        <p:spPr>
          <a:xfrm>
            <a:off x="11012476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59ED71-E0CE-4C5B-BBC0-ED69553D23E8}"/>
              </a:ext>
            </a:extLst>
          </p:cNvPr>
          <p:cNvCxnSpPr>
            <a:cxnSpLocks/>
          </p:cNvCxnSpPr>
          <p:nvPr/>
        </p:nvCxnSpPr>
        <p:spPr>
          <a:xfrm flipV="1">
            <a:off x="11550114" y="3582624"/>
            <a:ext cx="0" cy="1615646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59BB37-3682-4065-8CEE-E0CEE8794597}"/>
              </a:ext>
            </a:extLst>
          </p:cNvPr>
          <p:cNvCxnSpPr>
            <a:cxnSpLocks/>
          </p:cNvCxnSpPr>
          <p:nvPr/>
        </p:nvCxnSpPr>
        <p:spPr>
          <a:xfrm>
            <a:off x="4158010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03DF67-B752-4E52-BD04-518FB5850619}"/>
              </a:ext>
            </a:extLst>
          </p:cNvPr>
          <p:cNvCxnSpPr>
            <a:cxnSpLocks/>
          </p:cNvCxnSpPr>
          <p:nvPr/>
        </p:nvCxnSpPr>
        <p:spPr>
          <a:xfrm>
            <a:off x="7142727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2BA471-1724-4585-AD7E-0CDFDF7B36E7}"/>
              </a:ext>
            </a:extLst>
          </p:cNvPr>
          <p:cNvCxnSpPr>
            <a:cxnSpLocks/>
          </p:cNvCxnSpPr>
          <p:nvPr/>
        </p:nvCxnSpPr>
        <p:spPr>
          <a:xfrm>
            <a:off x="10163278" y="3588702"/>
            <a:ext cx="0" cy="257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197DBD-D9FF-4497-8991-0D0AE6BBACE1}"/>
              </a:ext>
            </a:extLst>
          </p:cNvPr>
          <p:cNvSpPr txBox="1"/>
          <p:nvPr/>
        </p:nvSpPr>
        <p:spPr>
          <a:xfrm>
            <a:off x="5670299" y="5194115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Kristen ITC" panose="03050502040202030202" pitchFamily="66" charset="0"/>
              </a:rPr>
              <a:t>ezloyaltysb</a:t>
            </a:r>
            <a:endParaRPr lang="en-US" dirty="0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ABB10E-773D-486A-A808-AFCA14D71365}"/>
              </a:ext>
            </a:extLst>
          </p:cNvPr>
          <p:cNvSpPr txBox="1"/>
          <p:nvPr/>
        </p:nvSpPr>
        <p:spPr>
          <a:xfrm>
            <a:off x="1598869" y="5241587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Kristen ITC" panose="03050502040202030202" pitchFamily="66" charset="0"/>
              </a:rPr>
              <a:t>accounts</a:t>
            </a:r>
            <a:endParaRPr lang="en-US" dirty="0">
              <a:solidFill>
                <a:srgbClr val="FFC000"/>
              </a:solidFill>
              <a:latin typeface="Kristen ITC" panose="03050502040202030202" pitchFamily="66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F83F42-0D70-4E11-9EB9-988C1DC48CB9}"/>
              </a:ext>
            </a:extLst>
          </p:cNvPr>
          <p:cNvSpPr txBox="1"/>
          <p:nvPr/>
        </p:nvSpPr>
        <p:spPr>
          <a:xfrm>
            <a:off x="3666379" y="5241587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Kristen ITC" panose="03050502040202030202" pitchFamily="66" charset="0"/>
              </a:rPr>
              <a:t>programs</a:t>
            </a:r>
            <a:endParaRPr lang="en-US" dirty="0">
              <a:solidFill>
                <a:srgbClr val="FFC000"/>
              </a:solidFill>
              <a:latin typeface="Kristen ITC" panose="03050502040202030202" pitchFamily="66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E78292-EE14-4FA8-BF32-3651D69FB515}"/>
              </a:ext>
            </a:extLst>
          </p:cNvPr>
          <p:cNvSpPr txBox="1"/>
          <p:nvPr/>
        </p:nvSpPr>
        <p:spPr>
          <a:xfrm>
            <a:off x="7712431" y="524158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Kristen ITC" panose="03050502040202030202" pitchFamily="66" charset="0"/>
              </a:rPr>
              <a:t>actions</a:t>
            </a:r>
            <a:endParaRPr lang="en-US" dirty="0">
              <a:solidFill>
                <a:srgbClr val="FFC000"/>
              </a:solidFill>
              <a:latin typeface="Kristen ITC" panose="03050502040202030202" pitchFamily="6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7B361D-6642-439E-9F76-DEAEDF81110E}"/>
              </a:ext>
            </a:extLst>
          </p:cNvPr>
          <p:cNvSpPr txBox="1"/>
          <p:nvPr/>
        </p:nvSpPr>
        <p:spPr>
          <a:xfrm>
            <a:off x="10864303" y="5241587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Kristen ITC" panose="03050502040202030202" pitchFamily="66" charset="0"/>
              </a:rPr>
              <a:t>incentives</a:t>
            </a:r>
            <a:endParaRPr lang="en-US" dirty="0">
              <a:solidFill>
                <a:srgbClr val="FFC000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3774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Sketchy</Template>
  <TotalTime>590</TotalTime>
  <Words>149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Kristen ITC</vt:lpstr>
      <vt:lpstr>The Hand Bold</vt:lpstr>
      <vt:lpstr>The Serif Hand Black</vt:lpstr>
      <vt:lpstr>SketchyVTI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Prakash</dc:creator>
  <cp:lastModifiedBy>Chandra Prakash</cp:lastModifiedBy>
  <cp:revision>14</cp:revision>
  <dcterms:created xsi:type="dcterms:W3CDTF">2022-02-26T13:28:02Z</dcterms:created>
  <dcterms:modified xsi:type="dcterms:W3CDTF">2022-02-26T23:30:34Z</dcterms:modified>
</cp:coreProperties>
</file>