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2B02-49DE-45A1-BCBE-D316FA0D4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23373"/>
            <a:ext cx="8791575" cy="2387600"/>
          </a:xfrm>
        </p:spPr>
        <p:txBody>
          <a:bodyPr/>
          <a:lstStyle/>
          <a:p>
            <a:r>
              <a:rPr lang="en-AU" dirty="0"/>
              <a:t>The inventory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F61E6-EBF8-4119-AEF7-FA87C8F69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954" y="2971722"/>
            <a:ext cx="8791575" cy="370428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>
                    <a:lumMod val="85000"/>
                  </a:schemeClr>
                </a:solidFill>
              </a:rPr>
              <a:t>Pharmacy inventory database</a:t>
            </a:r>
          </a:p>
          <a:p>
            <a:r>
              <a:rPr lang="en-AU" dirty="0">
                <a:solidFill>
                  <a:schemeClr val="tx1">
                    <a:lumMod val="85000"/>
                  </a:schemeClr>
                </a:solidFill>
              </a:rPr>
              <a:t>Prepared by:</a:t>
            </a:r>
          </a:p>
          <a:p>
            <a:r>
              <a:rPr lang="en-AU" dirty="0">
                <a:solidFill>
                  <a:schemeClr val="tx1">
                    <a:lumMod val="85000"/>
                  </a:schemeClr>
                </a:solidFill>
              </a:rPr>
              <a:t>1-mirihan muhammed</a:t>
            </a:r>
          </a:p>
          <a:p>
            <a:r>
              <a:rPr lang="en-AU" dirty="0">
                <a:solidFill>
                  <a:schemeClr val="tx1">
                    <a:lumMod val="85000"/>
                  </a:schemeClr>
                </a:solidFill>
              </a:rPr>
              <a:t>2-youstina nady</a:t>
            </a:r>
          </a:p>
          <a:p>
            <a:r>
              <a:rPr lang="en-AU" dirty="0">
                <a:solidFill>
                  <a:schemeClr val="tx1">
                    <a:lumMod val="85000"/>
                  </a:schemeClr>
                </a:solidFill>
              </a:rPr>
              <a:t>3-mariam saied</a:t>
            </a:r>
          </a:p>
          <a:p>
            <a:r>
              <a:rPr lang="en-AU" dirty="0">
                <a:solidFill>
                  <a:schemeClr val="tx1">
                    <a:lumMod val="85000"/>
                  </a:schemeClr>
                </a:solidFill>
              </a:rPr>
              <a:t>4-marwa muhammed</a:t>
            </a:r>
          </a:p>
          <a:p>
            <a:r>
              <a:rPr lang="en-AU" dirty="0">
                <a:solidFill>
                  <a:schemeClr val="tx1">
                    <a:lumMod val="85000"/>
                  </a:schemeClr>
                </a:solidFill>
              </a:rPr>
              <a:t>5-noura ramdan</a:t>
            </a:r>
          </a:p>
        </p:txBody>
      </p:sp>
    </p:spTree>
    <p:extLst>
      <p:ext uri="{BB962C8B-B14F-4D97-AF65-F5344CB8AC3E}">
        <p14:creationId xmlns:p14="http://schemas.microsoft.com/office/powerpoint/2010/main" val="111134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4E19-779E-4291-BC49-71FC2044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inventory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1897-6E15-42B4-9991-95634ED7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Quicksand"/>
              </a:rPr>
              <a:t>Inventory Management is a technique through which stocked goods, inventories, and non-capitalized assets are kept in a proper manner according to their specific shape and placement.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Quicksand"/>
              </a:rPr>
              <a:t>Inventory Management is a process of ordering, storing, and using inventories. This stock management includes generating the lead on raw materials, components, and finished products, along-side warehousing and processing of such items in your company.</a:t>
            </a:r>
            <a:endParaRPr lang="en-AU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226C-A038-405F-BA5C-C9129B02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inventory database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8978-4B8F-49DF-A856-1EBEB348B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83541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Quicksand"/>
              </a:rPr>
              <a:t>The main aim of an inventory management system is to keep the stock in such a way that it is neither overstock nor understock, so we avoid both overstocking and under-stocking of inventory.</a:t>
            </a:r>
          </a:p>
          <a:p>
            <a:pPr marL="0" indent="0">
              <a:buNone/>
            </a:pPr>
            <a:endParaRPr lang="en-AU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3149-012C-464A-AC7F-11071035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pharmacy inventory database</a:t>
            </a:r>
            <a:r>
              <a:rPr lang="en-US" dirty="0"/>
              <a:t> concept</a:t>
            </a:r>
            <a:r>
              <a:rPr lang="en-AU" dirty="0"/>
              <a:t> In terms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022D-33D2-42E2-8617-B473F642C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90056"/>
            <a:ext cx="9905999" cy="291359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</a:rPr>
              <a:t>We used the linked stack concept to make our project.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Quicksand"/>
              </a:rPr>
              <a:t>A stack is a conceptual structure consisting of a set of homogeneous elements and is based on the principle of last in first out (LIFO).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Quicksand"/>
              </a:rPr>
              <a:t>It is a commonly used abstract data type with two major operations, namely push and pop. </a:t>
            </a:r>
            <a:endParaRPr lang="en-US" dirty="0">
              <a:solidFill>
                <a:schemeClr val="tx1">
                  <a:lumMod val="85000"/>
                </a:schemeClr>
              </a:solidFill>
              <a:latin typeface="Quicksand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776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9D5F-7B93-44AA-BC5B-7A887254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Pop and push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3464-433D-493B-8A94-DC353E7F4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0202"/>
            <a:ext cx="9905999" cy="51658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</a:rPr>
              <a:t>Pop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  <a:sym typeface="Wingdings" panose="05000000000000000000" pitchFamily="2" charset="2"/>
              </a:rPr>
              <a:t> 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Quicksand"/>
              </a:rPr>
              <a:t>he pop operation removes an element from the top position. In other words, pop removes the most recently added that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</a:rPr>
              <a:t>wasn’t yet removed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Quicksand"/>
              </a:rPr>
              <a:t>.</a:t>
            </a:r>
            <a:endParaRPr lang="en-US" dirty="0">
              <a:solidFill>
                <a:schemeClr val="tx1">
                  <a:lumMod val="85000"/>
                </a:schemeClr>
              </a:solidFill>
              <a:latin typeface="Quicksand"/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</a:rPr>
              <a:t>Push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Quicksand"/>
              </a:rPr>
              <a:t>The push operation adds an element to the stack.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Quicksand"/>
              </a:rPr>
              <a:t> </a:t>
            </a:r>
            <a:endParaRPr lang="en-AU" dirty="0">
              <a:solidFill>
                <a:schemeClr val="tx1">
                  <a:lumMod val="85000"/>
                </a:schemeClr>
              </a:solidFill>
              <a:latin typeface="Quicksand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4A227F5-DD6B-4320-AF7D-C9D87F8F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11" y="3696651"/>
            <a:ext cx="4264893" cy="29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FBD5-9F39-43ED-8D51-434CEC5D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other main two functions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7357-6063-4739-BBF1-46AC897D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44291"/>
            <a:ext cx="9905999" cy="280190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</a:rPr>
              <a:t>Display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  <a:sym typeface="Wingdings" panose="05000000000000000000" pitchFamily="2" charset="2"/>
              </a:rPr>
              <a:t> The display function prints out the medicines which are pushed to our inventory or what’s poped later. 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  <a:sym typeface="Wingdings" panose="05000000000000000000" pitchFamily="2" charset="2"/>
              </a:rPr>
              <a:t>Delete Stack </a:t>
            </a:r>
            <a:r>
              <a:rPr lang="en-AU" dirty="0">
                <a:solidFill>
                  <a:schemeClr val="tx1">
                    <a:lumMod val="85000"/>
                  </a:schemeClr>
                </a:solidFill>
                <a:latin typeface="Quicksand"/>
                <a:sym typeface="Wingdings" panose="05000000000000000000" pitchFamily="2" charset="2"/>
              </a:rPr>
              <a:t> This function delete the whole inventory.</a:t>
            </a:r>
          </a:p>
        </p:txBody>
      </p:sp>
    </p:spTree>
    <p:extLst>
      <p:ext uri="{BB962C8B-B14F-4D97-AF65-F5344CB8AC3E}">
        <p14:creationId xmlns:p14="http://schemas.microsoft.com/office/powerpoint/2010/main" val="121847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9857-3FC0-45E3-AF29-759F599B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files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BC73-28C9-4EF2-87C6-9D980B00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</a:rPr>
              <a:t>Save inventory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  <a:sym typeface="Wingdings" panose="05000000000000000000" pitchFamily="2" charset="2"/>
              </a:rPr>
              <a:t> This function save the pushed medicines into the inventory to the file (drugs.txt) automatically.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  <a:sym typeface="Wingdings" panose="05000000000000000000" pitchFamily="2" charset="2"/>
              </a:rPr>
              <a:t>Read file  This function read from the file (drugs.txt) when the program is used and it’s ready to display it.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  <a:sym typeface="Wingdings" panose="05000000000000000000" pitchFamily="2" charset="2"/>
              </a:rPr>
              <a:t>Find  This function  used to find a specific medicine by giving it the medicine ID.</a:t>
            </a:r>
            <a:endParaRPr lang="en-AU" dirty="0">
              <a:solidFill>
                <a:schemeClr val="tx1">
                  <a:lumMod val="85000"/>
                </a:schemeClr>
              </a:solidFill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6736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2AFD-6861-4E82-B840-DCB51167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9D4E-E2F0-43BC-826B-7D418129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86838"/>
            <a:ext cx="9905999" cy="26598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</a:rPr>
              <a:t>Display Options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  <a:sym typeface="Wingdings" panose="05000000000000000000" pitchFamily="2" charset="2"/>
              </a:rPr>
              <a:t> This function dsiplays to the user our available options to the user to choose.</a:t>
            </a:r>
            <a:endParaRPr lang="en-US" dirty="0">
              <a:solidFill>
                <a:schemeClr val="tx1">
                  <a:lumMod val="85000"/>
                </a:schemeClr>
              </a:solidFill>
              <a:latin typeface="Quicksand"/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</a:rPr>
              <a:t>Menu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Quicksand"/>
                <a:sym typeface="Wingdings" panose="05000000000000000000" pitchFamily="2" charset="2"/>
              </a:rPr>
              <a:t> This function gets the selection from the user and according to this selection the functions are used.</a:t>
            </a:r>
            <a:endParaRPr lang="en-AU" dirty="0">
              <a:solidFill>
                <a:schemeClr val="tx1">
                  <a:lumMod val="85000"/>
                </a:schemeClr>
              </a:solidFill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450934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386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Quicksand</vt:lpstr>
      <vt:lpstr>Tw Cen MT</vt:lpstr>
      <vt:lpstr>Circuit</vt:lpstr>
      <vt:lpstr>The inventory database project</vt:lpstr>
      <vt:lpstr>The inventory management</vt:lpstr>
      <vt:lpstr>The inventory database aim</vt:lpstr>
      <vt:lpstr>The pharmacy inventory database concept In terms of programming</vt:lpstr>
      <vt:lpstr>Pop and push functions</vt:lpstr>
      <vt:lpstr>Our other main two functions </vt:lpstr>
      <vt:lpstr>The files functions</vt:lpstr>
      <vt:lpstr>Other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inventory database project</dc:title>
  <dc:creator>merihan196088@feng.bu.edu.eg</dc:creator>
  <cp:lastModifiedBy>merihan196088@feng.bu.edu.eg</cp:lastModifiedBy>
  <cp:revision>7</cp:revision>
  <dcterms:created xsi:type="dcterms:W3CDTF">2021-06-16T14:03:07Z</dcterms:created>
  <dcterms:modified xsi:type="dcterms:W3CDTF">2021-06-16T18:04:46Z</dcterms:modified>
</cp:coreProperties>
</file>