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79" r:id="rId3"/>
    <p:sldId id="281" r:id="rId4"/>
    <p:sldId id="280" r:id="rId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7"/>
    </p:embeddedFont>
    <p:embeddedFont>
      <p:font typeface="Verdana" panose="020B060403050404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y5nxnATgMoCOGV3ARYra+CxDx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3EC3FA-1188-4FA4-A196-FE36496999BB}" v="12" dt="2024-11-28T10:29:03.675"/>
  </p1510:revLst>
</p1510:revInfo>
</file>

<file path=ppt/tableStyles.xml><?xml version="1.0" encoding="utf-8"?>
<a:tblStyleLst xmlns:a="http://schemas.openxmlformats.org/drawingml/2006/main" def="{3F83A161-F018-450C-8C74-550FE90D2DAF}">
  <a:tblStyle styleId="{3F83A161-F018-450C-8C74-550FE90D2D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798205-3320-4BAB-A025-7DCF17E42A7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406B517-349B-424C-8ABE-6FF9AA963351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4660"/>
  </p:normalViewPr>
  <p:slideViewPr>
    <p:cSldViewPr snapToGrid="0">
      <p:cViewPr>
        <p:scale>
          <a:sx n="106" d="100"/>
          <a:sy n="106" d="100"/>
        </p:scale>
        <p:origin x="2010" y="7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36" Type="http://schemas.microsoft.com/office/2016/11/relationships/changesInfo" Target="changesInfos/changesInfo1.xml"/><Relationship Id="rId10" Type="http://schemas.openxmlformats.org/officeDocument/2006/relationships/font" Target="fonts/font4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onso Costa Henrique" userId="9e9b3605-668d-4dee-84b0-1f1bc75cfc02" providerId="ADAL" clId="{AC3EC3FA-1188-4FA4-A196-FE36496999BB}"/>
    <pc:docChg chg="undo redo custSel addSld delSld modSld sldOrd">
      <pc:chgData name="Afonso Costa Henrique" userId="9e9b3605-668d-4dee-84b0-1f1bc75cfc02" providerId="ADAL" clId="{AC3EC3FA-1188-4FA4-A196-FE36496999BB}" dt="2024-11-28T10:30:36.192" v="330" actId="478"/>
      <pc:docMkLst>
        <pc:docMk/>
      </pc:docMkLst>
      <pc:sldChg chg="addSp modSp mod modShow">
        <pc:chgData name="Afonso Costa Henrique" userId="9e9b3605-668d-4dee-84b0-1f1bc75cfc02" providerId="ADAL" clId="{AC3EC3FA-1188-4FA4-A196-FE36496999BB}" dt="2024-11-28T10:20:59.946" v="23" actId="27636"/>
        <pc:sldMkLst>
          <pc:docMk/>
          <pc:sldMk cId="0" sldId="256"/>
        </pc:sldMkLst>
        <pc:spChg chg="mod">
          <ac:chgData name="Afonso Costa Henrique" userId="9e9b3605-668d-4dee-84b0-1f1bc75cfc02" providerId="ADAL" clId="{AC3EC3FA-1188-4FA4-A196-FE36496999BB}" dt="2024-11-28T10:20:59.946" v="23" actId="27636"/>
          <ac:spMkLst>
            <pc:docMk/>
            <pc:sldMk cId="0" sldId="256"/>
            <ac:spMk id="55" creationId="{00000000-0000-0000-0000-000000000000}"/>
          </ac:spMkLst>
        </pc:spChg>
        <pc:picChg chg="add mod">
          <ac:chgData name="Afonso Costa Henrique" userId="9e9b3605-668d-4dee-84b0-1f1bc75cfc02" providerId="ADAL" clId="{AC3EC3FA-1188-4FA4-A196-FE36496999BB}" dt="2024-11-28T10:20:29.774" v="8" actId="1076"/>
          <ac:picMkLst>
            <pc:docMk/>
            <pc:sldMk cId="0" sldId="256"/>
            <ac:picMk id="2" creationId="{CEE3687C-92E6-0B1E-614E-522C167D1C32}"/>
          </ac:picMkLst>
        </pc:picChg>
      </pc:sldChg>
      <pc:sldChg chg="del ord modNotes">
        <pc:chgData name="Afonso Costa Henrique" userId="9e9b3605-668d-4dee-84b0-1f1bc75cfc02" providerId="ADAL" clId="{AC3EC3FA-1188-4FA4-A196-FE36496999BB}" dt="2024-11-28T10:25:23.043" v="129" actId="47"/>
        <pc:sldMkLst>
          <pc:docMk/>
          <pc:sldMk cId="0" sldId="257"/>
        </pc:sldMkLst>
      </pc:sldChg>
      <pc:sldChg chg="del">
        <pc:chgData name="Afonso Costa Henrique" userId="9e9b3605-668d-4dee-84b0-1f1bc75cfc02" providerId="ADAL" clId="{AC3EC3FA-1188-4FA4-A196-FE36496999BB}" dt="2024-11-28T10:25:21.523" v="128" actId="2696"/>
        <pc:sldMkLst>
          <pc:docMk/>
          <pc:sldMk cId="0" sldId="258"/>
        </pc:sldMkLst>
      </pc:sldChg>
      <pc:sldChg chg="del">
        <pc:chgData name="Afonso Costa Henrique" userId="9e9b3605-668d-4dee-84b0-1f1bc75cfc02" providerId="ADAL" clId="{AC3EC3FA-1188-4FA4-A196-FE36496999BB}" dt="2024-11-28T10:25:23.475" v="130" actId="47"/>
        <pc:sldMkLst>
          <pc:docMk/>
          <pc:sldMk cId="0" sldId="259"/>
        </pc:sldMkLst>
      </pc:sldChg>
      <pc:sldChg chg="del">
        <pc:chgData name="Afonso Costa Henrique" userId="9e9b3605-668d-4dee-84b0-1f1bc75cfc02" providerId="ADAL" clId="{AC3EC3FA-1188-4FA4-A196-FE36496999BB}" dt="2024-11-28T10:25:23.864" v="131" actId="47"/>
        <pc:sldMkLst>
          <pc:docMk/>
          <pc:sldMk cId="0" sldId="260"/>
        </pc:sldMkLst>
      </pc:sldChg>
      <pc:sldChg chg="del">
        <pc:chgData name="Afonso Costa Henrique" userId="9e9b3605-668d-4dee-84b0-1f1bc75cfc02" providerId="ADAL" clId="{AC3EC3FA-1188-4FA4-A196-FE36496999BB}" dt="2024-11-28T10:25:24.209" v="132" actId="47"/>
        <pc:sldMkLst>
          <pc:docMk/>
          <pc:sldMk cId="0" sldId="261"/>
        </pc:sldMkLst>
      </pc:sldChg>
      <pc:sldChg chg="del">
        <pc:chgData name="Afonso Costa Henrique" userId="9e9b3605-668d-4dee-84b0-1f1bc75cfc02" providerId="ADAL" clId="{AC3EC3FA-1188-4FA4-A196-FE36496999BB}" dt="2024-11-28T10:25:24.492" v="133" actId="47"/>
        <pc:sldMkLst>
          <pc:docMk/>
          <pc:sldMk cId="0" sldId="262"/>
        </pc:sldMkLst>
      </pc:sldChg>
      <pc:sldChg chg="del">
        <pc:chgData name="Afonso Costa Henrique" userId="9e9b3605-668d-4dee-84b0-1f1bc75cfc02" providerId="ADAL" clId="{AC3EC3FA-1188-4FA4-A196-FE36496999BB}" dt="2024-11-28T10:25:24.880" v="134" actId="47"/>
        <pc:sldMkLst>
          <pc:docMk/>
          <pc:sldMk cId="0" sldId="263"/>
        </pc:sldMkLst>
      </pc:sldChg>
      <pc:sldChg chg="del">
        <pc:chgData name="Afonso Costa Henrique" userId="9e9b3605-668d-4dee-84b0-1f1bc75cfc02" providerId="ADAL" clId="{AC3EC3FA-1188-4FA4-A196-FE36496999BB}" dt="2024-11-28T10:25:25.109" v="135" actId="47"/>
        <pc:sldMkLst>
          <pc:docMk/>
          <pc:sldMk cId="0" sldId="264"/>
        </pc:sldMkLst>
      </pc:sldChg>
      <pc:sldChg chg="del">
        <pc:chgData name="Afonso Costa Henrique" userId="9e9b3605-668d-4dee-84b0-1f1bc75cfc02" providerId="ADAL" clId="{AC3EC3FA-1188-4FA4-A196-FE36496999BB}" dt="2024-11-28T10:25:25.290" v="136" actId="47"/>
        <pc:sldMkLst>
          <pc:docMk/>
          <pc:sldMk cId="0" sldId="265"/>
        </pc:sldMkLst>
      </pc:sldChg>
      <pc:sldChg chg="del">
        <pc:chgData name="Afonso Costa Henrique" userId="9e9b3605-668d-4dee-84b0-1f1bc75cfc02" providerId="ADAL" clId="{AC3EC3FA-1188-4FA4-A196-FE36496999BB}" dt="2024-11-28T10:25:25.483" v="137" actId="47"/>
        <pc:sldMkLst>
          <pc:docMk/>
          <pc:sldMk cId="0" sldId="266"/>
        </pc:sldMkLst>
      </pc:sldChg>
      <pc:sldChg chg="del">
        <pc:chgData name="Afonso Costa Henrique" userId="9e9b3605-668d-4dee-84b0-1f1bc75cfc02" providerId="ADAL" clId="{AC3EC3FA-1188-4FA4-A196-FE36496999BB}" dt="2024-11-28T10:25:25.655" v="138" actId="47"/>
        <pc:sldMkLst>
          <pc:docMk/>
          <pc:sldMk cId="0" sldId="267"/>
        </pc:sldMkLst>
      </pc:sldChg>
      <pc:sldChg chg="del">
        <pc:chgData name="Afonso Costa Henrique" userId="9e9b3605-668d-4dee-84b0-1f1bc75cfc02" providerId="ADAL" clId="{AC3EC3FA-1188-4FA4-A196-FE36496999BB}" dt="2024-11-28T10:25:25.829" v="139" actId="47"/>
        <pc:sldMkLst>
          <pc:docMk/>
          <pc:sldMk cId="0" sldId="268"/>
        </pc:sldMkLst>
      </pc:sldChg>
      <pc:sldChg chg="del">
        <pc:chgData name="Afonso Costa Henrique" userId="9e9b3605-668d-4dee-84b0-1f1bc75cfc02" providerId="ADAL" clId="{AC3EC3FA-1188-4FA4-A196-FE36496999BB}" dt="2024-11-28T10:25:26.007" v="140" actId="47"/>
        <pc:sldMkLst>
          <pc:docMk/>
          <pc:sldMk cId="0" sldId="269"/>
        </pc:sldMkLst>
      </pc:sldChg>
      <pc:sldChg chg="del">
        <pc:chgData name="Afonso Costa Henrique" userId="9e9b3605-668d-4dee-84b0-1f1bc75cfc02" providerId="ADAL" clId="{AC3EC3FA-1188-4FA4-A196-FE36496999BB}" dt="2024-11-28T10:25:26.190" v="141" actId="47"/>
        <pc:sldMkLst>
          <pc:docMk/>
          <pc:sldMk cId="0" sldId="270"/>
        </pc:sldMkLst>
      </pc:sldChg>
      <pc:sldChg chg="del">
        <pc:chgData name="Afonso Costa Henrique" userId="9e9b3605-668d-4dee-84b0-1f1bc75cfc02" providerId="ADAL" clId="{AC3EC3FA-1188-4FA4-A196-FE36496999BB}" dt="2024-11-28T10:25:26.388" v="142" actId="47"/>
        <pc:sldMkLst>
          <pc:docMk/>
          <pc:sldMk cId="0" sldId="271"/>
        </pc:sldMkLst>
      </pc:sldChg>
      <pc:sldChg chg="del">
        <pc:chgData name="Afonso Costa Henrique" userId="9e9b3605-668d-4dee-84b0-1f1bc75cfc02" providerId="ADAL" clId="{AC3EC3FA-1188-4FA4-A196-FE36496999BB}" dt="2024-11-28T10:25:26.935" v="143" actId="47"/>
        <pc:sldMkLst>
          <pc:docMk/>
          <pc:sldMk cId="0" sldId="272"/>
        </pc:sldMkLst>
      </pc:sldChg>
      <pc:sldChg chg="del">
        <pc:chgData name="Afonso Costa Henrique" userId="9e9b3605-668d-4dee-84b0-1f1bc75cfc02" providerId="ADAL" clId="{AC3EC3FA-1188-4FA4-A196-FE36496999BB}" dt="2024-11-28T10:25:26.957" v="144" actId="47"/>
        <pc:sldMkLst>
          <pc:docMk/>
          <pc:sldMk cId="0" sldId="273"/>
        </pc:sldMkLst>
      </pc:sldChg>
      <pc:sldChg chg="del">
        <pc:chgData name="Afonso Costa Henrique" userId="9e9b3605-668d-4dee-84b0-1f1bc75cfc02" providerId="ADAL" clId="{AC3EC3FA-1188-4FA4-A196-FE36496999BB}" dt="2024-11-28T10:25:26.979" v="145" actId="47"/>
        <pc:sldMkLst>
          <pc:docMk/>
          <pc:sldMk cId="0" sldId="274"/>
        </pc:sldMkLst>
      </pc:sldChg>
      <pc:sldChg chg="del">
        <pc:chgData name="Afonso Costa Henrique" userId="9e9b3605-668d-4dee-84b0-1f1bc75cfc02" providerId="ADAL" clId="{AC3EC3FA-1188-4FA4-A196-FE36496999BB}" dt="2024-11-28T10:25:27.081" v="146" actId="47"/>
        <pc:sldMkLst>
          <pc:docMk/>
          <pc:sldMk cId="0" sldId="275"/>
        </pc:sldMkLst>
      </pc:sldChg>
      <pc:sldChg chg="del">
        <pc:chgData name="Afonso Costa Henrique" userId="9e9b3605-668d-4dee-84b0-1f1bc75cfc02" providerId="ADAL" clId="{AC3EC3FA-1188-4FA4-A196-FE36496999BB}" dt="2024-11-28T10:25:27.695" v="147" actId="47"/>
        <pc:sldMkLst>
          <pc:docMk/>
          <pc:sldMk cId="0" sldId="276"/>
        </pc:sldMkLst>
      </pc:sldChg>
      <pc:sldChg chg="del">
        <pc:chgData name="Afonso Costa Henrique" userId="9e9b3605-668d-4dee-84b0-1f1bc75cfc02" providerId="ADAL" clId="{AC3EC3FA-1188-4FA4-A196-FE36496999BB}" dt="2024-11-28T10:25:28.564" v="148" actId="47"/>
        <pc:sldMkLst>
          <pc:docMk/>
          <pc:sldMk cId="0" sldId="277"/>
        </pc:sldMkLst>
      </pc:sldChg>
      <pc:sldChg chg="del">
        <pc:chgData name="Afonso Costa Henrique" userId="9e9b3605-668d-4dee-84b0-1f1bc75cfc02" providerId="ADAL" clId="{AC3EC3FA-1188-4FA4-A196-FE36496999BB}" dt="2024-11-28T10:25:30.093" v="149" actId="47"/>
        <pc:sldMkLst>
          <pc:docMk/>
          <pc:sldMk cId="0" sldId="278"/>
        </pc:sldMkLst>
      </pc:sldChg>
      <pc:sldChg chg="addSp modSp add mod">
        <pc:chgData name="Afonso Costa Henrique" userId="9e9b3605-668d-4dee-84b0-1f1bc75cfc02" providerId="ADAL" clId="{AC3EC3FA-1188-4FA4-A196-FE36496999BB}" dt="2024-11-28T10:24:54.842" v="125" actId="14100"/>
        <pc:sldMkLst>
          <pc:docMk/>
          <pc:sldMk cId="2348607282" sldId="279"/>
        </pc:sldMkLst>
        <pc:spChg chg="mod">
          <ac:chgData name="Afonso Costa Henrique" userId="9e9b3605-668d-4dee-84b0-1f1bc75cfc02" providerId="ADAL" clId="{AC3EC3FA-1188-4FA4-A196-FE36496999BB}" dt="2024-11-28T10:21:22.892" v="33" actId="1076"/>
          <ac:spMkLst>
            <pc:docMk/>
            <pc:sldMk cId="2348607282" sldId="279"/>
            <ac:spMk id="54" creationId="{76D6C995-E668-D8C4-6E0D-96B8F3539E64}"/>
          </ac:spMkLst>
        </pc:spChg>
        <pc:spChg chg="mod">
          <ac:chgData name="Afonso Costa Henrique" userId="9e9b3605-668d-4dee-84b0-1f1bc75cfc02" providerId="ADAL" clId="{AC3EC3FA-1188-4FA4-A196-FE36496999BB}" dt="2024-11-28T10:22:39.161" v="61" actId="1076"/>
          <ac:spMkLst>
            <pc:docMk/>
            <pc:sldMk cId="2348607282" sldId="279"/>
            <ac:spMk id="55" creationId="{93171032-D19D-72AE-6A5A-F7BFE905EE1E}"/>
          </ac:spMkLst>
        </pc:spChg>
        <pc:spChg chg="mod">
          <ac:chgData name="Afonso Costa Henrique" userId="9e9b3605-668d-4dee-84b0-1f1bc75cfc02" providerId="ADAL" clId="{AC3EC3FA-1188-4FA4-A196-FE36496999BB}" dt="2024-11-28T10:23:48.811" v="79"/>
          <ac:spMkLst>
            <pc:docMk/>
            <pc:sldMk cId="2348607282" sldId="279"/>
            <ac:spMk id="57" creationId="{17E1B624-C995-E5D1-F688-8E27F55B382A}"/>
          </ac:spMkLst>
        </pc:spChg>
        <pc:spChg chg="mod">
          <ac:chgData name="Afonso Costa Henrique" userId="9e9b3605-668d-4dee-84b0-1f1bc75cfc02" providerId="ADAL" clId="{AC3EC3FA-1188-4FA4-A196-FE36496999BB}" dt="2024-11-28T10:24:54.842" v="125" actId="14100"/>
          <ac:spMkLst>
            <pc:docMk/>
            <pc:sldMk cId="2348607282" sldId="279"/>
            <ac:spMk id="58" creationId="{269776D7-07CF-F0DD-BD7F-3EB7F8A46413}"/>
          </ac:spMkLst>
        </pc:spChg>
        <pc:picChg chg="add mod">
          <ac:chgData name="Afonso Costa Henrique" userId="9e9b3605-668d-4dee-84b0-1f1bc75cfc02" providerId="ADAL" clId="{AC3EC3FA-1188-4FA4-A196-FE36496999BB}" dt="2024-11-28T10:22:16.749" v="54" actId="1076"/>
          <ac:picMkLst>
            <pc:docMk/>
            <pc:sldMk cId="2348607282" sldId="279"/>
            <ac:picMk id="3" creationId="{DFE6F5BB-E843-4A21-4689-1DEBE4E3231F}"/>
          </ac:picMkLst>
        </pc:picChg>
      </pc:sldChg>
      <pc:sldChg chg="addSp delSp modSp add mod ord">
        <pc:chgData name="Afonso Costa Henrique" userId="9e9b3605-668d-4dee-84b0-1f1bc75cfc02" providerId="ADAL" clId="{AC3EC3FA-1188-4FA4-A196-FE36496999BB}" dt="2024-11-28T10:30:03.821" v="322"/>
        <pc:sldMkLst>
          <pc:docMk/>
          <pc:sldMk cId="3378947436" sldId="280"/>
        </pc:sldMkLst>
        <pc:spChg chg="add del mod">
          <ac:chgData name="Afonso Costa Henrique" userId="9e9b3605-668d-4dee-84b0-1f1bc75cfc02" providerId="ADAL" clId="{AC3EC3FA-1188-4FA4-A196-FE36496999BB}" dt="2024-11-28T10:26:03.620" v="152" actId="478"/>
          <ac:spMkLst>
            <pc:docMk/>
            <pc:sldMk cId="3378947436" sldId="280"/>
            <ac:spMk id="4" creationId="{71A249D7-9D9D-9CAB-BA1C-6C696D8BB243}"/>
          </ac:spMkLst>
        </pc:spChg>
        <pc:spChg chg="add del mod">
          <ac:chgData name="Afonso Costa Henrique" userId="9e9b3605-668d-4dee-84b0-1f1bc75cfc02" providerId="ADAL" clId="{AC3EC3FA-1188-4FA4-A196-FE36496999BB}" dt="2024-11-28T10:26:09.106" v="157" actId="478"/>
          <ac:spMkLst>
            <pc:docMk/>
            <pc:sldMk cId="3378947436" sldId="280"/>
            <ac:spMk id="6" creationId="{2B309219-359A-273F-7B9E-00A24D93C465}"/>
          </ac:spMkLst>
        </pc:spChg>
        <pc:spChg chg="add mod">
          <ac:chgData name="Afonso Costa Henrique" userId="9e9b3605-668d-4dee-84b0-1f1bc75cfc02" providerId="ADAL" clId="{AC3EC3FA-1188-4FA4-A196-FE36496999BB}" dt="2024-11-28T10:28:23.671" v="175" actId="1076"/>
          <ac:spMkLst>
            <pc:docMk/>
            <pc:sldMk cId="3378947436" sldId="280"/>
            <ac:spMk id="8" creationId="{D8233420-C55A-F6BA-D35B-4A1DC982D5D0}"/>
          </ac:spMkLst>
        </pc:spChg>
        <pc:spChg chg="add mod">
          <ac:chgData name="Afonso Costa Henrique" userId="9e9b3605-668d-4dee-84b0-1f1bc75cfc02" providerId="ADAL" clId="{AC3EC3FA-1188-4FA4-A196-FE36496999BB}" dt="2024-11-28T10:28:01.092" v="172" actId="1076"/>
          <ac:spMkLst>
            <pc:docMk/>
            <pc:sldMk cId="3378947436" sldId="280"/>
            <ac:spMk id="9" creationId="{87887AE4-0139-C376-0DBF-BD6118F84242}"/>
          </ac:spMkLst>
        </pc:spChg>
        <pc:spChg chg="add mod">
          <ac:chgData name="Afonso Costa Henrique" userId="9e9b3605-668d-4dee-84b0-1f1bc75cfc02" providerId="ADAL" clId="{AC3EC3FA-1188-4FA4-A196-FE36496999BB}" dt="2024-11-28T10:28:40.178" v="178" actId="114"/>
          <ac:spMkLst>
            <pc:docMk/>
            <pc:sldMk cId="3378947436" sldId="280"/>
            <ac:spMk id="10" creationId="{747333D9-21A6-5FE6-377B-B54782865EB4}"/>
          </ac:spMkLst>
        </pc:spChg>
        <pc:spChg chg="add mod">
          <ac:chgData name="Afonso Costa Henrique" userId="9e9b3605-668d-4dee-84b0-1f1bc75cfc02" providerId="ADAL" clId="{AC3EC3FA-1188-4FA4-A196-FE36496999BB}" dt="2024-11-28T10:29:58.989" v="319" actId="313"/>
          <ac:spMkLst>
            <pc:docMk/>
            <pc:sldMk cId="3378947436" sldId="280"/>
            <ac:spMk id="11" creationId="{014035D0-7C9A-247E-0292-A84A555205A5}"/>
          </ac:spMkLst>
        </pc:spChg>
        <pc:spChg chg="del">
          <ac:chgData name="Afonso Costa Henrique" userId="9e9b3605-668d-4dee-84b0-1f1bc75cfc02" providerId="ADAL" clId="{AC3EC3FA-1188-4FA4-A196-FE36496999BB}" dt="2024-11-28T10:26:01.864" v="151" actId="478"/>
          <ac:spMkLst>
            <pc:docMk/>
            <pc:sldMk cId="3378947436" sldId="280"/>
            <ac:spMk id="54" creationId="{DE98ECC2-F676-5BD0-D0A0-D6CC62153292}"/>
          </ac:spMkLst>
        </pc:spChg>
        <pc:spChg chg="del">
          <ac:chgData name="Afonso Costa Henrique" userId="9e9b3605-668d-4dee-84b0-1f1bc75cfc02" providerId="ADAL" clId="{AC3EC3FA-1188-4FA4-A196-FE36496999BB}" dt="2024-11-28T10:26:06.746" v="154" actId="478"/>
          <ac:spMkLst>
            <pc:docMk/>
            <pc:sldMk cId="3378947436" sldId="280"/>
            <ac:spMk id="55" creationId="{0C866704-E23F-B315-0D3B-7DB99E60A13F}"/>
          </ac:spMkLst>
        </pc:spChg>
        <pc:spChg chg="del mod">
          <ac:chgData name="Afonso Costa Henrique" userId="9e9b3605-668d-4dee-84b0-1f1bc75cfc02" providerId="ADAL" clId="{AC3EC3FA-1188-4FA4-A196-FE36496999BB}" dt="2024-11-28T10:26:08.136" v="156" actId="478"/>
          <ac:spMkLst>
            <pc:docMk/>
            <pc:sldMk cId="3378947436" sldId="280"/>
            <ac:spMk id="57" creationId="{14ECCAC9-0329-ABB6-CD35-079989F4AA4B}"/>
          </ac:spMkLst>
        </pc:spChg>
        <pc:picChg chg="del">
          <ac:chgData name="Afonso Costa Henrique" userId="9e9b3605-668d-4dee-84b0-1f1bc75cfc02" providerId="ADAL" clId="{AC3EC3FA-1188-4FA4-A196-FE36496999BB}" dt="2024-11-28T10:26:04.208" v="153" actId="478"/>
          <ac:picMkLst>
            <pc:docMk/>
            <pc:sldMk cId="3378947436" sldId="280"/>
            <ac:picMk id="3" creationId="{D64820E0-784C-D67E-3233-CBF198411B1D}"/>
          </ac:picMkLst>
        </pc:picChg>
        <pc:picChg chg="add mod">
          <ac:chgData name="Afonso Costa Henrique" userId="9e9b3605-668d-4dee-84b0-1f1bc75cfc02" providerId="ADAL" clId="{AC3EC3FA-1188-4FA4-A196-FE36496999BB}" dt="2024-11-28T10:27:37.313" v="165" actId="1076"/>
          <ac:picMkLst>
            <pc:docMk/>
            <pc:sldMk cId="3378947436" sldId="280"/>
            <ac:picMk id="7" creationId="{08ACE0E9-6D4A-1FF1-A7BB-24CBDE999024}"/>
          </ac:picMkLst>
        </pc:picChg>
      </pc:sldChg>
      <pc:sldChg chg="delSp modSp add mod">
        <pc:chgData name="Afonso Costa Henrique" userId="9e9b3605-668d-4dee-84b0-1f1bc75cfc02" providerId="ADAL" clId="{AC3EC3FA-1188-4FA4-A196-FE36496999BB}" dt="2024-11-28T10:30:36.192" v="330" actId="478"/>
        <pc:sldMkLst>
          <pc:docMk/>
          <pc:sldMk cId="1886193773" sldId="281"/>
        </pc:sldMkLst>
        <pc:spChg chg="del mod">
          <ac:chgData name="Afonso Costa Henrique" userId="9e9b3605-668d-4dee-84b0-1f1bc75cfc02" providerId="ADAL" clId="{AC3EC3FA-1188-4FA4-A196-FE36496999BB}" dt="2024-11-28T10:30:34.680" v="328" actId="478"/>
          <ac:spMkLst>
            <pc:docMk/>
            <pc:sldMk cId="1886193773" sldId="281"/>
            <ac:spMk id="8" creationId="{E21CC534-D47E-81D2-74D3-540235D43ED7}"/>
          </ac:spMkLst>
        </pc:spChg>
        <pc:spChg chg="del">
          <ac:chgData name="Afonso Costa Henrique" userId="9e9b3605-668d-4dee-84b0-1f1bc75cfc02" providerId="ADAL" clId="{AC3EC3FA-1188-4FA4-A196-FE36496999BB}" dt="2024-11-28T10:30:35.181" v="329" actId="478"/>
          <ac:spMkLst>
            <pc:docMk/>
            <pc:sldMk cId="1886193773" sldId="281"/>
            <ac:spMk id="9" creationId="{6AD11C0E-68A3-EF38-886C-7D150276830D}"/>
          </ac:spMkLst>
        </pc:spChg>
        <pc:spChg chg="del">
          <ac:chgData name="Afonso Costa Henrique" userId="9e9b3605-668d-4dee-84b0-1f1bc75cfc02" providerId="ADAL" clId="{AC3EC3FA-1188-4FA4-A196-FE36496999BB}" dt="2024-11-28T10:30:36.192" v="330" actId="478"/>
          <ac:spMkLst>
            <pc:docMk/>
            <pc:sldMk cId="1886193773" sldId="281"/>
            <ac:spMk id="10" creationId="{6BE28F43-E783-A9C4-2F15-5FB7B1D44FDE}"/>
          </ac:spMkLst>
        </pc:spChg>
        <pc:spChg chg="mod">
          <ac:chgData name="Afonso Costa Henrique" userId="9e9b3605-668d-4dee-84b0-1f1bc75cfc02" providerId="ADAL" clId="{AC3EC3FA-1188-4FA4-A196-FE36496999BB}" dt="2024-11-28T10:30:29.675" v="325" actId="1076"/>
          <ac:spMkLst>
            <pc:docMk/>
            <pc:sldMk cId="1886193773" sldId="281"/>
            <ac:spMk id="11" creationId="{CAA9FFA4-15C9-8861-F4C7-B06F24A47C19}"/>
          </ac:spMkLst>
        </pc:spChg>
        <pc:picChg chg="del">
          <ac:chgData name="Afonso Costa Henrique" userId="9e9b3605-668d-4dee-84b0-1f1bc75cfc02" providerId="ADAL" clId="{AC3EC3FA-1188-4FA4-A196-FE36496999BB}" dt="2024-11-28T10:30:31.524" v="326" actId="478"/>
          <ac:picMkLst>
            <pc:docMk/>
            <pc:sldMk cId="1886193773" sldId="281"/>
            <ac:picMk id="7" creationId="{DF2B6D98-1326-4549-AEB5-BD64A177FF6D}"/>
          </ac:picMkLst>
        </pc:picChg>
      </pc:sldChg>
      <pc:sldMasterChg chg="delSldLayout">
        <pc:chgData name="Afonso Costa Henrique" userId="9e9b3605-668d-4dee-84b0-1f1bc75cfc02" providerId="ADAL" clId="{AC3EC3FA-1188-4FA4-A196-FE36496999BB}" dt="2024-11-28T10:25:30.093" v="149" actId="47"/>
        <pc:sldMasterMkLst>
          <pc:docMk/>
          <pc:sldMasterMk cId="0" sldId="2147483648"/>
        </pc:sldMasterMkLst>
        <pc:sldLayoutChg chg="del">
          <pc:chgData name="Afonso Costa Henrique" userId="9e9b3605-668d-4dee-84b0-1f1bc75cfc02" providerId="ADAL" clId="{AC3EC3FA-1188-4FA4-A196-FE36496999BB}" dt="2024-11-28T10:25:30.093" v="149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B414E66-1919-FF4F-D787-C9B02B8EF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>
            <a:extLst>
              <a:ext uri="{FF2B5EF4-FFF2-40B4-BE49-F238E27FC236}">
                <a16:creationId xmlns:a16="http://schemas.microsoft.com/office/drawing/2014/main" id="{EEC95F54-02AA-128B-61E5-D957FF92EF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>
            <a:extLst>
              <a:ext uri="{FF2B5EF4-FFF2-40B4-BE49-F238E27FC236}">
                <a16:creationId xmlns:a16="http://schemas.microsoft.com/office/drawing/2014/main" id="{C5B15F72-9A2D-67AC-CA1F-5F3CBEC9D1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88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8CBFAF14-93C9-3743-F207-AA0D9A0E7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>
            <a:extLst>
              <a:ext uri="{FF2B5EF4-FFF2-40B4-BE49-F238E27FC236}">
                <a16:creationId xmlns:a16="http://schemas.microsoft.com/office/drawing/2014/main" id="{03599A94-C502-6C67-4729-9B4267C6D7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>
            <a:extLst>
              <a:ext uri="{FF2B5EF4-FFF2-40B4-BE49-F238E27FC236}">
                <a16:creationId xmlns:a16="http://schemas.microsoft.com/office/drawing/2014/main" id="{F1C6A313-2791-55A4-2170-24C14854D7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023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E54D08D4-7159-5983-0CF8-F9C16B5FF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>
            <a:extLst>
              <a:ext uri="{FF2B5EF4-FFF2-40B4-BE49-F238E27FC236}">
                <a16:creationId xmlns:a16="http://schemas.microsoft.com/office/drawing/2014/main" id="{FD2D782F-CC43-365E-50ED-17E7322802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>
            <a:extLst>
              <a:ext uri="{FF2B5EF4-FFF2-40B4-BE49-F238E27FC236}">
                <a16:creationId xmlns:a16="http://schemas.microsoft.com/office/drawing/2014/main" id="{99D23B03-A67C-4AD7-B32C-1E471EF02C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45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0" y="1336350"/>
            <a:ext cx="8520600" cy="13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600" b="1" dirty="0">
                <a:latin typeface="Bebas Neue"/>
                <a:ea typeface="Bebas Neue"/>
                <a:cs typeface="Bebas Neue"/>
                <a:sym typeface="Bebas Neue"/>
              </a:rPr>
              <a:t>Produção de Latas de Conserva</a:t>
            </a:r>
            <a:endParaRPr sz="3600" b="1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99075"/>
            <a:ext cx="85206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 sz="1400" b="1">
                <a:latin typeface="Bebas Neue"/>
                <a:ea typeface="Bebas Neue"/>
                <a:cs typeface="Bebas Neue"/>
                <a:sym typeface="Bebas Neue"/>
              </a:rPr>
              <a:t>Processos de Fabrico - I</a:t>
            </a:r>
            <a:endParaRPr sz="1400" b="1">
              <a:latin typeface="Bebas Neue"/>
              <a:ea typeface="Bebas Neue"/>
              <a:cs typeface="Bebas Neue"/>
              <a:sym typeface="Bebas Neue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 sz="1400" b="1">
                <a:latin typeface="Bebas Neue"/>
                <a:ea typeface="Bebas Neue"/>
                <a:cs typeface="Bebas Neue"/>
                <a:sym typeface="Bebas Neue"/>
              </a:rPr>
              <a:t>2022/23</a:t>
            </a:r>
            <a:endParaRPr sz="1400" b="1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3400" y="0"/>
            <a:ext cx="1460600" cy="6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1682100" y="3748825"/>
            <a:ext cx="5779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 b="1" i="0" u="none" strike="noStrike" cap="none">
                <a:solidFill>
                  <a:srgbClr val="B7B7B7"/>
                </a:solidFill>
                <a:latin typeface="Bebas Neue"/>
                <a:ea typeface="Bebas Neue"/>
                <a:cs typeface="Bebas Neue"/>
                <a:sym typeface="Bebas Neue"/>
              </a:rPr>
              <a:t>Afonso Henrique nº 98555</a:t>
            </a:r>
            <a:endParaRPr sz="1200" b="1" i="0" u="none" strike="noStrike" cap="none">
              <a:solidFill>
                <a:srgbClr val="B7B7B7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 b="1" i="0" u="none" strike="noStrike" cap="none">
                <a:solidFill>
                  <a:srgbClr val="B7B7B7"/>
                </a:solidFill>
                <a:latin typeface="Bebas Neue"/>
                <a:ea typeface="Bebas Neue"/>
                <a:cs typeface="Bebas Neue"/>
                <a:sym typeface="Bebas Neue"/>
              </a:rPr>
              <a:t>José Fernandes nº100209</a:t>
            </a:r>
            <a:endParaRPr sz="1200" b="1" i="0" u="none" strike="noStrike" cap="none">
              <a:solidFill>
                <a:srgbClr val="B7B7B7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 b="1" i="0" u="none" strike="noStrike" cap="none">
                <a:solidFill>
                  <a:srgbClr val="B7B7B7"/>
                </a:solidFill>
                <a:latin typeface="Bebas Neue"/>
                <a:ea typeface="Bebas Neue"/>
                <a:cs typeface="Bebas Neue"/>
                <a:sym typeface="Bebas Neue"/>
              </a:rPr>
              <a:t>Rodolfo Amorim nº100260</a:t>
            </a:r>
            <a:endParaRPr sz="1200" b="1" i="0" u="none" strike="noStrike" cap="none">
              <a:solidFill>
                <a:srgbClr val="B7B7B7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 b="1" i="0" u="none" strike="noStrike" cap="none">
                <a:solidFill>
                  <a:srgbClr val="B7B7B7"/>
                </a:solidFill>
                <a:latin typeface="Bebas Neue"/>
                <a:ea typeface="Bebas Neue"/>
                <a:cs typeface="Bebas Neue"/>
                <a:sym typeface="Bebas Neue"/>
              </a:rPr>
              <a:t>Rodrigo Amorim nº100702</a:t>
            </a:r>
            <a:endParaRPr sz="1400" i="0" u="none" strike="noStrike" cap="none">
              <a:solidFill>
                <a:srgbClr val="B7B7B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0" y="0"/>
            <a:ext cx="192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200" b="0" i="0" u="none" strike="noStrike" cap="none" dirty="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PF - I 22/23, grupo H</a:t>
            </a:r>
            <a:endParaRPr sz="1200" b="0" i="0" u="none" strike="noStrike" cap="none" dirty="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EE3687C-92E6-0B1E-614E-522C167D1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57" y="712627"/>
            <a:ext cx="7053943" cy="41039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47FAFF60-05F6-AEE3-9E6B-10B79F111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>
            <a:extLst>
              <a:ext uri="{FF2B5EF4-FFF2-40B4-BE49-F238E27FC236}">
                <a16:creationId xmlns:a16="http://schemas.microsoft.com/office/drawing/2014/main" id="{76D6C995-E668-D8C4-6E0D-96B8F3539E6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8822" y="160764"/>
            <a:ext cx="8520600" cy="13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kumimoji="0" lang="pt-PT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Controlo de Plataforma Sísmica</a:t>
            </a:r>
            <a:endParaRPr lang="pt-PT" sz="3000" b="1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5" name="Google Shape;55;p1">
            <a:extLst>
              <a:ext uri="{FF2B5EF4-FFF2-40B4-BE49-F238E27FC236}">
                <a16:creationId xmlns:a16="http://schemas.microsoft.com/office/drawing/2014/main" id="{93171032-D19D-72AE-6A5A-F7BFE905EE1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699" y="3404077"/>
            <a:ext cx="85206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 sz="1400" b="1" dirty="0">
                <a:latin typeface="Bebas Neue"/>
                <a:ea typeface="Bebas Neue"/>
                <a:cs typeface="Bebas Neue"/>
                <a:sym typeface="Bebas Neue"/>
              </a:rPr>
              <a:t>Projeto de Sistemas Mecatrónicos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 sz="1400" b="1" dirty="0">
                <a:latin typeface="Bebas Neue"/>
                <a:ea typeface="Bebas Neue"/>
                <a:cs typeface="Bebas Neue"/>
                <a:sym typeface="Bebas Neue"/>
              </a:rPr>
              <a:t>2024/2025</a:t>
            </a:r>
            <a:endParaRPr sz="1400" b="1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6" name="Google Shape;56;p1">
            <a:extLst>
              <a:ext uri="{FF2B5EF4-FFF2-40B4-BE49-F238E27FC236}">
                <a16:creationId xmlns:a16="http://schemas.microsoft.com/office/drawing/2014/main" id="{2745B943-CCA9-4416-21DF-B4DD13C7AA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3400" y="0"/>
            <a:ext cx="1460600" cy="6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>
            <a:extLst>
              <a:ext uri="{FF2B5EF4-FFF2-40B4-BE49-F238E27FC236}">
                <a16:creationId xmlns:a16="http://schemas.microsoft.com/office/drawing/2014/main" id="{17E1B624-C995-E5D1-F688-8E27F55B382A}"/>
              </a:ext>
            </a:extLst>
          </p:cNvPr>
          <p:cNvSpPr txBox="1"/>
          <p:nvPr/>
        </p:nvSpPr>
        <p:spPr>
          <a:xfrm>
            <a:off x="2415123" y="4132755"/>
            <a:ext cx="4313752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 b="1" i="0" u="none" strike="noStrike" cap="none" dirty="0">
                <a:solidFill>
                  <a:schemeClr val="accent2">
                    <a:lumMod val="50000"/>
                    <a:lumOff val="50000"/>
                  </a:schemeClr>
                </a:solidFill>
                <a:latin typeface="Bebas Neue"/>
                <a:ea typeface="Bebas Neue"/>
                <a:cs typeface="Bebas Neue"/>
                <a:sym typeface="Bebas Neue"/>
              </a:rPr>
              <a:t>Afonso Costa Henrique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 b="1" i="0" u="none" strike="noStrike" cap="none" dirty="0">
                <a:solidFill>
                  <a:schemeClr val="accent2">
                    <a:lumMod val="50000"/>
                    <a:lumOff val="50000"/>
                  </a:schemeClr>
                </a:solidFill>
                <a:latin typeface="Bebas Neue"/>
                <a:ea typeface="Bebas Neue"/>
                <a:cs typeface="Bebas Neue"/>
                <a:sym typeface="Bebas Neue"/>
              </a:rPr>
              <a:t>Miguel </a:t>
            </a:r>
            <a:r>
              <a:rPr lang="pt-PT" sz="1200" b="1" i="0" u="none" strike="noStrike" cap="none" dirty="0" err="1">
                <a:solidFill>
                  <a:schemeClr val="accent2">
                    <a:lumMod val="50000"/>
                    <a:lumOff val="50000"/>
                  </a:schemeClr>
                </a:solidFill>
                <a:latin typeface="Bebas Neue"/>
                <a:ea typeface="Bebas Neue"/>
                <a:cs typeface="Bebas Neue"/>
                <a:sym typeface="Bebas Neue"/>
              </a:rPr>
              <a:t>Ayala</a:t>
            </a:r>
            <a:r>
              <a:rPr lang="pt-PT" sz="1200" b="1" i="0" u="none" strike="noStrike" cap="none" dirty="0">
                <a:solidFill>
                  <a:schemeClr val="accent2">
                    <a:lumMod val="50000"/>
                    <a:lumOff val="50000"/>
                  </a:schemeClr>
                </a:solidFill>
                <a:latin typeface="Bebas Neue"/>
                <a:ea typeface="Bebas Neue"/>
                <a:cs typeface="Bebas Neue"/>
                <a:sym typeface="Bebas Neue"/>
              </a:rPr>
              <a:t> Botto</a:t>
            </a:r>
            <a:endParaRPr lang="pt-PT" sz="1200" b="1" dirty="0">
              <a:solidFill>
                <a:schemeClr val="accent2">
                  <a:lumMod val="50000"/>
                  <a:lumOff val="50000"/>
                </a:schemeClr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 b="1" i="0" u="none" strike="noStrike" cap="none" dirty="0">
                <a:solidFill>
                  <a:schemeClr val="accent2">
                    <a:lumMod val="50000"/>
                    <a:lumOff val="50000"/>
                  </a:schemeClr>
                </a:solidFill>
                <a:latin typeface="Bebas Neue"/>
                <a:ea typeface="Bebas Neue"/>
                <a:cs typeface="Bebas Neue"/>
                <a:sym typeface="Bebas Neue"/>
              </a:rPr>
              <a:t>Fernando Pires de Oliveira </a:t>
            </a:r>
            <a:endParaRPr sz="1200" b="1" i="0" u="none" strike="noStrike" cap="none" dirty="0">
              <a:solidFill>
                <a:schemeClr val="accent2">
                  <a:lumMod val="50000"/>
                  <a:lumOff val="50000"/>
                </a:schemeClr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8" name="Google Shape;58;p1">
            <a:extLst>
              <a:ext uri="{FF2B5EF4-FFF2-40B4-BE49-F238E27FC236}">
                <a16:creationId xmlns:a16="http://schemas.microsoft.com/office/drawing/2014/main" id="{269776D7-07CF-F0DD-BD7F-3EB7F8A46413}"/>
              </a:ext>
            </a:extLst>
          </p:cNvPr>
          <p:cNvSpPr txBox="1"/>
          <p:nvPr/>
        </p:nvSpPr>
        <p:spPr>
          <a:xfrm>
            <a:off x="0" y="0"/>
            <a:ext cx="1371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200" b="0" i="0" u="none" strike="noStrike" cap="none" dirty="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PSM - 2024/2025</a:t>
            </a:r>
          </a:p>
        </p:txBody>
      </p:sp>
      <p:pic>
        <p:nvPicPr>
          <p:cNvPr id="3" name="Imagem 2" descr="Uma imagem com Modelo em escala, Brinquedo de conjunto para construção, Bloco de brincar, plástico&#10;&#10;Descrição gerada automaticamente">
            <a:extLst>
              <a:ext uri="{FF2B5EF4-FFF2-40B4-BE49-F238E27FC236}">
                <a16:creationId xmlns:a16="http://schemas.microsoft.com/office/drawing/2014/main" id="{DFE6F5BB-E843-4A21-4689-1DEBE4E32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828" y="1195000"/>
            <a:ext cx="2950343" cy="203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0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145A69A1-7837-DFEB-8CB0-A3AB43B96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">
            <a:extLst>
              <a:ext uri="{FF2B5EF4-FFF2-40B4-BE49-F238E27FC236}">
                <a16:creationId xmlns:a16="http://schemas.microsoft.com/office/drawing/2014/main" id="{AD229C63-8211-9890-1D2F-C95A3B819E5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3400" y="0"/>
            <a:ext cx="1460600" cy="6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>
            <a:extLst>
              <a:ext uri="{FF2B5EF4-FFF2-40B4-BE49-F238E27FC236}">
                <a16:creationId xmlns:a16="http://schemas.microsoft.com/office/drawing/2014/main" id="{5F5F29D4-9CB7-8CBE-A496-BF13BF085F62}"/>
              </a:ext>
            </a:extLst>
          </p:cNvPr>
          <p:cNvSpPr txBox="1"/>
          <p:nvPr/>
        </p:nvSpPr>
        <p:spPr>
          <a:xfrm>
            <a:off x="0" y="0"/>
            <a:ext cx="1371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200" b="0" i="0" u="none" strike="noStrike" cap="none" dirty="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PSM - 2024/2025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A9FFA4-15C9-8861-F4C7-B06F24A47C19}"/>
              </a:ext>
            </a:extLst>
          </p:cNvPr>
          <p:cNvSpPr txBox="1"/>
          <p:nvPr/>
        </p:nvSpPr>
        <p:spPr>
          <a:xfrm>
            <a:off x="3155859" y="321337"/>
            <a:ext cx="2783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b="1" dirty="0"/>
              <a:t>Revisão do Estado da Arte</a:t>
            </a:r>
          </a:p>
        </p:txBody>
      </p:sp>
    </p:spTree>
    <p:extLst>
      <p:ext uri="{BB962C8B-B14F-4D97-AF65-F5344CB8AC3E}">
        <p14:creationId xmlns:p14="http://schemas.microsoft.com/office/powerpoint/2010/main" val="188619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72DACFE-CA05-F13C-8A26-9EE51ED2E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">
            <a:extLst>
              <a:ext uri="{FF2B5EF4-FFF2-40B4-BE49-F238E27FC236}">
                <a16:creationId xmlns:a16="http://schemas.microsoft.com/office/drawing/2014/main" id="{B00B9D1C-20A9-EB94-8B3E-E1E2668CD18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3400" y="0"/>
            <a:ext cx="1460600" cy="6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>
            <a:extLst>
              <a:ext uri="{FF2B5EF4-FFF2-40B4-BE49-F238E27FC236}">
                <a16:creationId xmlns:a16="http://schemas.microsoft.com/office/drawing/2014/main" id="{E3F63555-CCFB-60B0-6B37-8E23963AF987}"/>
              </a:ext>
            </a:extLst>
          </p:cNvPr>
          <p:cNvSpPr txBox="1"/>
          <p:nvPr/>
        </p:nvSpPr>
        <p:spPr>
          <a:xfrm>
            <a:off x="0" y="0"/>
            <a:ext cx="1371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200" b="0" i="0" u="none" strike="noStrike" cap="none" dirty="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PSM - 2024/2025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8ACE0E9-6D4A-1FF1-A7BB-24CBDE999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45" y="896458"/>
            <a:ext cx="8812162" cy="145413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8233420-C55A-F6BA-D35B-4A1DC982D5D0}"/>
              </a:ext>
            </a:extLst>
          </p:cNvPr>
          <p:cNvSpPr txBox="1"/>
          <p:nvPr/>
        </p:nvSpPr>
        <p:spPr>
          <a:xfrm>
            <a:off x="0" y="2654408"/>
            <a:ext cx="39595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% </a:t>
            </a:r>
            <a:r>
              <a:rPr lang="pt-PT" sz="900" b="1" i="0" dirty="0" err="1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table</a:t>
            </a:r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PT" sz="900" b="1" i="0" dirty="0" err="1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actuator</a:t>
            </a:r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 parameters</a:t>
            </a:r>
            <a:endParaRPr lang="pt-PT" sz="900" b="1" i="0" dirty="0">
              <a:effectLst/>
              <a:latin typeface="Verdana" panose="020B0604030504040204" pitchFamily="34" charset="0"/>
            </a:endParaRPr>
          </a:p>
          <a:p>
            <a:r>
              <a:rPr lang="pt-PT" sz="900" b="1" i="0" dirty="0" err="1">
                <a:effectLst/>
                <a:latin typeface="Verdana" panose="020B0604030504040204" pitchFamily="34" charset="0"/>
              </a:rPr>
              <a:t>k_p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 = 1.2993; </a:t>
            </a:r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% V/cm</a:t>
            </a:r>
            <a:endParaRPr lang="pt-PT" sz="900" b="1" i="0" dirty="0">
              <a:effectLst/>
              <a:latin typeface="Verdana" panose="020B0604030504040204" pitchFamily="34" charset="0"/>
            </a:endParaRPr>
          </a:p>
          <a:p>
            <a:r>
              <a:rPr lang="pt-PT" sz="900" b="1" i="0" dirty="0" err="1">
                <a:effectLst/>
                <a:latin typeface="Verdana" panose="020B0604030504040204" pitchFamily="34" charset="0"/>
              </a:rPr>
              <a:t>tau_sv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 = 0.0246; </a:t>
            </a:r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% s</a:t>
            </a:r>
            <a:endParaRPr lang="pt-PT" sz="900" b="1" i="0" dirty="0">
              <a:effectLst/>
              <a:latin typeface="Verdana" panose="020B0604030504040204" pitchFamily="34" charset="0"/>
            </a:endParaRPr>
          </a:p>
          <a:p>
            <a:r>
              <a:rPr lang="pt-PT" sz="900" b="1" i="0" dirty="0" err="1">
                <a:effectLst/>
                <a:latin typeface="Verdana" panose="020B0604030504040204" pitchFamily="34" charset="0"/>
              </a:rPr>
              <a:t>k_sv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 = 1934.50; </a:t>
            </a:r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% cm^3/s/V</a:t>
            </a:r>
            <a:endParaRPr lang="pt-PT" sz="900" b="1" i="0" dirty="0">
              <a:effectLst/>
              <a:latin typeface="Verdana" panose="020B0604030504040204" pitchFamily="34" charset="0"/>
            </a:endParaRPr>
          </a:p>
          <a:p>
            <a:r>
              <a:rPr lang="pt-PT" sz="900" b="1" i="0" dirty="0" err="1">
                <a:effectLst/>
                <a:latin typeface="Verdana" panose="020B0604030504040204" pitchFamily="34" charset="0"/>
              </a:rPr>
              <a:t>k_q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 = 1934.50; </a:t>
            </a:r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% cm^3/s/V</a:t>
            </a:r>
            <a:endParaRPr lang="pt-PT" sz="900" b="1" i="0" dirty="0">
              <a:effectLst/>
              <a:latin typeface="Verdana" panose="020B0604030504040204" pitchFamily="34" charset="0"/>
            </a:endParaRPr>
          </a:p>
          <a:p>
            <a:r>
              <a:rPr lang="pt-PT" sz="900" b="1" i="0" dirty="0" err="1">
                <a:effectLst/>
                <a:latin typeface="Verdana" panose="020B0604030504040204" pitchFamily="34" charset="0"/>
              </a:rPr>
              <a:t>k_pl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 = 1.67401e-7; </a:t>
            </a:r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% m^3/s/kPa = </a:t>
            </a:r>
            <a:r>
              <a:rPr lang="pt-PT" sz="900" b="1" i="0" dirty="0" err="1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K_c</a:t>
            </a:r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 + C_L</a:t>
            </a:r>
            <a:endParaRPr lang="pt-PT" sz="900" b="1" i="0" dirty="0">
              <a:effectLst/>
              <a:latin typeface="Verdana" panose="020B0604030504040204" pitchFamily="34" charset="0"/>
            </a:endParaRPr>
          </a:p>
          <a:p>
            <a:r>
              <a:rPr lang="pt-PT" sz="900" b="1" i="0" dirty="0" err="1">
                <a:effectLst/>
                <a:latin typeface="Verdana" panose="020B0604030504040204" pitchFamily="34" charset="0"/>
              </a:rPr>
              <a:t>beta_e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 = 193716.28; </a:t>
            </a:r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% kPa</a:t>
            </a:r>
            <a:endParaRPr lang="pt-PT" sz="900" b="1" i="0" dirty="0">
              <a:effectLst/>
              <a:latin typeface="Verdana" panose="020B0604030504040204" pitchFamily="34" charset="0"/>
            </a:endParaRPr>
          </a:p>
          <a:p>
            <a:r>
              <a:rPr lang="pt-PT" sz="900" b="1" i="0" dirty="0" err="1">
                <a:effectLst/>
                <a:latin typeface="Verdana" panose="020B0604030504040204" pitchFamily="34" charset="0"/>
              </a:rPr>
              <a:t>V_t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 = 0.002659; </a:t>
            </a:r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% m^3</a:t>
            </a:r>
            <a:endParaRPr lang="pt-PT" sz="900" b="1" i="0" dirty="0">
              <a:effectLst/>
              <a:latin typeface="Verdana" panose="020B0604030504040204" pitchFamily="34" charset="0"/>
            </a:endParaRPr>
          </a:p>
          <a:p>
            <a:r>
              <a:rPr lang="pt-PT" sz="900" b="1" i="0" dirty="0">
                <a:effectLst/>
                <a:latin typeface="Verdana" panose="020B0604030504040204" pitchFamily="34" charset="0"/>
              </a:rPr>
              <a:t>A = 0.012456; </a:t>
            </a:r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% m^2</a:t>
            </a:r>
            <a:endParaRPr lang="pt-PT" sz="900" b="1" i="0" dirty="0">
              <a:effectLst/>
              <a:latin typeface="Verdana" panose="020B0604030504040204" pitchFamily="34" charset="0"/>
            </a:endParaRPr>
          </a:p>
          <a:p>
            <a:r>
              <a:rPr lang="pt-PT" sz="900" b="1" i="0" dirty="0" err="1">
                <a:effectLst/>
                <a:latin typeface="Verdana" panose="020B0604030504040204" pitchFamily="34" charset="0"/>
              </a:rPr>
              <a:t>m_p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 = 1.9751; </a:t>
            </a:r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% </a:t>
            </a:r>
            <a:r>
              <a:rPr lang="pt-PT" sz="900" b="1" i="0" dirty="0" err="1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ton</a:t>
            </a:r>
            <a:endParaRPr lang="pt-PT" sz="900" b="1" i="0" dirty="0">
              <a:effectLst/>
              <a:latin typeface="Verdana" panose="020B0604030504040204" pitchFamily="34" charset="0"/>
            </a:endParaRPr>
          </a:p>
          <a:p>
            <a:r>
              <a:rPr lang="pt-PT" sz="900" b="1" i="0" dirty="0" err="1">
                <a:effectLst/>
                <a:latin typeface="Verdana" panose="020B0604030504040204" pitchFamily="34" charset="0"/>
              </a:rPr>
              <a:t>m_T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 = </a:t>
            </a:r>
            <a:r>
              <a:rPr lang="pt-PT" sz="900" b="1" i="0" dirty="0" err="1">
                <a:effectLst/>
                <a:latin typeface="Verdana" panose="020B0604030504040204" pitchFamily="34" charset="0"/>
              </a:rPr>
              <a:t>m_p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;</a:t>
            </a:r>
          </a:p>
          <a:p>
            <a:r>
              <a:rPr lang="pt-PT" sz="900" b="1" i="0" dirty="0" err="1">
                <a:effectLst/>
                <a:latin typeface="Verdana" panose="020B0604030504040204" pitchFamily="34" charset="0"/>
              </a:rPr>
              <a:t>c_t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 = 5.7800; </a:t>
            </a:r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% </a:t>
            </a:r>
            <a:r>
              <a:rPr lang="pt-PT" sz="900" b="1" i="0" dirty="0" err="1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kNs</a:t>
            </a:r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/m</a:t>
            </a:r>
            <a:endParaRPr lang="pt-PT" sz="900" b="1" i="0" dirty="0">
              <a:effectLst/>
              <a:latin typeface="Verdana" panose="020B0604030504040204" pitchFamily="34" charset="0"/>
            </a:endParaRPr>
          </a:p>
          <a:p>
            <a:r>
              <a:rPr lang="pt-PT" sz="900" b="1" i="0" dirty="0" err="1">
                <a:effectLst/>
                <a:latin typeface="Verdana" panose="020B0604030504040204" pitchFamily="34" charset="0"/>
              </a:rPr>
              <a:t>K_h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 = 4*</a:t>
            </a:r>
            <a:r>
              <a:rPr lang="pt-PT" sz="900" b="1" i="0" dirty="0" err="1">
                <a:effectLst/>
                <a:latin typeface="Verdana" panose="020B0604030504040204" pitchFamily="34" charset="0"/>
              </a:rPr>
              <a:t>beta_e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*A^2/</a:t>
            </a:r>
            <a:r>
              <a:rPr lang="pt-PT" sz="900" b="1" i="0" dirty="0" err="1">
                <a:effectLst/>
                <a:latin typeface="Verdana" panose="020B0604030504040204" pitchFamily="34" charset="0"/>
              </a:rPr>
              <a:t>V_t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;</a:t>
            </a:r>
          </a:p>
          <a:p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% </a:t>
            </a:r>
            <a:r>
              <a:rPr lang="pt-PT" sz="900" b="1" i="0" dirty="0" err="1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assumed</a:t>
            </a:r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PT" sz="900" b="1" i="0" dirty="0" err="1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k_c</a:t>
            </a:r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 = </a:t>
            </a:r>
            <a:r>
              <a:rPr lang="pt-PT" sz="900" b="1" i="0" dirty="0" err="1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C_l</a:t>
            </a:r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 = </a:t>
            </a:r>
            <a:r>
              <a:rPr lang="pt-PT" sz="900" b="1" i="0" dirty="0" err="1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k_pl</a:t>
            </a:r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/2</a:t>
            </a:r>
            <a:endParaRPr lang="pt-PT" sz="900" b="1" i="0" dirty="0">
              <a:effectLst/>
              <a:latin typeface="Verdana" panose="020B0604030504040204" pitchFamily="34" charset="0"/>
            </a:endParaRPr>
          </a:p>
          <a:p>
            <a:r>
              <a:rPr lang="pt-PT" sz="900" b="1" i="0" dirty="0" err="1">
                <a:effectLst/>
                <a:latin typeface="Verdana" panose="020B0604030504040204" pitchFamily="34" charset="0"/>
              </a:rPr>
              <a:t>k_c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 = </a:t>
            </a:r>
            <a:r>
              <a:rPr lang="pt-PT" sz="900" b="1" i="0" dirty="0" err="1">
                <a:effectLst/>
                <a:latin typeface="Verdana" panose="020B0604030504040204" pitchFamily="34" charset="0"/>
              </a:rPr>
              <a:t>k_pl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/2;</a:t>
            </a:r>
          </a:p>
          <a:p>
            <a:r>
              <a:rPr lang="pt-PT" sz="900" b="1" i="0" dirty="0" err="1">
                <a:effectLst/>
                <a:latin typeface="Verdana" panose="020B0604030504040204" pitchFamily="34" charset="0"/>
              </a:rPr>
              <a:t>C_l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 = </a:t>
            </a:r>
            <a:r>
              <a:rPr lang="pt-PT" sz="900" b="1" i="0" dirty="0" err="1">
                <a:effectLst/>
                <a:latin typeface="Verdana" panose="020B0604030504040204" pitchFamily="34" charset="0"/>
              </a:rPr>
              <a:t>k_c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7887AE4-0139-C376-0DBF-BD6118F84242}"/>
              </a:ext>
            </a:extLst>
          </p:cNvPr>
          <p:cNvSpPr txBox="1"/>
          <p:nvPr/>
        </p:nvSpPr>
        <p:spPr>
          <a:xfrm>
            <a:off x="3364870" y="2654408"/>
            <a:ext cx="3648151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%% </a:t>
            </a:r>
            <a:r>
              <a:rPr lang="pt-PT" sz="900" b="1" i="0" dirty="0" err="1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structure</a:t>
            </a:r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 parameters</a:t>
            </a:r>
            <a:endParaRPr lang="pt-PT" sz="900" b="1" i="0" dirty="0">
              <a:effectLst/>
              <a:latin typeface="Verdana" panose="020B0604030504040204" pitchFamily="34" charset="0"/>
            </a:endParaRPr>
          </a:p>
          <a:p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% 1st </a:t>
            </a:r>
            <a:r>
              <a:rPr lang="pt-PT" sz="900" b="1" i="0" dirty="0" err="1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mode</a:t>
            </a:r>
            <a:endParaRPr lang="pt-PT" sz="900" b="1" i="0" dirty="0">
              <a:effectLst/>
              <a:latin typeface="Verdana" panose="020B0604030504040204" pitchFamily="34" charset="0"/>
            </a:endParaRPr>
          </a:p>
          <a:p>
            <a:r>
              <a:rPr lang="pt-PT" sz="900" b="1" i="0" dirty="0" err="1">
                <a:effectLst/>
                <a:latin typeface="Verdana" panose="020B0604030504040204" pitchFamily="34" charset="0"/>
              </a:rPr>
              <a:t>m_sp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= 2000; </a:t>
            </a:r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% kg</a:t>
            </a:r>
            <a:endParaRPr lang="pt-PT" sz="900" b="1" i="0" dirty="0">
              <a:effectLst/>
              <a:latin typeface="Verdana" panose="020B0604030504040204" pitchFamily="34" charset="0"/>
            </a:endParaRPr>
          </a:p>
          <a:p>
            <a:r>
              <a:rPr lang="pt-PT" sz="900" b="1" i="0" dirty="0" err="1">
                <a:effectLst/>
                <a:latin typeface="Verdana" panose="020B0604030504040204" pitchFamily="34" charset="0"/>
              </a:rPr>
              <a:t>f_sp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 = 2; </a:t>
            </a:r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% Hz</a:t>
            </a:r>
            <a:endParaRPr lang="pt-PT" sz="900" b="1" i="0" dirty="0">
              <a:effectLst/>
              <a:latin typeface="Verdana" panose="020B0604030504040204" pitchFamily="34" charset="0"/>
            </a:endParaRPr>
          </a:p>
          <a:p>
            <a:r>
              <a:rPr lang="pt-PT" sz="900" b="1" i="0" dirty="0" err="1">
                <a:effectLst/>
                <a:latin typeface="Verdana" panose="020B0604030504040204" pitchFamily="34" charset="0"/>
              </a:rPr>
              <a:t>qsi_sp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 = 0.05; </a:t>
            </a:r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%</a:t>
            </a:r>
            <a:endParaRPr lang="pt-PT" sz="900" b="1" i="0" dirty="0">
              <a:effectLst/>
              <a:latin typeface="Verdana" panose="020B0604030504040204" pitchFamily="34" charset="0"/>
            </a:endParaRPr>
          </a:p>
          <a:p>
            <a:br>
              <a:rPr lang="pt-PT" sz="900" b="1" i="0" dirty="0">
                <a:effectLst/>
                <a:latin typeface="Verdana" panose="020B0604030504040204" pitchFamily="34" charset="0"/>
              </a:rPr>
            </a:br>
            <a:endParaRPr lang="pt-PT" sz="900" b="1" i="0" dirty="0">
              <a:effectLst/>
              <a:latin typeface="Verdana" panose="020B0604030504040204" pitchFamily="34" charset="0"/>
            </a:endParaRPr>
          </a:p>
          <a:p>
            <a:r>
              <a:rPr lang="pt-PT" sz="900" b="1" i="0" dirty="0" err="1">
                <a:effectLst/>
                <a:latin typeface="Verdana" panose="020B0604030504040204" pitchFamily="34" charset="0"/>
              </a:rPr>
              <a:t>k_sp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 = </a:t>
            </a:r>
            <a:r>
              <a:rPr lang="pt-PT" sz="900" b="1" i="0" dirty="0" err="1">
                <a:effectLst/>
                <a:latin typeface="Verdana" panose="020B0604030504040204" pitchFamily="34" charset="0"/>
              </a:rPr>
              <a:t>m_sp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*(2*pi*</a:t>
            </a:r>
            <a:r>
              <a:rPr lang="pt-PT" sz="900" b="1" i="0" dirty="0" err="1">
                <a:effectLst/>
                <a:latin typeface="Verdana" panose="020B0604030504040204" pitchFamily="34" charset="0"/>
              </a:rPr>
              <a:t>f_sp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)^2; </a:t>
            </a:r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%N/m</a:t>
            </a:r>
            <a:endParaRPr lang="pt-PT" sz="900" b="1" i="0" dirty="0">
              <a:effectLst/>
              <a:latin typeface="Verdana" panose="020B0604030504040204" pitchFamily="34" charset="0"/>
            </a:endParaRPr>
          </a:p>
          <a:p>
            <a:r>
              <a:rPr lang="pt-PT" sz="900" b="1" i="0" dirty="0" err="1">
                <a:effectLst/>
                <a:latin typeface="Verdana" panose="020B0604030504040204" pitchFamily="34" charset="0"/>
              </a:rPr>
              <a:t>c_sp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 = </a:t>
            </a:r>
            <a:r>
              <a:rPr lang="pt-PT" sz="900" b="1" i="0" dirty="0" err="1">
                <a:effectLst/>
                <a:latin typeface="Verdana" panose="020B0604030504040204" pitchFamily="34" charset="0"/>
              </a:rPr>
              <a:t>qsi_sp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*2*</a:t>
            </a:r>
            <a:r>
              <a:rPr lang="pt-PT" sz="900" b="1" i="0" dirty="0" err="1">
                <a:effectLst/>
                <a:latin typeface="Verdana" panose="020B0604030504040204" pitchFamily="34" charset="0"/>
              </a:rPr>
              <a:t>m_sp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*2*pi*</a:t>
            </a:r>
            <a:r>
              <a:rPr lang="pt-PT" sz="900" b="1" i="0" dirty="0" err="1">
                <a:effectLst/>
                <a:latin typeface="Verdana" panose="020B0604030504040204" pitchFamily="34" charset="0"/>
              </a:rPr>
              <a:t>f_sp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; </a:t>
            </a:r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%N/m/s</a:t>
            </a:r>
            <a:endParaRPr lang="pt-PT" sz="900" b="1" i="0" dirty="0">
              <a:effectLst/>
              <a:latin typeface="Verdana" panose="020B0604030504040204" pitchFamily="34" charset="0"/>
            </a:endParaRPr>
          </a:p>
          <a:p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%2nd </a:t>
            </a:r>
            <a:r>
              <a:rPr lang="pt-PT" sz="900" b="1" i="0" dirty="0" err="1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mode</a:t>
            </a:r>
            <a:endParaRPr lang="pt-PT" sz="900" b="1" i="0" dirty="0">
              <a:effectLst/>
              <a:latin typeface="Verdana" panose="020B0604030504040204" pitchFamily="34" charset="0"/>
            </a:endParaRPr>
          </a:p>
          <a:p>
            <a:r>
              <a:rPr lang="pt-PT" sz="900" b="1" i="0" dirty="0">
                <a:effectLst/>
                <a:latin typeface="Verdana" panose="020B0604030504040204" pitchFamily="34" charset="0"/>
              </a:rPr>
              <a:t>m_sp2= 2000; </a:t>
            </a:r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% kg</a:t>
            </a:r>
            <a:endParaRPr lang="pt-PT" sz="900" b="1" i="0" dirty="0">
              <a:effectLst/>
              <a:latin typeface="Verdana" panose="020B0604030504040204" pitchFamily="34" charset="0"/>
            </a:endParaRPr>
          </a:p>
          <a:p>
            <a:r>
              <a:rPr lang="pt-PT" sz="900" b="1" i="0" dirty="0">
                <a:effectLst/>
                <a:latin typeface="Verdana" panose="020B0604030504040204" pitchFamily="34" charset="0"/>
              </a:rPr>
              <a:t>f_sp2 = 2; </a:t>
            </a:r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% Hz</a:t>
            </a:r>
            <a:endParaRPr lang="pt-PT" sz="900" b="1" i="0" dirty="0">
              <a:effectLst/>
              <a:latin typeface="Verdana" panose="020B0604030504040204" pitchFamily="34" charset="0"/>
            </a:endParaRPr>
          </a:p>
          <a:p>
            <a:r>
              <a:rPr lang="pt-PT" sz="900" b="1" i="0" dirty="0">
                <a:effectLst/>
                <a:latin typeface="Verdana" panose="020B0604030504040204" pitchFamily="34" charset="0"/>
              </a:rPr>
              <a:t>qsi_sp2 = 0.05; </a:t>
            </a:r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%</a:t>
            </a:r>
            <a:endParaRPr lang="pt-PT" sz="900" b="1" i="0" dirty="0">
              <a:effectLst/>
              <a:latin typeface="Verdana" panose="020B0604030504040204" pitchFamily="34" charset="0"/>
            </a:endParaRPr>
          </a:p>
          <a:p>
            <a:br>
              <a:rPr lang="pt-PT" sz="900" b="1" i="0" dirty="0">
                <a:effectLst/>
                <a:latin typeface="Verdana" panose="020B0604030504040204" pitchFamily="34" charset="0"/>
              </a:rPr>
            </a:br>
            <a:endParaRPr lang="pt-PT" sz="900" b="1" i="0" dirty="0">
              <a:effectLst/>
              <a:latin typeface="Verdana" panose="020B0604030504040204" pitchFamily="34" charset="0"/>
            </a:endParaRPr>
          </a:p>
          <a:p>
            <a:r>
              <a:rPr lang="pt-PT" sz="900" b="1" i="0" dirty="0">
                <a:effectLst/>
                <a:latin typeface="Verdana" panose="020B0604030504040204" pitchFamily="34" charset="0"/>
              </a:rPr>
              <a:t>k_sp2 = </a:t>
            </a:r>
            <a:r>
              <a:rPr lang="pt-PT" sz="900" b="1" i="0" dirty="0" err="1">
                <a:effectLst/>
                <a:latin typeface="Verdana" panose="020B0604030504040204" pitchFamily="34" charset="0"/>
              </a:rPr>
              <a:t>m_sp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*(2*pi*</a:t>
            </a:r>
            <a:r>
              <a:rPr lang="pt-PT" sz="900" b="1" i="0" dirty="0" err="1">
                <a:effectLst/>
                <a:latin typeface="Verdana" panose="020B0604030504040204" pitchFamily="34" charset="0"/>
              </a:rPr>
              <a:t>f_sp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)^2; </a:t>
            </a:r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%N/m</a:t>
            </a:r>
            <a:endParaRPr lang="pt-PT" sz="900" b="1" i="0" dirty="0">
              <a:effectLst/>
              <a:latin typeface="Verdana" panose="020B0604030504040204" pitchFamily="34" charset="0"/>
            </a:endParaRPr>
          </a:p>
          <a:p>
            <a:r>
              <a:rPr lang="pt-PT" sz="900" b="1" i="0" dirty="0">
                <a:effectLst/>
                <a:latin typeface="Verdana" panose="020B0604030504040204" pitchFamily="34" charset="0"/>
              </a:rPr>
              <a:t>c_sp2 = </a:t>
            </a:r>
            <a:r>
              <a:rPr lang="pt-PT" sz="900" b="1" i="0" dirty="0" err="1">
                <a:effectLst/>
                <a:latin typeface="Verdana" panose="020B0604030504040204" pitchFamily="34" charset="0"/>
              </a:rPr>
              <a:t>qsi_sp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*2*</a:t>
            </a:r>
            <a:r>
              <a:rPr lang="pt-PT" sz="900" b="1" i="0" dirty="0" err="1">
                <a:effectLst/>
                <a:latin typeface="Verdana" panose="020B0604030504040204" pitchFamily="34" charset="0"/>
              </a:rPr>
              <a:t>m_sp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*2*pi*</a:t>
            </a:r>
            <a:r>
              <a:rPr lang="pt-PT" sz="900" b="1" i="0" dirty="0" err="1">
                <a:effectLst/>
                <a:latin typeface="Verdana" panose="020B0604030504040204" pitchFamily="34" charset="0"/>
              </a:rPr>
              <a:t>f_sp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; </a:t>
            </a:r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%N/m/s</a:t>
            </a:r>
            <a:endParaRPr lang="pt-PT" sz="900" b="1" i="0" dirty="0">
              <a:effectLst/>
              <a:latin typeface="Verdana" panose="020B060403050404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47333D9-21A6-5FE6-377B-B54782865EB4}"/>
              </a:ext>
            </a:extLst>
          </p:cNvPr>
          <p:cNvSpPr txBox="1"/>
          <p:nvPr/>
        </p:nvSpPr>
        <p:spPr>
          <a:xfrm>
            <a:off x="7013021" y="2654408"/>
            <a:ext cx="2385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900" b="1" i="0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% </a:t>
            </a:r>
            <a:r>
              <a:rPr lang="pt-PT" sz="900" b="1" dirty="0" err="1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load</a:t>
            </a:r>
            <a:r>
              <a:rPr lang="pt-PT" sz="900" b="1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PT" sz="900" b="1" dirty="0" err="1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sismic</a:t>
            </a:r>
            <a:r>
              <a:rPr lang="pt-PT" sz="900" b="1" dirty="0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PT" sz="900" b="1" dirty="0" err="1">
                <a:solidFill>
                  <a:srgbClr val="008013"/>
                </a:solidFill>
                <a:effectLst/>
                <a:latin typeface="Verdana" panose="020B0604030504040204" pitchFamily="34" charset="0"/>
              </a:rPr>
              <a:t>reference</a:t>
            </a:r>
            <a:endParaRPr lang="pt-PT" sz="900" b="1" dirty="0">
              <a:effectLst/>
              <a:latin typeface="Verdana" panose="020B0604030504040204" pitchFamily="34" charset="0"/>
            </a:endParaRPr>
          </a:p>
          <a:p>
            <a:r>
              <a:rPr lang="pt-PT" sz="900" b="1" dirty="0">
                <a:effectLst/>
                <a:latin typeface="Verdana" panose="020B0604030504040204" pitchFamily="34" charset="0"/>
              </a:rPr>
              <a:t>d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ados = </a:t>
            </a:r>
            <a:r>
              <a:rPr lang="pt-PT" sz="900" b="1" i="0" dirty="0" err="1">
                <a:effectLst/>
                <a:latin typeface="Verdana" panose="020B0604030504040204" pitchFamily="34" charset="0"/>
              </a:rPr>
              <a:t>load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(</a:t>
            </a:r>
            <a:r>
              <a:rPr lang="pt-PT" sz="900" b="1" i="0" dirty="0">
                <a:solidFill>
                  <a:srgbClr val="A709F5"/>
                </a:solidFill>
                <a:effectLst/>
                <a:latin typeface="Verdana" panose="020B0604030504040204" pitchFamily="34" charset="0"/>
              </a:rPr>
              <a:t>'elcentro.txt'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);</a:t>
            </a:r>
          </a:p>
          <a:p>
            <a:r>
              <a:rPr lang="pt-PT" sz="900" b="1" i="0" dirty="0" err="1">
                <a:effectLst/>
                <a:latin typeface="Verdana" panose="020B0604030504040204" pitchFamily="34" charset="0"/>
              </a:rPr>
              <a:t>t_vector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 = dados(:,1);</a:t>
            </a:r>
          </a:p>
          <a:p>
            <a:r>
              <a:rPr lang="pt-PT" sz="900" b="1" i="0" dirty="0" err="1">
                <a:effectLst/>
                <a:latin typeface="Verdana" panose="020B0604030504040204" pitchFamily="34" charset="0"/>
              </a:rPr>
              <a:t>t_step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 = </a:t>
            </a:r>
            <a:r>
              <a:rPr lang="pt-PT" sz="900" b="1" i="0" dirty="0" err="1">
                <a:effectLst/>
                <a:latin typeface="Verdana" panose="020B0604030504040204" pitchFamily="34" charset="0"/>
              </a:rPr>
              <a:t>t_vector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(2)</a:t>
            </a:r>
          </a:p>
          <a:p>
            <a:r>
              <a:rPr lang="pt-PT" sz="900" b="1" i="0" dirty="0" err="1">
                <a:effectLst/>
                <a:latin typeface="Verdana" panose="020B0604030504040204" pitchFamily="34" charset="0"/>
              </a:rPr>
              <a:t>ddx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 = [</a:t>
            </a:r>
            <a:r>
              <a:rPr lang="pt-PT" sz="900" b="1" i="0" dirty="0" err="1">
                <a:effectLst/>
                <a:latin typeface="Verdana" panose="020B0604030504040204" pitchFamily="34" charset="0"/>
              </a:rPr>
              <a:t>t_vector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 dados(:,2)];</a:t>
            </a:r>
          </a:p>
          <a:p>
            <a:r>
              <a:rPr lang="pt-PT" sz="900" b="1" i="0" dirty="0" err="1">
                <a:effectLst/>
                <a:latin typeface="Verdana" panose="020B0604030504040204" pitchFamily="34" charset="0"/>
              </a:rPr>
              <a:t>ddy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 = [</a:t>
            </a:r>
            <a:r>
              <a:rPr lang="pt-PT" sz="900" b="1" i="0" dirty="0" err="1">
                <a:effectLst/>
                <a:latin typeface="Verdana" panose="020B0604030504040204" pitchFamily="34" charset="0"/>
              </a:rPr>
              <a:t>t_vector</a:t>
            </a:r>
            <a:r>
              <a:rPr lang="pt-PT" sz="900" b="1" i="0" dirty="0">
                <a:effectLst/>
                <a:latin typeface="Verdana" panose="020B0604030504040204" pitchFamily="34" charset="0"/>
              </a:rPr>
              <a:t> dados(:,3)];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14035D0-7C9A-247E-0292-A84A555205A5}"/>
              </a:ext>
            </a:extLst>
          </p:cNvPr>
          <p:cNvSpPr txBox="1"/>
          <p:nvPr/>
        </p:nvSpPr>
        <p:spPr>
          <a:xfrm>
            <a:off x="1239196" y="431013"/>
            <a:ext cx="6665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b="1" dirty="0"/>
              <a:t>Modelo Simulink da mesa sísmica com sistema de 1DOF acoplado</a:t>
            </a:r>
          </a:p>
        </p:txBody>
      </p:sp>
    </p:spTree>
    <p:extLst>
      <p:ext uri="{BB962C8B-B14F-4D97-AF65-F5344CB8AC3E}">
        <p14:creationId xmlns:p14="http://schemas.microsoft.com/office/powerpoint/2010/main" val="33789474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456</Words>
  <Application>Microsoft Office PowerPoint</Application>
  <PresentationFormat>Apresentação no Ecrã (16:9)</PresentationFormat>
  <Paragraphs>56</Paragraphs>
  <Slides>4</Slides>
  <Notes>4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Aptos Display</vt:lpstr>
      <vt:lpstr>Arial</vt:lpstr>
      <vt:lpstr>Bebas Neue</vt:lpstr>
      <vt:lpstr>Verdana</vt:lpstr>
      <vt:lpstr>Simple Light</vt:lpstr>
      <vt:lpstr>Produção de Latas de Conserva</vt:lpstr>
      <vt:lpstr>Controlo de Plataforma Sísmica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afonso henrique</dc:creator>
  <cp:lastModifiedBy>Afonso Costa Henrique</cp:lastModifiedBy>
  <cp:revision>1</cp:revision>
  <dcterms:modified xsi:type="dcterms:W3CDTF">2024-11-28T10:30:42Z</dcterms:modified>
</cp:coreProperties>
</file>