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0C361-48AA-42B1-A305-D30997776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610F3C-76BA-9D92-156E-20A61B04B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C0AD86D-DB8A-473D-0738-A071003C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BA06-6167-463B-A97B-21D7335FD555}" type="datetimeFigureOut">
              <a:rPr lang="pt-PT" smtClean="0"/>
              <a:t>18/06/2025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14765C6-47CB-C900-6488-3A9648BC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53016A0-8E98-090A-2A75-81FDB0F1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BC91-4AD3-43F3-A2D2-B0FA4C6BD5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135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0F97D-8030-DEF3-222D-A8966012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F7B1B0B-E66C-E604-D196-2AED1E354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F3D3B1D-24E1-1E69-B281-BA88D1BA3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BA06-6167-463B-A97B-21D7335FD555}" type="datetimeFigureOut">
              <a:rPr lang="pt-PT" smtClean="0"/>
              <a:t>18/06/2025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F8E7ACC-7A10-87C5-7818-18BAAE0C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F380F6A-F14C-A9A0-068D-09A5FB8B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BC91-4AD3-43F3-A2D2-B0FA4C6BD5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226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70215F-EC67-83AB-30D7-4F182AD14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E7BBA29-136E-9DB4-7E14-11F578AEB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852DA7C-9F0B-F4D2-4DE1-A1964E82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BA06-6167-463B-A97B-21D7335FD555}" type="datetimeFigureOut">
              <a:rPr lang="pt-PT" smtClean="0"/>
              <a:t>18/06/2025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E5D4C51-1E1B-E057-7B2A-B20F863A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84C584B-495B-72E0-31DD-95AB4088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BC91-4AD3-43F3-A2D2-B0FA4C6BD5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261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A138C-1F7C-B25C-F84F-1079F71D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B1BF331-6777-887A-DDEF-B4824DB36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9A2BCB7-4BDD-BB75-0CA3-2E86AA45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BA06-6167-463B-A97B-21D7335FD555}" type="datetimeFigureOut">
              <a:rPr lang="pt-PT" smtClean="0"/>
              <a:t>18/06/2025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CEE367A-876A-15C8-0E2E-CC2B0206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CD80551-A775-6922-932E-F5988D03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BC91-4AD3-43F3-A2D2-B0FA4C6BD5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109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30BA6-0292-6A1F-E31F-352A5477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AD7A1FA-517D-D887-BA0D-72F399C57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CD2FB57-1BE9-D405-36FF-E6F825EF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BA06-6167-463B-A97B-21D7335FD555}" type="datetimeFigureOut">
              <a:rPr lang="pt-PT" smtClean="0"/>
              <a:t>18/06/2025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6778CAC-126A-84ED-F732-9D0602B5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BC1D390-EAC4-8C73-64EE-F8EF8DD7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BC91-4AD3-43F3-A2D2-B0FA4C6BD5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342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F1E71-577D-D8F8-ED97-574BF136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CE0D32-E306-35D0-7FFE-C6291A644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5B55A8C-B2BE-6882-B94E-070EB513D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E678193-E0A0-E4B9-EB0D-60F6DC385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BA06-6167-463B-A97B-21D7335FD555}" type="datetimeFigureOut">
              <a:rPr lang="pt-PT" smtClean="0"/>
              <a:t>18/06/2025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B2B0D46-BC44-633E-5EF7-CA2B61AD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3DDC8A8-2EB4-109A-549A-609D1F10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BC91-4AD3-43F3-A2D2-B0FA4C6BD5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912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A9E67-5AF4-7C44-D646-A3B3E93C9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12F7F40-080D-621F-526F-DA640BE43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D57BB02-B8A7-C360-5E9E-31C093E8D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D00D23E-3AFB-EDF9-C5EB-8AB76D618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2FA2EFB-9AFB-7AA4-423D-AA9FAD565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A02945B-9AFC-8D09-6352-E2DC6303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BA06-6167-463B-A97B-21D7335FD555}" type="datetimeFigureOut">
              <a:rPr lang="pt-PT" smtClean="0"/>
              <a:t>18/06/2025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5C9ED76-9447-2954-4D1D-E992BFC6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5856030-CAE4-DED7-1D1B-99C6FEC3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BC91-4AD3-43F3-A2D2-B0FA4C6BD5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498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F6DE4-ACF8-3C5E-73C0-AC1FA75D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C9C5D9D-4E9B-8C9E-F95B-1EBAAF517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BA06-6167-463B-A97B-21D7335FD555}" type="datetimeFigureOut">
              <a:rPr lang="pt-PT" smtClean="0"/>
              <a:t>18/06/2025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DAE2CA7-409E-B0E8-D394-39758DC9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A8AA93B-9C54-D1DD-A209-8A8FE188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BC91-4AD3-43F3-A2D2-B0FA4C6BD5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177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99D59D4-9FC2-875D-4252-068713B0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BA06-6167-463B-A97B-21D7335FD555}" type="datetimeFigureOut">
              <a:rPr lang="pt-PT" smtClean="0"/>
              <a:t>18/06/2025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C775B9F-2E00-F71F-3FD7-D98F53DA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CC8FEE6-E6E9-0991-35A6-10B70A79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BC91-4AD3-43F3-A2D2-B0FA4C6BD5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788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81713-B149-43D1-A7A4-766ADC395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967B082-036B-1636-6A0E-512839CDD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FEC12DB-96B0-3599-F946-629C1F301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A34A222-6141-0866-6E6D-DD15C91C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BA06-6167-463B-A97B-21D7335FD555}" type="datetimeFigureOut">
              <a:rPr lang="pt-PT" smtClean="0"/>
              <a:t>18/06/2025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6520118-8AE5-5436-1B9F-7E9153C9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3D26DB2-0F8D-CB3D-2D21-04A0CE53F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BC91-4AD3-43F3-A2D2-B0FA4C6BD5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743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944F6-8633-AF6C-C4F4-209F997B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C0014C3-A3B8-8859-83C4-ABFD82CF6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0F6C511-F2BB-E24F-BC2F-9FA317D68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683FBE5-801A-2D5B-89F1-C6542E87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BA06-6167-463B-A97B-21D7335FD555}" type="datetimeFigureOut">
              <a:rPr lang="pt-PT" smtClean="0"/>
              <a:t>18/06/2025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45E2469-DEFA-5053-4F8E-D406A8943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69E53BA-A813-A3AA-207A-2A898E23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8BC91-4AD3-43F3-A2D2-B0FA4C6BD5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595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6BCF378-E695-AD9C-E914-0F33C2664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0DBB6BC-1B88-EBCA-9E85-F6C4EA860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05E9276-CE94-C367-AFD8-004C3068B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EBBA06-6167-463B-A97B-21D7335FD555}" type="datetimeFigureOut">
              <a:rPr lang="pt-PT" smtClean="0"/>
              <a:t>18/06/2025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92595BC-0690-05C5-FC92-B4000BA22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9FC88D0-BDF2-D02E-F020-E39A2B30E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18BC91-4AD3-43F3-A2D2-B0FA4C6BD53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839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D680C56-1F86-650E-A255-45327F256C70}"/>
              </a:ext>
            </a:extLst>
          </p:cNvPr>
          <p:cNvSpPr txBox="1"/>
          <p:nvPr/>
        </p:nvSpPr>
        <p:spPr>
          <a:xfrm>
            <a:off x="229609" y="284671"/>
            <a:ext cx="42475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Trabalho realizado: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Conversão de .LTF para .</a:t>
            </a:r>
            <a:r>
              <a:rPr lang="pt-PT" dirty="0" err="1"/>
              <a:t>txt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Leitura de ficheiros DRV.txt em Matlab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Simulação da mesa uniaxial (1DST) e escrita dos resultados num .</a:t>
            </a:r>
            <a:r>
              <a:rPr lang="pt-PT" dirty="0" err="1"/>
              <a:t>txt</a:t>
            </a:r>
            <a:r>
              <a:rPr lang="pt-PT" dirty="0"/>
              <a:t> passível de ser convertido num .LTF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Conversão de .</a:t>
            </a:r>
            <a:r>
              <a:rPr lang="pt-PT" dirty="0" err="1"/>
              <a:t>txt</a:t>
            </a:r>
            <a:r>
              <a:rPr lang="pt-PT" dirty="0"/>
              <a:t> para .LTF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4FDF22B-EA0C-9A5D-D435-B60EC69B30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459" b="12542"/>
          <a:stretch>
            <a:fillRect/>
          </a:stretch>
        </p:blipFill>
        <p:spPr>
          <a:xfrm>
            <a:off x="4252394" y="828859"/>
            <a:ext cx="1986947" cy="36401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379C44-1EF8-00A7-A9C5-6E61BCD9E4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067" b="18662"/>
          <a:stretch>
            <a:fillRect/>
          </a:stretch>
        </p:blipFill>
        <p:spPr>
          <a:xfrm>
            <a:off x="5312482" y="1445472"/>
            <a:ext cx="1435825" cy="27307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4D97ADD-9866-F292-D1EE-BE74DBB73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771" y="2053666"/>
            <a:ext cx="1998457" cy="28549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DA52DF9-5FCB-5541-0D39-B2FE42713C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6771" y="2354720"/>
            <a:ext cx="1146921" cy="27307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30FEBA1-8EBE-1C58-10DE-5F5AA3FD411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14326"/>
          <a:stretch>
            <a:fillRect/>
          </a:stretch>
        </p:blipFill>
        <p:spPr>
          <a:xfrm>
            <a:off x="4252394" y="2993411"/>
            <a:ext cx="1729903" cy="364016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4A08051F-EC15-04BA-254E-0BBEC22698BA}"/>
              </a:ext>
            </a:extLst>
          </p:cNvPr>
          <p:cNvSpPr txBox="1"/>
          <p:nvPr/>
        </p:nvSpPr>
        <p:spPr>
          <a:xfrm>
            <a:off x="229608" y="5104999"/>
            <a:ext cx="58439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Problemas por resolver: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Os dados gerados em simulação e convertidos em .LTF não estão funcionar com o software Adapt.exe (o programa não determina uma FRF, que por sua vez é necessária á computação do driver atualizado)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1EC4BE2-936D-5747-8F95-00C6DB090382}"/>
              </a:ext>
            </a:extLst>
          </p:cNvPr>
          <p:cNvSpPr txBox="1"/>
          <p:nvPr/>
        </p:nvSpPr>
        <p:spPr>
          <a:xfrm>
            <a:off x="229608" y="3723041"/>
            <a:ext cx="4980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Observações: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Os valores numéricos mudam ligeiramente durante a conversão de formatos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E922ACA4-056D-3345-5A47-AAA1894DC8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8029" y="271012"/>
            <a:ext cx="4144362" cy="3176278"/>
          </a:xfrm>
          <a:prstGeom prst="rect">
            <a:avLst/>
          </a:prstGeom>
        </p:spPr>
      </p:pic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2F1B879F-7D5D-6429-665E-D43532DC4E82}"/>
              </a:ext>
            </a:extLst>
          </p:cNvPr>
          <p:cNvCxnSpPr>
            <a:cxnSpLocks/>
          </p:cNvCxnSpPr>
          <p:nvPr/>
        </p:nvCxnSpPr>
        <p:spPr>
          <a:xfrm>
            <a:off x="3372928" y="1010867"/>
            <a:ext cx="733246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4B98C29E-8C50-17C0-6287-1EB228BB0A47}"/>
              </a:ext>
            </a:extLst>
          </p:cNvPr>
          <p:cNvCxnSpPr>
            <a:cxnSpLocks/>
          </p:cNvCxnSpPr>
          <p:nvPr/>
        </p:nvCxnSpPr>
        <p:spPr>
          <a:xfrm>
            <a:off x="4477165" y="1582011"/>
            <a:ext cx="733246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47E1EF45-E2C4-9564-52B4-206DC757B46E}"/>
              </a:ext>
            </a:extLst>
          </p:cNvPr>
          <p:cNvCxnSpPr>
            <a:cxnSpLocks/>
          </p:cNvCxnSpPr>
          <p:nvPr/>
        </p:nvCxnSpPr>
        <p:spPr>
          <a:xfrm>
            <a:off x="4271085" y="2294757"/>
            <a:ext cx="733246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338FB7C3-2DF1-BBDB-C070-008C91A212BA}"/>
              </a:ext>
            </a:extLst>
          </p:cNvPr>
          <p:cNvCxnSpPr>
            <a:cxnSpLocks/>
          </p:cNvCxnSpPr>
          <p:nvPr/>
        </p:nvCxnSpPr>
        <p:spPr>
          <a:xfrm>
            <a:off x="3372928" y="3196233"/>
            <a:ext cx="733246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41CC2ED0-F30B-C5E4-C45C-9E46B521EFB0}"/>
              </a:ext>
            </a:extLst>
          </p:cNvPr>
          <p:cNvCxnSpPr>
            <a:cxnSpLocks/>
          </p:cNvCxnSpPr>
          <p:nvPr/>
        </p:nvCxnSpPr>
        <p:spPr>
          <a:xfrm flipV="1">
            <a:off x="7211683" y="2122098"/>
            <a:ext cx="503151" cy="7489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ACA711BD-BBB3-95EF-893B-0F6A8BD9900E}"/>
              </a:ext>
            </a:extLst>
          </p:cNvPr>
          <p:cNvCxnSpPr/>
          <p:nvPr/>
        </p:nvCxnSpPr>
        <p:spPr>
          <a:xfrm>
            <a:off x="1449238" y="5296619"/>
            <a:ext cx="12707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BFAE705-0BAF-1F42-F5E1-D96BC18A56DF}"/>
              </a:ext>
            </a:extLst>
          </p:cNvPr>
          <p:cNvSpPr txBox="1"/>
          <p:nvPr/>
        </p:nvSpPr>
        <p:spPr>
          <a:xfrm rot="21302786">
            <a:off x="1663545" y="4882969"/>
            <a:ext cx="10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latin typeface="Bradley Hand ITC" panose="020F0502020204030204" pitchFamily="66" charset="0"/>
              </a:rPr>
              <a:t>resolvido</a:t>
            </a:r>
          </a:p>
        </p:txBody>
      </p:sp>
    </p:spTree>
    <p:extLst>
      <p:ext uri="{BB962C8B-B14F-4D97-AF65-F5344CB8AC3E}">
        <p14:creationId xmlns:p14="http://schemas.microsoft.com/office/powerpoint/2010/main" val="248607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D616F-B636-22D3-696B-5AB91E120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182B218-D2CA-8DAC-DEAC-3D997ADFD053}"/>
              </a:ext>
            </a:extLst>
          </p:cNvPr>
          <p:cNvSpPr txBox="1"/>
          <p:nvPr/>
        </p:nvSpPr>
        <p:spPr>
          <a:xfrm>
            <a:off x="229609" y="284671"/>
            <a:ext cx="42475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Trabalho realizado: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Conversão de .LTF para .</a:t>
            </a:r>
            <a:r>
              <a:rPr lang="pt-PT" dirty="0" err="1"/>
              <a:t>txt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Leitura de ficheiros DRV.txt em Matlab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Simulação da mesa uniaxial (1DST) e escrita dos resultados num .</a:t>
            </a:r>
            <a:r>
              <a:rPr lang="pt-PT" dirty="0" err="1"/>
              <a:t>txt</a:t>
            </a:r>
            <a:r>
              <a:rPr lang="pt-PT" dirty="0"/>
              <a:t> passível de ser convertido num .LTF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Conversão de .</a:t>
            </a:r>
            <a:r>
              <a:rPr lang="pt-PT" dirty="0" err="1"/>
              <a:t>txt</a:t>
            </a:r>
            <a:r>
              <a:rPr lang="pt-PT" dirty="0"/>
              <a:t> para .LTF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1B8CF6B-1EC9-B486-76F6-AFB9398F3C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459" b="12542"/>
          <a:stretch>
            <a:fillRect/>
          </a:stretch>
        </p:blipFill>
        <p:spPr>
          <a:xfrm>
            <a:off x="4252394" y="828859"/>
            <a:ext cx="1986947" cy="36401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7368394-BAF8-EF7D-03E7-F7C74A938A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067" b="18662"/>
          <a:stretch>
            <a:fillRect/>
          </a:stretch>
        </p:blipFill>
        <p:spPr>
          <a:xfrm>
            <a:off x="5312482" y="1445472"/>
            <a:ext cx="1435825" cy="27307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66C25B6-C563-9A27-DD37-02152E689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771" y="2053666"/>
            <a:ext cx="1998457" cy="28549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B0D901F-A923-E287-5841-6AF02056F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6771" y="2354720"/>
            <a:ext cx="1146921" cy="27307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0E2D0EE-46D0-356F-0240-B6BA7AD9CA7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14326"/>
          <a:stretch>
            <a:fillRect/>
          </a:stretch>
        </p:blipFill>
        <p:spPr>
          <a:xfrm>
            <a:off x="4252394" y="2993411"/>
            <a:ext cx="1729903" cy="364016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6C1F7150-7368-AE32-73D6-3FC044E328E6}"/>
              </a:ext>
            </a:extLst>
          </p:cNvPr>
          <p:cNvSpPr txBox="1"/>
          <p:nvPr/>
        </p:nvSpPr>
        <p:spPr>
          <a:xfrm>
            <a:off x="229608" y="5104999"/>
            <a:ext cx="58439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Problemas por resolver: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Os dados gerados em simulação e convertidos em .LTF não estão funcionar com o software Adapt.exe (o programa não determina uma FRF, que por sua vez é necessária á computação do driver atualizado)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368CA39-9503-91A8-7C3C-95D8A58AC170}"/>
              </a:ext>
            </a:extLst>
          </p:cNvPr>
          <p:cNvSpPr txBox="1"/>
          <p:nvPr/>
        </p:nvSpPr>
        <p:spPr>
          <a:xfrm>
            <a:off x="229608" y="3723041"/>
            <a:ext cx="4980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Observações: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Os valores numéricos mudam ligeiramente durante a conversão de formatos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19B9EEC1-7B12-E3BE-3501-11A10A4C07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8029" y="271012"/>
            <a:ext cx="4144362" cy="3176278"/>
          </a:xfrm>
          <a:prstGeom prst="rect">
            <a:avLst/>
          </a:prstGeom>
        </p:spPr>
      </p:pic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113D3ADB-6E48-CF1D-1AFF-CCEFF3591C55}"/>
              </a:ext>
            </a:extLst>
          </p:cNvPr>
          <p:cNvCxnSpPr>
            <a:cxnSpLocks/>
          </p:cNvCxnSpPr>
          <p:nvPr/>
        </p:nvCxnSpPr>
        <p:spPr>
          <a:xfrm>
            <a:off x="3372928" y="1010867"/>
            <a:ext cx="733246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C6EF7BDE-80C5-1E9D-613C-EA11BBF114A4}"/>
              </a:ext>
            </a:extLst>
          </p:cNvPr>
          <p:cNvCxnSpPr>
            <a:cxnSpLocks/>
          </p:cNvCxnSpPr>
          <p:nvPr/>
        </p:nvCxnSpPr>
        <p:spPr>
          <a:xfrm>
            <a:off x="4477165" y="1582011"/>
            <a:ext cx="733246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6B33ED2A-75CB-3EA0-A952-E2734816C069}"/>
              </a:ext>
            </a:extLst>
          </p:cNvPr>
          <p:cNvCxnSpPr>
            <a:cxnSpLocks/>
          </p:cNvCxnSpPr>
          <p:nvPr/>
        </p:nvCxnSpPr>
        <p:spPr>
          <a:xfrm>
            <a:off x="4271085" y="2294757"/>
            <a:ext cx="733246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85DD13FA-F00E-67C1-6B7E-E344F7D2CDCF}"/>
              </a:ext>
            </a:extLst>
          </p:cNvPr>
          <p:cNvCxnSpPr>
            <a:cxnSpLocks/>
          </p:cNvCxnSpPr>
          <p:nvPr/>
        </p:nvCxnSpPr>
        <p:spPr>
          <a:xfrm>
            <a:off x="3372928" y="3196233"/>
            <a:ext cx="733246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Conexão reta unidirecional 17">
            <a:extLst>
              <a:ext uri="{FF2B5EF4-FFF2-40B4-BE49-F238E27FC236}">
                <a16:creationId xmlns:a16="http://schemas.microsoft.com/office/drawing/2014/main" id="{789F22CB-1D16-3C67-8653-37C600D9E4E4}"/>
              </a:ext>
            </a:extLst>
          </p:cNvPr>
          <p:cNvCxnSpPr>
            <a:cxnSpLocks/>
          </p:cNvCxnSpPr>
          <p:nvPr/>
        </p:nvCxnSpPr>
        <p:spPr>
          <a:xfrm>
            <a:off x="4936985" y="4307323"/>
            <a:ext cx="733246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D0761D6E-50DA-2C99-C83D-7EC3F42AD815}"/>
              </a:ext>
            </a:extLst>
          </p:cNvPr>
          <p:cNvCxnSpPr>
            <a:cxnSpLocks/>
          </p:cNvCxnSpPr>
          <p:nvPr/>
        </p:nvCxnSpPr>
        <p:spPr>
          <a:xfrm flipV="1">
            <a:off x="7211683" y="2122098"/>
            <a:ext cx="503151" cy="7489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B6C721E-6605-AA04-1935-5AE74500CB94}"/>
              </a:ext>
            </a:extLst>
          </p:cNvPr>
          <p:cNvSpPr txBox="1"/>
          <p:nvPr/>
        </p:nvSpPr>
        <p:spPr>
          <a:xfrm>
            <a:off x="5756496" y="3583245"/>
            <a:ext cx="6435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dirty="0"/>
              <a:t>Resulta da forma como os valores analógicos são digitalizados e representados na máquina  em formato </a:t>
            </a:r>
            <a:r>
              <a:rPr lang="pt-PT" sz="1600" dirty="0" err="1"/>
              <a:t>LabVIEW</a:t>
            </a:r>
            <a:r>
              <a:rPr lang="pt-PT" sz="1600" dirty="0"/>
              <a:t> int32. </a:t>
            </a:r>
          </a:p>
          <a:p>
            <a:pPr algn="just"/>
            <a:r>
              <a:rPr lang="pt-PT" sz="1600" dirty="0"/>
              <a:t>A biblioteca de Python </a:t>
            </a:r>
            <a:r>
              <a:rPr lang="pt-PT" sz="1600" i="1" dirty="0"/>
              <a:t>LNEC SPA</a:t>
            </a:r>
            <a:r>
              <a:rPr lang="pt-PT" sz="1600" dirty="0"/>
              <a:t>, utilizada na conversão de .LTF para .</a:t>
            </a:r>
            <a:r>
              <a:rPr lang="pt-PT" sz="1600" dirty="0" err="1"/>
              <a:t>txt</a:t>
            </a:r>
            <a:r>
              <a:rPr lang="pt-PT" sz="1600" dirty="0"/>
              <a:t> replica o processo de digitalização dos valores, de onde resulta o arredondamento de alguns valores.</a:t>
            </a:r>
          </a:p>
        </p:txBody>
      </p:sp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83EFE4BB-B583-5604-3F9E-7055E8D3AACC}"/>
              </a:ext>
            </a:extLst>
          </p:cNvPr>
          <p:cNvCxnSpPr/>
          <p:nvPr/>
        </p:nvCxnSpPr>
        <p:spPr>
          <a:xfrm>
            <a:off x="1449238" y="5296619"/>
            <a:ext cx="12707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138D344-DC00-EA4E-BEC3-B038A8D4E3CF}"/>
              </a:ext>
            </a:extLst>
          </p:cNvPr>
          <p:cNvSpPr txBox="1"/>
          <p:nvPr/>
        </p:nvSpPr>
        <p:spPr>
          <a:xfrm rot="21302786">
            <a:off x="1663545" y="4882969"/>
            <a:ext cx="10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latin typeface="Bradley Hand ITC" panose="020F0502020204030204" pitchFamily="66" charset="0"/>
              </a:rPr>
              <a:t>resolvido</a:t>
            </a:r>
          </a:p>
        </p:txBody>
      </p: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271161FA-7D05-62D1-1144-B64CE8C72B3E}"/>
              </a:ext>
            </a:extLst>
          </p:cNvPr>
          <p:cNvCxnSpPr>
            <a:cxnSpLocks/>
          </p:cNvCxnSpPr>
          <p:nvPr/>
        </p:nvCxnSpPr>
        <p:spPr>
          <a:xfrm>
            <a:off x="5982297" y="5840723"/>
            <a:ext cx="733246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E0886B2B-B0CD-345B-CA78-B8E95F285383}"/>
              </a:ext>
            </a:extLst>
          </p:cNvPr>
          <p:cNvGrpSpPr/>
          <p:nvPr/>
        </p:nvGrpSpPr>
        <p:grpSpPr>
          <a:xfrm>
            <a:off x="6748307" y="5087099"/>
            <a:ext cx="2422908" cy="1447371"/>
            <a:chOff x="6957491" y="5092024"/>
            <a:chExt cx="3077004" cy="1743318"/>
          </a:xfrm>
        </p:grpSpPr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ACF26F33-D652-A68A-E7F9-441543724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7491" y="5092024"/>
              <a:ext cx="1562318" cy="466790"/>
            </a:xfrm>
            <a:prstGeom prst="rect">
              <a:avLst/>
            </a:prstGeom>
          </p:spPr>
        </p:pic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48B5B0A1-1717-8F7C-4F76-EA5E365E8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57491" y="5977972"/>
              <a:ext cx="3077004" cy="857370"/>
            </a:xfrm>
            <a:prstGeom prst="rect">
              <a:avLst/>
            </a:prstGeom>
          </p:spPr>
        </p:pic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C3A84457-E1AF-A7E4-97B5-FA5E85299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57491" y="5558814"/>
              <a:ext cx="1324160" cy="419158"/>
            </a:xfrm>
            <a:prstGeom prst="rect">
              <a:avLst/>
            </a:prstGeom>
          </p:spPr>
        </p:pic>
      </p:grpSp>
      <p:cxnSp>
        <p:nvCxnSpPr>
          <p:cNvPr id="42" name="Conexão reta unidirecional 41">
            <a:extLst>
              <a:ext uri="{FF2B5EF4-FFF2-40B4-BE49-F238E27FC236}">
                <a16:creationId xmlns:a16="http://schemas.microsoft.com/office/drawing/2014/main" id="{34104A81-18A7-3EF1-B0F9-284EC0025A83}"/>
              </a:ext>
            </a:extLst>
          </p:cNvPr>
          <p:cNvCxnSpPr>
            <a:cxnSpLocks/>
          </p:cNvCxnSpPr>
          <p:nvPr/>
        </p:nvCxnSpPr>
        <p:spPr>
          <a:xfrm flipV="1">
            <a:off x="9314547" y="5827868"/>
            <a:ext cx="630154" cy="26695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1C450123-A78F-6A42-590F-4F13894A8C3C}"/>
              </a:ext>
            </a:extLst>
          </p:cNvPr>
          <p:cNvSpPr txBox="1"/>
          <p:nvPr/>
        </p:nvSpPr>
        <p:spPr>
          <a:xfrm>
            <a:off x="10015846" y="5280872"/>
            <a:ext cx="1946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 dirty="0"/>
              <a:t>Usar atributo que é chamado na função</a:t>
            </a:r>
          </a:p>
        </p:txBody>
      </p:sp>
      <p:pic>
        <p:nvPicPr>
          <p:cNvPr id="48" name="Imagem 47">
            <a:extLst>
              <a:ext uri="{FF2B5EF4-FFF2-40B4-BE49-F238E27FC236}">
                <a16:creationId xmlns:a16="http://schemas.microsoft.com/office/drawing/2014/main" id="{297FAAA0-EAFF-FB7B-2F6A-D61EA661638F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r="31489"/>
          <a:stretch>
            <a:fillRect/>
          </a:stretch>
        </p:blipFill>
        <p:spPr>
          <a:xfrm>
            <a:off x="10088033" y="5810569"/>
            <a:ext cx="1946546" cy="36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8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F1396506-D97E-229F-8509-D611B234BB86}"/>
              </a:ext>
            </a:extLst>
          </p:cNvPr>
          <p:cNvSpPr txBox="1"/>
          <p:nvPr/>
        </p:nvSpPr>
        <p:spPr>
          <a:xfrm>
            <a:off x="229608" y="284671"/>
            <a:ext cx="6300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Trabalho realizado: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Simulação do processo de adaptação de drivers, e comparação de desempenho com controlo ótimo e PIDF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2345E5A-4543-6AF7-CA7E-625F8F0E0201}"/>
              </a:ext>
            </a:extLst>
          </p:cNvPr>
          <p:cNvSpPr txBox="1"/>
          <p:nvPr/>
        </p:nvSpPr>
        <p:spPr>
          <a:xfrm>
            <a:off x="229608" y="2608885"/>
            <a:ext cx="1138687" cy="33855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Pink Noise</a:t>
            </a:r>
          </a:p>
        </p:txBody>
      </p: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3999FA0C-F3C6-4488-0A37-5F01B94AF209}"/>
              </a:ext>
            </a:extLst>
          </p:cNvPr>
          <p:cNvCxnSpPr>
            <a:cxnSpLocks/>
          </p:cNvCxnSpPr>
          <p:nvPr/>
        </p:nvCxnSpPr>
        <p:spPr>
          <a:xfrm>
            <a:off x="1368295" y="2778162"/>
            <a:ext cx="451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3A8D090-3F5A-5267-5DBB-CFF4C5DFA81F}"/>
              </a:ext>
            </a:extLst>
          </p:cNvPr>
          <p:cNvSpPr txBox="1"/>
          <p:nvPr/>
        </p:nvSpPr>
        <p:spPr>
          <a:xfrm>
            <a:off x="1840980" y="2270330"/>
            <a:ext cx="1404238" cy="1015663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Modelo</a:t>
            </a:r>
            <a:r>
              <a:rPr lang="pt-PT" dirty="0"/>
              <a:t> </a:t>
            </a:r>
            <a:r>
              <a:rPr lang="pt-PT" sz="1400" dirty="0"/>
              <a:t>Plataforma </a:t>
            </a:r>
          </a:p>
          <a:p>
            <a:pPr algn="ctr"/>
            <a:r>
              <a:rPr lang="pt-PT" sz="1400" dirty="0"/>
              <a:t>+ </a:t>
            </a:r>
          </a:p>
          <a:p>
            <a:pPr algn="ctr"/>
            <a:r>
              <a:rPr lang="pt-PT" sz="1400" dirty="0"/>
              <a:t>sistema 2DOF </a:t>
            </a:r>
            <a:endParaRPr lang="pt-PT" dirty="0"/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DA924F9E-10F4-A313-59A7-28D3E6B60728}"/>
              </a:ext>
            </a:extLst>
          </p:cNvPr>
          <p:cNvCxnSpPr>
            <a:cxnSpLocks/>
          </p:cNvCxnSpPr>
          <p:nvPr/>
        </p:nvCxnSpPr>
        <p:spPr>
          <a:xfrm>
            <a:off x="3245218" y="2774609"/>
            <a:ext cx="541778" cy="35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87D3A61-D524-6EE3-034D-B5FFFE4B7D52}"/>
              </a:ext>
            </a:extLst>
          </p:cNvPr>
          <p:cNvSpPr txBox="1"/>
          <p:nvPr/>
        </p:nvSpPr>
        <p:spPr>
          <a:xfrm>
            <a:off x="3817263" y="2543776"/>
            <a:ext cx="1364659" cy="461665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Deslocamento &amp; Aceleração</a:t>
            </a:r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9CB18C43-130A-F8C2-E3CC-CE710B58B2DA}"/>
              </a:ext>
            </a:extLst>
          </p:cNvPr>
          <p:cNvCxnSpPr>
            <a:cxnSpLocks/>
          </p:cNvCxnSpPr>
          <p:nvPr/>
        </p:nvCxnSpPr>
        <p:spPr>
          <a:xfrm>
            <a:off x="5190548" y="2799354"/>
            <a:ext cx="73324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9" name="Imagem 18">
            <a:extLst>
              <a:ext uri="{FF2B5EF4-FFF2-40B4-BE49-F238E27FC236}">
                <a16:creationId xmlns:a16="http://schemas.microsoft.com/office/drawing/2014/main" id="{B248890B-9CD5-9112-4B15-C3BDB67FEA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3821"/>
          <a:stretch>
            <a:fillRect/>
          </a:stretch>
        </p:blipFill>
        <p:spPr>
          <a:xfrm>
            <a:off x="5923794" y="2409396"/>
            <a:ext cx="819263" cy="779916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D9D29712-6EEC-0298-8163-5315FB9DA040}"/>
              </a:ext>
            </a:extLst>
          </p:cNvPr>
          <p:cNvSpPr txBox="1"/>
          <p:nvPr/>
        </p:nvSpPr>
        <p:spPr>
          <a:xfrm>
            <a:off x="5764081" y="1434664"/>
            <a:ext cx="1138687" cy="584775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600" dirty="0"/>
              <a:t>Sinal sísmico</a:t>
            </a:r>
          </a:p>
        </p:txBody>
      </p: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64FC0231-022D-34BE-8DF9-398B977BF60D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6333425" y="2019439"/>
            <a:ext cx="1" cy="3899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6" name="Imagem 25" descr="Uma imagem com texto, Gráfico, file, diagrama&#10;&#10;Os conteúdos gerados por IA podem estar incorretos.">
            <a:extLst>
              <a:ext uri="{FF2B5EF4-FFF2-40B4-BE49-F238E27FC236}">
                <a16:creationId xmlns:a16="http://schemas.microsoft.com/office/drawing/2014/main" id="{6E88596A-0C82-72ED-5D0A-05BE99B1E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295" y="1132205"/>
            <a:ext cx="4083938" cy="3062954"/>
          </a:xfrm>
          <a:prstGeom prst="rect">
            <a:avLst/>
          </a:prstGeom>
        </p:spPr>
      </p:pic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E0BBE06B-0266-EF71-AB96-2098F46ED659}"/>
              </a:ext>
            </a:extLst>
          </p:cNvPr>
          <p:cNvCxnSpPr>
            <a:cxnSpLocks/>
          </p:cNvCxnSpPr>
          <p:nvPr/>
        </p:nvCxnSpPr>
        <p:spPr>
          <a:xfrm>
            <a:off x="6793989" y="2814945"/>
            <a:ext cx="10186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D979E27-1880-EE68-4E76-272680C0DFD3}"/>
              </a:ext>
            </a:extLst>
          </p:cNvPr>
          <p:cNvSpPr txBox="1"/>
          <p:nvPr/>
        </p:nvSpPr>
        <p:spPr>
          <a:xfrm>
            <a:off x="6831305" y="2532877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/>
              <a:t>identificação</a:t>
            </a:r>
          </a:p>
        </p:txBody>
      </p:sp>
      <p:pic>
        <p:nvPicPr>
          <p:cNvPr id="37" name="Imagem 36" descr="Uma imagem com diagrama, texto, Esquema, Desenho técnico&#10;&#10;Os conteúdos gerados por IA podem estar incorretos.">
            <a:extLst>
              <a:ext uri="{FF2B5EF4-FFF2-40B4-BE49-F238E27FC236}">
                <a16:creationId xmlns:a16="http://schemas.microsoft.com/office/drawing/2014/main" id="{05B586F8-51E3-0923-96BF-32682F355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02"/>
          <a:stretch>
            <a:fillRect/>
          </a:stretch>
        </p:blipFill>
        <p:spPr>
          <a:xfrm>
            <a:off x="5764081" y="4572124"/>
            <a:ext cx="3893555" cy="1990201"/>
          </a:xfrm>
          <a:prstGeom prst="rect">
            <a:avLst/>
          </a:prstGeom>
        </p:spPr>
      </p:pic>
      <p:cxnSp>
        <p:nvCxnSpPr>
          <p:cNvPr id="38" name="Conexão reta unidirecional 37">
            <a:extLst>
              <a:ext uri="{FF2B5EF4-FFF2-40B4-BE49-F238E27FC236}">
                <a16:creationId xmlns:a16="http://schemas.microsoft.com/office/drawing/2014/main" id="{21CA23B6-B6A7-EB37-B316-CBDF13F04AD6}"/>
              </a:ext>
            </a:extLst>
          </p:cNvPr>
          <p:cNvCxnSpPr>
            <a:cxnSpLocks/>
          </p:cNvCxnSpPr>
          <p:nvPr/>
        </p:nvCxnSpPr>
        <p:spPr>
          <a:xfrm flipH="1">
            <a:off x="8988725" y="4261449"/>
            <a:ext cx="668911" cy="621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Conexão: Ângulo Reto 46">
            <a:extLst>
              <a:ext uri="{FF2B5EF4-FFF2-40B4-BE49-F238E27FC236}">
                <a16:creationId xmlns:a16="http://schemas.microsoft.com/office/drawing/2014/main" id="{BE84444D-287C-21B9-31B3-27B3A11FDD95}"/>
              </a:ext>
            </a:extLst>
          </p:cNvPr>
          <p:cNvCxnSpPr>
            <a:cxnSpLocks/>
            <a:endCxn id="12" idx="2"/>
          </p:cNvCxnSpPr>
          <p:nvPr/>
        </p:nvCxnSpPr>
        <p:spPr>
          <a:xfrm rot="10800000">
            <a:off x="2543100" y="3285994"/>
            <a:ext cx="3056853" cy="255268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D691A95A-FE0F-CADE-1D01-EF8D4C069751}"/>
              </a:ext>
            </a:extLst>
          </p:cNvPr>
          <p:cNvSpPr txBox="1"/>
          <p:nvPr/>
        </p:nvSpPr>
        <p:spPr>
          <a:xfrm>
            <a:off x="3379902" y="5567224"/>
            <a:ext cx="1213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/>
              <a:t>Driver atualizado</a:t>
            </a:r>
          </a:p>
        </p:txBody>
      </p:sp>
    </p:spTree>
    <p:extLst>
      <p:ext uri="{BB962C8B-B14F-4D97-AF65-F5344CB8AC3E}">
        <p14:creationId xmlns:p14="http://schemas.microsoft.com/office/powerpoint/2010/main" val="360471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computador, Computador pessoal, monitor de computador, Secretária para computador&#10;&#10;Os conteúdos gerados por IA podem estar incorretos.">
            <a:extLst>
              <a:ext uri="{FF2B5EF4-FFF2-40B4-BE49-F238E27FC236}">
                <a16:creationId xmlns:a16="http://schemas.microsoft.com/office/drawing/2014/main" id="{43B3CADE-E105-34AB-0C37-38BC262F9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55" y="-4447133"/>
            <a:ext cx="5285701" cy="3965870"/>
          </a:xfrm>
          <a:prstGeom prst="rect">
            <a:avLst/>
          </a:prstGeom>
        </p:spPr>
      </p:pic>
      <p:pic>
        <p:nvPicPr>
          <p:cNvPr id="7" name="Imagem 6" descr="Uma imagem com ferramenta, Máquina-ferramenta, máquina de costurar, interior&#10;&#10;Os conteúdos gerados por IA podem estar incorretos.">
            <a:extLst>
              <a:ext uri="{FF2B5EF4-FFF2-40B4-BE49-F238E27FC236}">
                <a16:creationId xmlns:a16="http://schemas.microsoft.com/office/drawing/2014/main" id="{04127A8B-6632-EF25-8215-B6A43977A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623" y="1620930"/>
            <a:ext cx="4221226" cy="2848514"/>
          </a:xfrm>
          <a:prstGeom prst="rect">
            <a:avLst/>
          </a:prstGeom>
        </p:spPr>
      </p:pic>
      <p:pic>
        <p:nvPicPr>
          <p:cNvPr id="3" name="Imagem 2" descr="Uma imagem com interior, mesa&#10;&#10;Os conteúdos gerados por IA podem estar incorretos.">
            <a:extLst>
              <a:ext uri="{FF2B5EF4-FFF2-40B4-BE49-F238E27FC236}">
                <a16:creationId xmlns:a16="http://schemas.microsoft.com/office/drawing/2014/main" id="{BFF394F2-8911-78F3-5E87-B811C121A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89" y="1375137"/>
            <a:ext cx="2819400" cy="3759200"/>
          </a:xfrm>
          <a:prstGeom prst="rect">
            <a:avLst/>
          </a:prstGeom>
        </p:spPr>
      </p:pic>
      <p:pic>
        <p:nvPicPr>
          <p:cNvPr id="6" name="Imagem 5" descr="Uma imagem com mobília, mesa, livro, interior&#10;&#10;Os conteúdos gerados por IA podem estar incorretos.">
            <a:extLst>
              <a:ext uri="{FF2B5EF4-FFF2-40B4-BE49-F238E27FC236}">
                <a16:creationId xmlns:a16="http://schemas.microsoft.com/office/drawing/2014/main" id="{274CB138-9DB3-AFB0-8B70-3811A54633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806" y="1054460"/>
            <a:ext cx="31623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1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m interior, monitor de computador, mobília, Secretária para computador&#10;&#10;Os conteúdos gerados por IA poderão estar incorretos.">
            <a:extLst>
              <a:ext uri="{FF2B5EF4-FFF2-40B4-BE49-F238E27FC236}">
                <a16:creationId xmlns:a16="http://schemas.microsoft.com/office/drawing/2014/main" id="{C330AADF-7637-E524-BC28-EB2DD3F51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47" y="1133205"/>
            <a:ext cx="3792220" cy="3571875"/>
          </a:xfrm>
          <a:prstGeom prst="rect">
            <a:avLst/>
          </a:prstGeom>
        </p:spPr>
      </p:pic>
      <p:pic>
        <p:nvPicPr>
          <p:cNvPr id="8" name="Picture 1" descr="A black box with wires&#10;&#10;AI-generated content may be incorrect.">
            <a:extLst>
              <a:ext uri="{FF2B5EF4-FFF2-40B4-BE49-F238E27FC236}">
                <a16:creationId xmlns:a16="http://schemas.microsoft.com/office/drawing/2014/main" id="{00D587DF-64DB-B0D0-FE67-C34573613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7768"/>
            <a:ext cx="2537490" cy="6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973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2729</TotalTime>
  <Words>297</Words>
  <Application>Microsoft Office PowerPoint</Application>
  <PresentationFormat>Ecrã Panorâmico</PresentationFormat>
  <Paragraphs>43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Bradley Hand ITC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Afonso Costa Henrique</dc:creator>
  <cp:lastModifiedBy>Afonso Costa Henrique</cp:lastModifiedBy>
  <cp:revision>3</cp:revision>
  <dcterms:created xsi:type="dcterms:W3CDTF">2025-06-05T13:51:00Z</dcterms:created>
  <dcterms:modified xsi:type="dcterms:W3CDTF">2025-06-20T08:59:25Z</dcterms:modified>
</cp:coreProperties>
</file>