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0" r:id="rId6"/>
    <p:sldId id="259" r:id="rId7"/>
    <p:sldId id="260" r:id="rId8"/>
    <p:sldId id="261" r:id="rId9"/>
    <p:sldId id="267" r:id="rId10"/>
    <p:sldId id="262" r:id="rId11"/>
    <p:sldId id="265" r:id="rId12"/>
    <p:sldId id="263" r:id="rId13"/>
    <p:sldId id="264" r:id="rId14"/>
    <p:sldId id="266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34D3A-C8D4-483C-8695-507470E74D50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Music4Dance</a:t>
          </a:r>
        </a:p>
      </dgm:t>
    </dgm:pt>
    <dgm:pt modelId="{9978A89C-C2F1-4241-807C-13619E6D6376}" type="parTrans" cxnId="{277179CE-E2F5-4733-8D23-9E37CACB7B9E}">
      <dgm:prSet/>
      <dgm:spPr/>
      <dgm:t>
        <a:bodyPr/>
        <a:lstStyle/>
        <a:p>
          <a:endParaRPr lang="en-US"/>
        </a:p>
      </dgm:t>
    </dgm:pt>
    <dgm:pt modelId="{1DECF9F5-40C0-4379-BCCE-7BCAAD54807B}" type="sibTrans" cxnId="{277179CE-E2F5-4733-8D23-9E37CACB7B9E}">
      <dgm:prSet/>
      <dgm:spPr/>
      <dgm:t>
        <a:bodyPr/>
        <a:lstStyle/>
        <a:p>
          <a:endParaRPr lang="en-US"/>
        </a:p>
      </dgm:t>
    </dgm:pt>
    <dgm:pt modelId="{C057D6ED-8F49-42DC-B8A7-C07F68F0F734}">
      <dgm:prSet/>
      <dgm:spPr/>
      <dgm:t>
        <a:bodyPr/>
        <a:lstStyle/>
        <a:p>
          <a:r>
            <a:rPr lang="en-US" dirty="0"/>
            <a:t>Online song </a:t>
          </a:r>
        </a:p>
        <a:p>
          <a:r>
            <a:rPr lang="en-US" dirty="0"/>
            <a:t>database</a:t>
          </a:r>
        </a:p>
      </dgm:t>
    </dgm:pt>
    <dgm:pt modelId="{131D11D9-3030-4E3B-8F84-0108E6497B2A}" type="parTrans" cxnId="{FB0FA082-3950-4822-951F-05A1A9548F18}">
      <dgm:prSet/>
      <dgm:spPr/>
      <dgm:t>
        <a:bodyPr/>
        <a:lstStyle/>
        <a:p>
          <a:endParaRPr lang="en-US"/>
        </a:p>
      </dgm:t>
    </dgm:pt>
    <dgm:pt modelId="{6E885013-4246-43E1-A818-2251A99C8FD2}" type="sibTrans" cxnId="{FB0FA082-3950-4822-951F-05A1A9548F18}">
      <dgm:prSet/>
      <dgm:spPr/>
      <dgm:t>
        <a:bodyPr/>
        <a:lstStyle/>
        <a:p>
          <a:endParaRPr lang="en-US"/>
        </a:p>
      </dgm:t>
    </dgm:pt>
    <dgm:pt modelId="{9845D52A-E054-4EB0-A5A3-32AE7DC6D645}">
      <dgm:prSet custT="1"/>
      <dgm:spPr/>
      <dgm:t>
        <a:bodyPr/>
        <a:lstStyle/>
        <a:p>
          <a:r>
            <a:rPr lang="en-US" sz="2800" b="1" dirty="0"/>
            <a:t>Web Scraper</a:t>
          </a:r>
        </a:p>
      </dgm:t>
    </dgm:pt>
    <dgm:pt modelId="{952EE001-86C3-4022-96EE-ABDB540B8A78}" type="parTrans" cxnId="{B04C6215-C46D-4282-963F-02A26E25C8AB}">
      <dgm:prSet/>
      <dgm:spPr/>
      <dgm:t>
        <a:bodyPr/>
        <a:lstStyle/>
        <a:p>
          <a:endParaRPr lang="en-US"/>
        </a:p>
      </dgm:t>
    </dgm:pt>
    <dgm:pt modelId="{796364FD-7651-493A-AEE5-8DD45DF8EEAC}" type="sibTrans" cxnId="{B04C6215-C46D-4282-963F-02A26E25C8AB}">
      <dgm:prSet/>
      <dgm:spPr/>
      <dgm:t>
        <a:bodyPr/>
        <a:lstStyle/>
        <a:p>
          <a:endParaRPr lang="en-US"/>
        </a:p>
      </dgm:t>
    </dgm:pt>
    <dgm:pt modelId="{566C4A8F-CE66-4FF5-AF11-6C385F74A275}">
      <dgm:prSet/>
      <dgm:spPr/>
      <dgm:t>
        <a:bodyPr/>
        <a:lstStyle/>
        <a:p>
          <a:r>
            <a:rPr lang="en-US" dirty="0"/>
            <a:t>Beautiful Soup</a:t>
          </a:r>
        </a:p>
      </dgm:t>
    </dgm:pt>
    <dgm:pt modelId="{375C5A5E-5F04-4FE8-98F8-795867C18A18}" type="parTrans" cxnId="{66E8CE3C-459F-4648-B4D7-5039298A0E92}">
      <dgm:prSet/>
      <dgm:spPr/>
      <dgm:t>
        <a:bodyPr/>
        <a:lstStyle/>
        <a:p>
          <a:endParaRPr lang="en-US"/>
        </a:p>
      </dgm:t>
    </dgm:pt>
    <dgm:pt modelId="{E74B8A5E-78D9-4E5B-86E1-203DE271581F}" type="sibTrans" cxnId="{66E8CE3C-459F-4648-B4D7-5039298A0E92}">
      <dgm:prSet/>
      <dgm:spPr/>
      <dgm:t>
        <a:bodyPr/>
        <a:lstStyle/>
        <a:p>
          <a:endParaRPr lang="en-US"/>
        </a:p>
      </dgm:t>
    </dgm:pt>
    <dgm:pt modelId="{9AC77E87-FC4D-4F04-889B-73358514DC0D}">
      <dgm:prSet custT="1"/>
      <dgm:spPr/>
      <dgm:t>
        <a:bodyPr/>
        <a:lstStyle/>
        <a:p>
          <a:r>
            <a:rPr lang="en-US" sz="2800" b="1" dirty="0"/>
            <a:t>Parser.py</a:t>
          </a:r>
        </a:p>
      </dgm:t>
    </dgm:pt>
    <dgm:pt modelId="{B29F90F6-921F-42B9-A496-5D121F61821E}" type="parTrans" cxnId="{04774158-8FAB-47B4-A2EE-D3D3A7E958BE}">
      <dgm:prSet/>
      <dgm:spPr/>
      <dgm:t>
        <a:bodyPr/>
        <a:lstStyle/>
        <a:p>
          <a:endParaRPr lang="en-US"/>
        </a:p>
      </dgm:t>
    </dgm:pt>
    <dgm:pt modelId="{3A77AB9A-DF29-465E-A0A5-D4FA3D0C537F}" type="sibTrans" cxnId="{04774158-8FAB-47B4-A2EE-D3D3A7E958BE}">
      <dgm:prSet/>
      <dgm:spPr/>
      <dgm:t>
        <a:bodyPr/>
        <a:lstStyle/>
        <a:p>
          <a:endParaRPr lang="en-US"/>
        </a:p>
      </dgm:t>
    </dgm:pt>
    <dgm:pt modelId="{C2F0E5C9-2943-4A9B-872F-ECF6B159E9F4}">
      <dgm:prSet/>
      <dgm:spPr/>
      <dgm:t>
        <a:bodyPr/>
        <a:lstStyle/>
        <a:p>
          <a:r>
            <a:rPr lang="en-US" dirty="0"/>
            <a:t>Lorem ipsum dolor sit amet</a:t>
          </a:r>
        </a:p>
      </dgm:t>
    </dgm:pt>
    <dgm:pt modelId="{8FBB852D-32B7-4273-9DE3-951F1CFE69EC}" type="parTrans" cxnId="{F7608388-5A1F-4FE9-96E5-520EA7B1F725}">
      <dgm:prSet/>
      <dgm:spPr/>
      <dgm:t>
        <a:bodyPr/>
        <a:lstStyle/>
        <a:p>
          <a:endParaRPr lang="en-US"/>
        </a:p>
      </dgm:t>
    </dgm:pt>
    <dgm:pt modelId="{1A62CB6F-38D7-44F2-AFAB-0C4382E3DA24}" type="sibTrans" cxnId="{F7608388-5A1F-4FE9-96E5-520EA7B1F725}">
      <dgm:prSet/>
      <dgm:spPr/>
      <dgm:t>
        <a:bodyPr/>
        <a:lstStyle/>
        <a:p>
          <a:endParaRPr lang="en-US"/>
        </a:p>
      </dgm:t>
    </dgm:pt>
    <dgm:pt modelId="{A1C31826-F8F0-4531-8A1B-751F2C85DD9F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Companions</a:t>
          </a:r>
        </a:p>
      </dgm:t>
    </dgm:pt>
    <dgm:pt modelId="{B5D1A4EB-58AF-4BF2-949C-7223580DA67D}" type="parTrans" cxnId="{59D7C9FB-D34B-49A1-9ABC-1321827E52CD}">
      <dgm:prSet/>
      <dgm:spPr/>
      <dgm:t>
        <a:bodyPr/>
        <a:lstStyle/>
        <a:p>
          <a:endParaRPr lang="en-US"/>
        </a:p>
      </dgm:t>
    </dgm:pt>
    <dgm:pt modelId="{7FD62DD9-D441-44B0-95EB-D5F1527AC2BE}" type="sibTrans" cxnId="{59D7C9FB-D34B-49A1-9ABC-1321827E52CD}">
      <dgm:prSet/>
      <dgm:spPr/>
      <dgm:t>
        <a:bodyPr/>
        <a:lstStyle/>
        <a:p>
          <a:endParaRPr lang="en-US"/>
        </a:p>
      </dgm:t>
    </dgm:pt>
    <dgm:pt modelId="{87BC513D-5487-4618-8277-AEEE856F8C7A}" type="pres">
      <dgm:prSet presAssocID="{08F627ED-A304-4697-8C44-18E45D3D2B1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419D2DA-B23A-4FB4-85BC-11A458F84823}" type="pres">
      <dgm:prSet presAssocID="{5FC34D3A-C8D4-483C-8695-507470E74D50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52DEA466-07E7-4452-A920-582949F2490A}" type="pres">
      <dgm:prSet presAssocID="{5FC34D3A-C8D4-483C-8695-507470E74D5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5E369505-A97A-4CBC-B6FA-E279885E2275}" type="pres">
      <dgm:prSet presAssocID="{9845D52A-E054-4EB0-A5A3-32AE7DC6D645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236088D9-8C78-4F02-BF53-31E815A8DA90}" type="pres">
      <dgm:prSet presAssocID="{9845D52A-E054-4EB0-A5A3-32AE7DC6D64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C591A68B-EAE0-4E73-94E4-12D9D68461BB}" type="pres">
      <dgm:prSet presAssocID="{9AC77E87-FC4D-4F04-889B-73358514DC0D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9CCF14D5-0601-483C-832B-A2F334F2FEAF}" type="pres">
      <dgm:prSet presAssocID="{9AC77E87-FC4D-4F04-889B-73358514DC0D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  <dgm:pt modelId="{CC23427E-8D09-4148-8189-CF7D69516A1E}" type="pres">
      <dgm:prSet presAssocID="{A1C31826-F8F0-4531-8A1B-751F2C85DD9F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B04C6215-C46D-4282-963F-02A26E25C8AB}" srcId="{08F627ED-A304-4697-8C44-18E45D3D2B1A}" destId="{9845D52A-E054-4EB0-A5A3-32AE7DC6D645}" srcOrd="1" destOrd="0" parTransId="{952EE001-86C3-4022-96EE-ABDB540B8A78}" sibTransId="{796364FD-7651-493A-AEE5-8DD45DF8EEAC}"/>
    <dgm:cxn modelId="{66E8CE3C-459F-4648-B4D7-5039298A0E92}" srcId="{9845D52A-E054-4EB0-A5A3-32AE7DC6D645}" destId="{566C4A8F-CE66-4FF5-AF11-6C385F74A275}" srcOrd="0" destOrd="0" parTransId="{375C5A5E-5F04-4FE8-98F8-795867C18A18}" sibTransId="{E74B8A5E-78D9-4E5B-86E1-203DE271581F}"/>
    <dgm:cxn modelId="{EB121841-184E-4E59-83CE-0253DCC7BC91}" type="presOf" srcId="{C057D6ED-8F49-42DC-B8A7-C07F68F0F734}" destId="{52DEA466-07E7-4452-A920-582949F2490A}" srcOrd="0" destOrd="0" presId="urn:microsoft.com/office/officeart/2009/3/layout/IncreasingArrowsProcess"/>
    <dgm:cxn modelId="{660B7A63-0B7B-445D-BFC4-5076BE9E8E8B}" type="presOf" srcId="{C2F0E5C9-2943-4A9B-872F-ECF6B159E9F4}" destId="{9CCF14D5-0601-483C-832B-A2F334F2FEAF}" srcOrd="0" destOrd="0" presId="urn:microsoft.com/office/officeart/2009/3/layout/IncreasingArrowsProcess"/>
    <dgm:cxn modelId="{1B55174D-86A9-4353-A531-A6A5ED79E2F9}" type="presOf" srcId="{5FC34D3A-C8D4-483C-8695-507470E74D50}" destId="{6419D2DA-B23A-4FB4-85BC-11A458F84823}" srcOrd="0" destOrd="0" presId="urn:microsoft.com/office/officeart/2009/3/layout/IncreasingArrowsProcess"/>
    <dgm:cxn modelId="{04774158-8FAB-47B4-A2EE-D3D3A7E958BE}" srcId="{08F627ED-A304-4697-8C44-18E45D3D2B1A}" destId="{9AC77E87-FC4D-4F04-889B-73358514DC0D}" srcOrd="2" destOrd="0" parTransId="{B29F90F6-921F-42B9-A496-5D121F61821E}" sibTransId="{3A77AB9A-DF29-465E-A0A5-D4FA3D0C537F}"/>
    <dgm:cxn modelId="{FB0FA082-3950-4822-951F-05A1A9548F18}" srcId="{5FC34D3A-C8D4-483C-8695-507470E74D50}" destId="{C057D6ED-8F49-42DC-B8A7-C07F68F0F734}" srcOrd="0" destOrd="0" parTransId="{131D11D9-3030-4E3B-8F84-0108E6497B2A}" sibTransId="{6E885013-4246-43E1-A818-2251A99C8FD2}"/>
    <dgm:cxn modelId="{F7608388-5A1F-4FE9-96E5-520EA7B1F725}" srcId="{9AC77E87-FC4D-4F04-889B-73358514DC0D}" destId="{C2F0E5C9-2943-4A9B-872F-ECF6B159E9F4}" srcOrd="0" destOrd="0" parTransId="{8FBB852D-32B7-4273-9DE3-951F1CFE69EC}" sibTransId="{1A62CB6F-38D7-44F2-AFAB-0C4382E3DA24}"/>
    <dgm:cxn modelId="{81B17AA0-A6E3-46CF-B778-956650E05A09}" type="presOf" srcId="{566C4A8F-CE66-4FF5-AF11-6C385F74A275}" destId="{236088D9-8C78-4F02-BF53-31E815A8DA90}" srcOrd="0" destOrd="0" presId="urn:microsoft.com/office/officeart/2009/3/layout/IncreasingArrowsProcess"/>
    <dgm:cxn modelId="{34B687AD-2FE3-4309-A990-9FFB956AF9A4}" type="presOf" srcId="{A1C31826-F8F0-4531-8A1B-751F2C85DD9F}" destId="{CC23427E-8D09-4148-8189-CF7D69516A1E}" srcOrd="0" destOrd="0" presId="urn:microsoft.com/office/officeart/2009/3/layout/IncreasingArrowsProcess"/>
    <dgm:cxn modelId="{7EF0E6BA-22AF-4E74-9E0C-07DF4291E4C4}" type="presOf" srcId="{9845D52A-E054-4EB0-A5A3-32AE7DC6D645}" destId="{5E369505-A97A-4CBC-B6FA-E279885E2275}" srcOrd="0" destOrd="0" presId="urn:microsoft.com/office/officeart/2009/3/layout/IncreasingArrowsProcess"/>
    <dgm:cxn modelId="{9C9575C4-E5D7-43EB-9A7D-68E69AD8DFFC}" type="presOf" srcId="{08F627ED-A304-4697-8C44-18E45D3D2B1A}" destId="{87BC513D-5487-4618-8277-AEEE856F8C7A}" srcOrd="0" destOrd="0" presId="urn:microsoft.com/office/officeart/2009/3/layout/IncreasingArrowsProcess"/>
    <dgm:cxn modelId="{277179CE-E2F5-4733-8D23-9E37CACB7B9E}" srcId="{08F627ED-A304-4697-8C44-18E45D3D2B1A}" destId="{5FC34D3A-C8D4-483C-8695-507470E74D50}" srcOrd="0" destOrd="0" parTransId="{9978A89C-C2F1-4241-807C-13619E6D6376}" sibTransId="{1DECF9F5-40C0-4379-BCCE-7BCAAD54807B}"/>
    <dgm:cxn modelId="{C2A21CD6-BB2C-42C0-80E0-A5324D7D0605}" type="presOf" srcId="{9AC77E87-FC4D-4F04-889B-73358514DC0D}" destId="{C591A68B-EAE0-4E73-94E4-12D9D68461BB}" srcOrd="0" destOrd="0" presId="urn:microsoft.com/office/officeart/2009/3/layout/IncreasingArrowsProcess"/>
    <dgm:cxn modelId="{59D7C9FB-D34B-49A1-9ABC-1321827E52CD}" srcId="{08F627ED-A304-4697-8C44-18E45D3D2B1A}" destId="{A1C31826-F8F0-4531-8A1B-751F2C85DD9F}" srcOrd="3" destOrd="0" parTransId="{B5D1A4EB-58AF-4BF2-949C-7223580DA67D}" sibTransId="{7FD62DD9-D441-44B0-95EB-D5F1527AC2BE}"/>
    <dgm:cxn modelId="{F736E7C3-7AEB-47FE-9086-FCCCFC55F376}" type="presParOf" srcId="{87BC513D-5487-4618-8277-AEEE856F8C7A}" destId="{6419D2DA-B23A-4FB4-85BC-11A458F84823}" srcOrd="0" destOrd="0" presId="urn:microsoft.com/office/officeart/2009/3/layout/IncreasingArrowsProcess"/>
    <dgm:cxn modelId="{A4936F11-213C-4753-B5FE-AC00FDD62676}" type="presParOf" srcId="{87BC513D-5487-4618-8277-AEEE856F8C7A}" destId="{52DEA466-07E7-4452-A920-582949F2490A}" srcOrd="1" destOrd="0" presId="urn:microsoft.com/office/officeart/2009/3/layout/IncreasingArrowsProcess"/>
    <dgm:cxn modelId="{64E6E3D1-BAD5-4FAD-9415-0A89EC89BE32}" type="presParOf" srcId="{87BC513D-5487-4618-8277-AEEE856F8C7A}" destId="{5E369505-A97A-4CBC-B6FA-E279885E2275}" srcOrd="2" destOrd="0" presId="urn:microsoft.com/office/officeart/2009/3/layout/IncreasingArrowsProcess"/>
    <dgm:cxn modelId="{AD157E7D-7173-4AB3-862C-F35592440858}" type="presParOf" srcId="{87BC513D-5487-4618-8277-AEEE856F8C7A}" destId="{236088D9-8C78-4F02-BF53-31E815A8DA90}" srcOrd="3" destOrd="0" presId="urn:microsoft.com/office/officeart/2009/3/layout/IncreasingArrowsProcess"/>
    <dgm:cxn modelId="{241A0336-E267-4528-8FBE-82688F4056A3}" type="presParOf" srcId="{87BC513D-5487-4618-8277-AEEE856F8C7A}" destId="{C591A68B-EAE0-4E73-94E4-12D9D68461BB}" srcOrd="4" destOrd="0" presId="urn:microsoft.com/office/officeart/2009/3/layout/IncreasingArrowsProcess"/>
    <dgm:cxn modelId="{8EA123B8-2904-4DE0-9A60-78B98961FA53}" type="presParOf" srcId="{87BC513D-5487-4618-8277-AEEE856F8C7A}" destId="{9CCF14D5-0601-483C-832B-A2F334F2FEAF}" srcOrd="5" destOrd="0" presId="urn:microsoft.com/office/officeart/2009/3/layout/IncreasingArrowsProcess"/>
    <dgm:cxn modelId="{F61D54EF-32C7-4601-9A51-6EBE342D0168}" type="presParOf" srcId="{87BC513D-5487-4618-8277-AEEE856F8C7A}" destId="{CC23427E-8D09-4148-8189-CF7D69516A1E}" srcOrd="6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9D2DA-B23A-4FB4-85BC-11A458F84823}">
      <dsp:nvSpPr>
        <dsp:cNvPr id="0" name=""/>
        <dsp:cNvSpPr/>
      </dsp:nvSpPr>
      <dsp:spPr>
        <a:xfrm>
          <a:off x="166156" y="235547"/>
          <a:ext cx="11118658" cy="1618709"/>
        </a:xfrm>
        <a:prstGeom prst="rightArrow">
          <a:avLst>
            <a:gd name="adj1" fmla="val 50000"/>
            <a:gd name="adj2" fmla="val 5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254000" bIns="2569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Music4Dance</a:t>
          </a:r>
        </a:p>
      </dsp:txBody>
      <dsp:txXfrm>
        <a:off x="166156" y="640224"/>
        <a:ext cx="10713981" cy="809355"/>
      </dsp:txXfrm>
    </dsp:sp>
    <dsp:sp modelId="{52DEA466-07E7-4452-A920-582949F2490A}">
      <dsp:nvSpPr>
        <dsp:cNvPr id="0" name=""/>
        <dsp:cNvSpPr/>
      </dsp:nvSpPr>
      <dsp:spPr>
        <a:xfrm>
          <a:off x="166156" y="1486447"/>
          <a:ext cx="2562850" cy="29941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Online song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166156" y="1486447"/>
        <a:ext cx="2562850" cy="2994124"/>
      </dsp:txXfrm>
    </dsp:sp>
    <dsp:sp modelId="{5E369505-A97A-4CBC-B6FA-E279885E2275}">
      <dsp:nvSpPr>
        <dsp:cNvPr id="0" name=""/>
        <dsp:cNvSpPr/>
      </dsp:nvSpPr>
      <dsp:spPr>
        <a:xfrm>
          <a:off x="2729007" y="774926"/>
          <a:ext cx="8555807" cy="16187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5697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Web Scraper</a:t>
          </a:r>
        </a:p>
      </dsp:txBody>
      <dsp:txXfrm>
        <a:off x="2729007" y="1179603"/>
        <a:ext cx="8151130" cy="809355"/>
      </dsp:txXfrm>
    </dsp:sp>
    <dsp:sp modelId="{236088D9-8C78-4F02-BF53-31E815A8DA90}">
      <dsp:nvSpPr>
        <dsp:cNvPr id="0" name=""/>
        <dsp:cNvSpPr/>
      </dsp:nvSpPr>
      <dsp:spPr>
        <a:xfrm>
          <a:off x="2729007" y="2025825"/>
          <a:ext cx="2562850" cy="29178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Beautiful Soup</a:t>
          </a:r>
        </a:p>
      </dsp:txBody>
      <dsp:txXfrm>
        <a:off x="2729007" y="2025825"/>
        <a:ext cx="2562850" cy="2917808"/>
      </dsp:txXfrm>
    </dsp:sp>
    <dsp:sp modelId="{C591A68B-EAE0-4E73-94E4-12D9D68461BB}">
      <dsp:nvSpPr>
        <dsp:cNvPr id="0" name=""/>
        <dsp:cNvSpPr/>
      </dsp:nvSpPr>
      <dsp:spPr>
        <a:xfrm>
          <a:off x="5291858" y="1314304"/>
          <a:ext cx="5992956" cy="16187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5697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Parser.py</a:t>
          </a:r>
        </a:p>
      </dsp:txBody>
      <dsp:txXfrm>
        <a:off x="5291858" y="1718981"/>
        <a:ext cx="5588279" cy="809355"/>
      </dsp:txXfrm>
    </dsp:sp>
    <dsp:sp modelId="{9CCF14D5-0601-483C-832B-A2F334F2FEAF}">
      <dsp:nvSpPr>
        <dsp:cNvPr id="0" name=""/>
        <dsp:cNvSpPr/>
      </dsp:nvSpPr>
      <dsp:spPr>
        <a:xfrm>
          <a:off x="5291858" y="2565204"/>
          <a:ext cx="2562850" cy="2937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Lorem ipsum dolor sit amet</a:t>
          </a:r>
        </a:p>
      </dsp:txBody>
      <dsp:txXfrm>
        <a:off x="5291858" y="2565204"/>
        <a:ext cx="2562850" cy="2937318"/>
      </dsp:txXfrm>
    </dsp:sp>
    <dsp:sp modelId="{CC23427E-8D09-4148-8189-CF7D69516A1E}">
      <dsp:nvSpPr>
        <dsp:cNvPr id="0" name=""/>
        <dsp:cNvSpPr/>
      </dsp:nvSpPr>
      <dsp:spPr>
        <a:xfrm>
          <a:off x="7854709" y="1853683"/>
          <a:ext cx="3430106" cy="1618709"/>
        </a:xfrm>
        <a:prstGeom prst="rightArrow">
          <a:avLst>
            <a:gd name="adj1" fmla="val 50000"/>
            <a:gd name="adj2" fmla="val 5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254000" bIns="2569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Companions</a:t>
          </a:r>
        </a:p>
      </dsp:txBody>
      <dsp:txXfrm>
        <a:off x="7854709" y="2258360"/>
        <a:ext cx="3025429" cy="809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tufts.edu/eeseniordesignhandbook/2015/music-mood-classific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68860F-44C2-473B-9E9F-B62172581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55018"/>
              </p:ext>
            </p:extLst>
          </p:nvPr>
        </p:nvGraphicFramePr>
        <p:xfrm>
          <a:off x="1104381" y="643467"/>
          <a:ext cx="9983241" cy="557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205">
                  <a:extLst>
                    <a:ext uri="{9D8B030D-6E8A-4147-A177-3AD203B41FA5}">
                      <a16:colId xmlns:a16="http://schemas.microsoft.com/office/drawing/2014/main" val="3463481163"/>
                    </a:ext>
                  </a:extLst>
                </a:gridCol>
                <a:gridCol w="2234012">
                  <a:extLst>
                    <a:ext uri="{9D8B030D-6E8A-4147-A177-3AD203B41FA5}">
                      <a16:colId xmlns:a16="http://schemas.microsoft.com/office/drawing/2014/main" val="66896754"/>
                    </a:ext>
                  </a:extLst>
                </a:gridCol>
                <a:gridCol w="2234012">
                  <a:extLst>
                    <a:ext uri="{9D8B030D-6E8A-4147-A177-3AD203B41FA5}">
                      <a16:colId xmlns:a16="http://schemas.microsoft.com/office/drawing/2014/main" val="2032878337"/>
                    </a:ext>
                  </a:extLst>
                </a:gridCol>
                <a:gridCol w="2234012">
                  <a:extLst>
                    <a:ext uri="{9D8B030D-6E8A-4147-A177-3AD203B41FA5}">
                      <a16:colId xmlns:a16="http://schemas.microsoft.com/office/drawing/2014/main" val="827211032"/>
                    </a:ext>
                  </a:extLst>
                </a:gridCol>
              </a:tblGrid>
              <a:tr h="70790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800" u="none" strike="noStrike">
                          <a:effectLst/>
                        </a:rPr>
                        <a:t>Simplified</a:t>
                      </a:r>
                      <a:endParaRPr lang="en-US" sz="3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20944" marR="20944" marT="209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93645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Mood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Energy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Pitch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 dirty="0">
                          <a:effectLst/>
                        </a:rPr>
                        <a:t>Beat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817286663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Happy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237451132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Exuberant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153565714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 dirty="0">
                          <a:effectLst/>
                        </a:rPr>
                        <a:t>Energetic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523574913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Frantic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237363339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Anxious/Sad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487817880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Depression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2418575488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Calm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Medium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592173218"/>
                  </a:ext>
                </a:extLst>
              </a:tr>
              <a:tr h="5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 dirty="0">
                          <a:effectLst/>
                        </a:rPr>
                        <a:t>Contentment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Low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Low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20944" marR="20944" marT="20944" marB="0" anchor="b"/>
                </a:tc>
                <a:extLst>
                  <a:ext uri="{0D108BD9-81ED-4DB2-BD59-A6C34878D82A}">
                    <a16:rowId xmlns:a16="http://schemas.microsoft.com/office/drawing/2014/main" val="137046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9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8A97-B904-4D37-8BF7-99284671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9A6B-E3A9-4111-A938-D4B0B820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isa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 Song-CW)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composerOfMusicalCW</a:t>
            </a:r>
            <a:r>
              <a:rPr lang="en-US" sz="2800" dirty="0"/>
              <a:t> </a:t>
            </a:r>
            <a:r>
              <a:rPr lang="en-US" sz="2800" dirty="0" err="1"/>
              <a:t>ErikSatie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TempoOfSong</a:t>
            </a:r>
            <a:r>
              <a:rPr lang="en-US" sz="2800" dirty="0"/>
              <a:t> 95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EnergyOfSong</a:t>
            </a:r>
            <a:r>
              <a:rPr lang="en-US" sz="2800" dirty="0"/>
              <a:t> </a:t>
            </a:r>
            <a:r>
              <a:rPr lang="en-US" sz="2800" dirty="0" err="1"/>
              <a:t>lowL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BeatOfSong</a:t>
            </a:r>
            <a:r>
              <a:rPr lang="en-US" sz="2800" dirty="0"/>
              <a:t> </a:t>
            </a:r>
            <a:r>
              <a:rPr lang="en-US" sz="2800" dirty="0" err="1"/>
              <a:t>mediumL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PitchOfSong</a:t>
            </a:r>
            <a:r>
              <a:rPr lang="en-US" sz="2800" dirty="0"/>
              <a:t> </a:t>
            </a:r>
            <a:r>
              <a:rPr lang="en-US" sz="2800" dirty="0" err="1"/>
              <a:t>mediumL</a:t>
            </a:r>
            <a:r>
              <a:rPr lang="en-US" sz="2800" dirty="0"/>
              <a:t>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MeterOfSong</a:t>
            </a:r>
            <a:r>
              <a:rPr lang="en-US" sz="2800" dirty="0"/>
              <a:t> "3/4" </a:t>
            </a:r>
            <a:r>
              <a:rPr lang="en-US" sz="2800" dirty="0" err="1"/>
              <a:t>Gymnopedie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8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BE7-707C-42BE-9278-2B80816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0887-3538-4FEE-BBDE-4BB5B37D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829D-A273-4EA3-80BA-76381F55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4E1E-826B-4A34-AC46-A4BE5413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9FFB-6A5D-4DAC-8C61-B53027FA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AE8D-F155-48E3-A9F5-092E985E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that uses reasoning to classify song mood</a:t>
            </a:r>
          </a:p>
          <a:p>
            <a:pPr lvl="1"/>
            <a:r>
              <a:rPr lang="en-US" sz="2800" dirty="0"/>
              <a:t>Much work in this area using machine learning</a:t>
            </a:r>
          </a:p>
          <a:p>
            <a:pPr lvl="2"/>
            <a:r>
              <a:rPr lang="en-US" dirty="0" err="1"/>
              <a:t>Trung</a:t>
            </a:r>
            <a:r>
              <a:rPr lang="en-US" dirty="0"/>
              <a:t>-Thanh Dang; Shirai, K., “Machine Learning Approaches for Mood Classification of Songs toward Music Search Engine,” Knowledge and Systems Engineering, 2009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3512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7D976392-ABDD-43B8-B347-F5B7E1010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847172"/>
              </p:ext>
            </p:extLst>
          </p:nvPr>
        </p:nvGraphicFramePr>
        <p:xfrm>
          <a:off x="370514" y="559965"/>
          <a:ext cx="11450972" cy="573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5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1F1B-64FC-4830-9A19-CAA0B90A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Music4Dance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26B4-9957-4348-BE52-38E91256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EB43CF-A7FD-4891-85DC-1B29F0757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" t="11970" r="6165" b="27273"/>
          <a:stretch/>
        </p:blipFill>
        <p:spPr>
          <a:xfrm>
            <a:off x="142506" y="2103120"/>
            <a:ext cx="11632820" cy="44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1F1B-64FC-4830-9A19-CAA0B90A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Music4Dance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EB43CF-A7FD-4891-85DC-1B29F0757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" t="28368" r="6165" b="61519"/>
          <a:stretch/>
        </p:blipFill>
        <p:spPr>
          <a:xfrm>
            <a:off x="142506" y="3313651"/>
            <a:ext cx="11694360" cy="74662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96E3786-DE88-48C3-A421-B0974274F627}"/>
              </a:ext>
            </a:extLst>
          </p:cNvPr>
          <p:cNvSpPr/>
          <p:nvPr/>
        </p:nvSpPr>
        <p:spPr>
          <a:xfrm>
            <a:off x="6568579" y="3649211"/>
            <a:ext cx="1157682" cy="3271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EF92C-BF51-4663-98EB-F84205C7110A}"/>
              </a:ext>
            </a:extLst>
          </p:cNvPr>
          <p:cNvSpPr/>
          <p:nvPr/>
        </p:nvSpPr>
        <p:spPr>
          <a:xfrm>
            <a:off x="9907398" y="3624044"/>
            <a:ext cx="872455" cy="3271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6BF51-1177-463C-AA96-152AD084A4C5}"/>
              </a:ext>
            </a:extLst>
          </p:cNvPr>
          <p:cNvSpPr txBox="1"/>
          <p:nvPr/>
        </p:nvSpPr>
        <p:spPr>
          <a:xfrm>
            <a:off x="6568579" y="4362275"/>
            <a:ext cx="115768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Beat</a:t>
            </a:r>
          </a:p>
          <a:p>
            <a:r>
              <a:rPr lang="en-US" b="1" dirty="0"/>
              <a:t>Energy</a:t>
            </a:r>
          </a:p>
          <a:p>
            <a:r>
              <a:rPr lang="en-US" b="1" dirty="0"/>
              <a:t>Valence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9D99-94CA-42C9-8EF6-E33480F0B5C6}"/>
              </a:ext>
            </a:extLst>
          </p:cNvPr>
          <p:cNvSpPr txBox="1"/>
          <p:nvPr/>
        </p:nvSpPr>
        <p:spPr>
          <a:xfrm>
            <a:off x="9479560" y="4421020"/>
            <a:ext cx="172813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Various tags (style, meter, etc.)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D3F4F9-0210-44CE-9203-54B4B453D844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7147420" y="3976382"/>
            <a:ext cx="0" cy="385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78F9E-70BF-44C6-AB3A-5697B25C8EB6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10343625" y="3951215"/>
            <a:ext cx="1" cy="469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CF43-4678-42A6-82AC-6D0BBB54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1143-138B-44B7-955E-2E0E1E38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871D-469B-410E-B490-0CC68A1D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8D87-BFE9-48C8-B08A-2BA6B935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Acoustic attributes extracted by </a:t>
            </a:r>
            <a:r>
              <a:rPr lang="en-US" sz="3200" dirty="0" err="1"/>
              <a:t>EchoNest</a:t>
            </a:r>
            <a:r>
              <a:rPr lang="en-US" sz="3200" dirty="0"/>
              <a:t>: 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Beat</a:t>
            </a:r>
            <a:r>
              <a:rPr lang="en-US" sz="2800" dirty="0"/>
              <a:t>: consistency and strength of the beat (i.e. “Danceability”)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Energy</a:t>
            </a:r>
            <a:r>
              <a:rPr lang="en-US" sz="2800" dirty="0"/>
              <a:t>: perceptual measure of intensity and powerful activity released throughout the track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Valence</a:t>
            </a:r>
            <a:r>
              <a:rPr lang="en-US" sz="2800" dirty="0"/>
              <a:t>: musical positiveness conveyed by a track</a:t>
            </a:r>
          </a:p>
        </p:txBody>
      </p:sp>
    </p:spTree>
    <p:extLst>
      <p:ext uri="{BB962C8B-B14F-4D97-AF65-F5344CB8AC3E}">
        <p14:creationId xmlns:p14="http://schemas.microsoft.com/office/powerpoint/2010/main" val="1558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AC53-7D36-4837-B127-C424CDC8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Song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8814-77EF-445E-BE76-42C05F6B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Using mood classification adapted from </a:t>
            </a:r>
            <a:r>
              <a:rPr lang="en-US" sz="3200" b="1" dirty="0">
                <a:solidFill>
                  <a:schemeClr val="accent1"/>
                </a:solidFill>
                <a:hlinkClick r:id="rId2" tooltip="Music Mood Classif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Mood Classification</a:t>
            </a:r>
            <a:r>
              <a:rPr lang="en-US" sz="3200" dirty="0"/>
              <a:t>, by Michael </a:t>
            </a:r>
            <a:r>
              <a:rPr lang="en-US" sz="3200" dirty="0" err="1"/>
              <a:t>Nuzzolo</a:t>
            </a:r>
            <a:endParaRPr lang="en-US" sz="3200" dirty="0"/>
          </a:p>
          <a:p>
            <a:pPr lvl="1" fontAlgn="base"/>
            <a:r>
              <a:rPr lang="en-US" sz="2000" dirty="0"/>
              <a:t>Michael </a:t>
            </a:r>
            <a:r>
              <a:rPr lang="en-US" sz="2000" dirty="0" err="1"/>
              <a:t>Nuzzolo</a:t>
            </a:r>
            <a:r>
              <a:rPr lang="en-US" sz="2000" dirty="0"/>
              <a:t> (2015). </a:t>
            </a:r>
            <a:r>
              <a:rPr lang="en-US" sz="2000" i="1" dirty="0"/>
              <a:t>Music Mood Classification.</a:t>
            </a:r>
            <a:r>
              <a:rPr lang="en-US" sz="2000" dirty="0"/>
              <a:t> Electrical and Computer Engineering Design Handbook.</a:t>
            </a:r>
          </a:p>
        </p:txBody>
      </p:sp>
    </p:spTree>
    <p:extLst>
      <p:ext uri="{BB962C8B-B14F-4D97-AF65-F5344CB8AC3E}">
        <p14:creationId xmlns:p14="http://schemas.microsoft.com/office/powerpoint/2010/main" val="124536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AD0BE8-1A7E-49DC-BC35-A53E64E19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39122"/>
              </p:ext>
            </p:extLst>
          </p:nvPr>
        </p:nvGraphicFramePr>
        <p:xfrm>
          <a:off x="643467" y="861967"/>
          <a:ext cx="10905068" cy="513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972">
                  <a:extLst>
                    <a:ext uri="{9D8B030D-6E8A-4147-A177-3AD203B41FA5}">
                      <a16:colId xmlns:a16="http://schemas.microsoft.com/office/drawing/2014/main" val="3609587673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3925551995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911620572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885202141"/>
                    </a:ext>
                  </a:extLst>
                </a:gridCol>
                <a:gridCol w="2058774">
                  <a:extLst>
                    <a:ext uri="{9D8B030D-6E8A-4147-A177-3AD203B41FA5}">
                      <a16:colId xmlns:a16="http://schemas.microsoft.com/office/drawing/2014/main" val="3916829640"/>
                    </a:ext>
                  </a:extLst>
                </a:gridCol>
              </a:tblGrid>
              <a:tr h="65237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3500" u="none" strike="noStrike">
                          <a:effectLst/>
                        </a:rPr>
                        <a:t>Original</a:t>
                      </a:r>
                      <a:endParaRPr lang="en-US" sz="35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9301" marR="19301" marT="193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9022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Mood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Intensity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Timbre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Pitch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</a:rPr>
                        <a:t>Rhythm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096295878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Happy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3400462930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Exuberant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2015417176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Energetic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535616990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Frantic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2262890696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Anxious/Sad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3327135685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Depression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376531396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Calm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Medium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Very 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2909895949"/>
                  </a:ext>
                </a:extLst>
              </a:tr>
              <a:tr h="497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effectLst/>
                        </a:rPr>
                        <a:t>Contentment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Low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High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Low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19301" marR="19301" marT="19301" marB="0" anchor="b"/>
                </a:tc>
                <a:extLst>
                  <a:ext uri="{0D108BD9-81ED-4DB2-BD59-A6C34878D82A}">
                    <a16:rowId xmlns:a16="http://schemas.microsoft.com/office/drawing/2014/main" val="182293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8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Avenir Next LT Pro</vt:lpstr>
      <vt:lpstr>Avenir Next LT Pro Light</vt:lpstr>
      <vt:lpstr>Garamond</vt:lpstr>
      <vt:lpstr>Liberation Sans</vt:lpstr>
      <vt:lpstr>Liberation Serif</vt:lpstr>
      <vt:lpstr>SavonVTI</vt:lpstr>
      <vt:lpstr>Title Lorem Ipsum</vt:lpstr>
      <vt:lpstr>Background</vt:lpstr>
      <vt:lpstr>PowerPoint Presentation</vt:lpstr>
      <vt:lpstr>Music4Dance</vt:lpstr>
      <vt:lpstr>Music4Dance</vt:lpstr>
      <vt:lpstr>Web Scraper</vt:lpstr>
      <vt:lpstr>Song Attributes</vt:lpstr>
      <vt:lpstr>Song Attributes</vt:lpstr>
      <vt:lpstr>PowerPoint Presentation</vt:lpstr>
      <vt:lpstr>PowerPoint Presentation</vt:lpstr>
      <vt:lpstr>Representation</vt:lpstr>
      <vt:lpstr>Reasoning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2020-03-09T03:58:03Z</dcterms:created>
  <dcterms:modified xsi:type="dcterms:W3CDTF">2020-03-09T04:15:42Z</dcterms:modified>
</cp:coreProperties>
</file>