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handoutMasterIdLst>
    <p:handoutMasterId r:id="rId25"/>
  </p:handoutMasterIdLst>
  <p:sldIdLst>
    <p:sldId id="278" r:id="rId5"/>
    <p:sldId id="279" r:id="rId6"/>
    <p:sldId id="280" r:id="rId7"/>
    <p:sldId id="297" r:id="rId8"/>
    <p:sldId id="296" r:id="rId9"/>
    <p:sldId id="281" r:id="rId10"/>
    <p:sldId id="285" r:id="rId11"/>
    <p:sldId id="286" r:id="rId12"/>
    <p:sldId id="287" r:id="rId13"/>
    <p:sldId id="288" r:id="rId14"/>
    <p:sldId id="289" r:id="rId15"/>
    <p:sldId id="290" r:id="rId16"/>
    <p:sldId id="291" r:id="rId17"/>
    <p:sldId id="292" r:id="rId18"/>
    <p:sldId id="293" r:id="rId19"/>
    <p:sldId id="294" r:id="rId20"/>
    <p:sldId id="295" r:id="rId21"/>
    <p:sldId id="283" r:id="rId22"/>
    <p:sldId id="284" r:id="rId2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C3581-6361-892B-8D3C-C6ABFA2B0800}" v="518" dt="2025-06-18T10:53:55.797"/>
    <p1510:client id="{94CE410C-6B7C-434F-A506-7AE588ACAFBB}" v="49" dt="2025-06-18T09:37:30.184"/>
    <p1510:client id="{F77ECBBC-DEA5-DA8A-F635-475E3416C861}" v="647" dt="2025-06-18T11:08:08.8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ilisateur invité" providerId="Windows Live" clId="Web-{F77ECBBC-DEA5-DA8A-F635-475E3416C861}"/>
    <pc:docChg chg="modSld">
      <pc:chgData name="Utilisateur invité" userId="" providerId="Windows Live" clId="Web-{F77ECBBC-DEA5-DA8A-F635-475E3416C861}" dt="2025-06-18T11:08:08.873" v="363" actId="14100"/>
      <pc:docMkLst>
        <pc:docMk/>
      </pc:docMkLst>
      <pc:sldChg chg="modSp">
        <pc:chgData name="Utilisateur invité" userId="" providerId="Windows Live" clId="Web-{F77ECBBC-DEA5-DA8A-F635-475E3416C861}" dt="2025-06-18T11:08:08.873" v="363" actId="14100"/>
        <pc:sldMkLst>
          <pc:docMk/>
          <pc:sldMk cId="2768425634" sldId="280"/>
        </pc:sldMkLst>
        <pc:spChg chg="mod">
          <ac:chgData name="Utilisateur invité" userId="" providerId="Windows Live" clId="Web-{F77ECBBC-DEA5-DA8A-F635-475E3416C861}" dt="2025-06-18T11:08:08.873" v="363" actId="14100"/>
          <ac:spMkLst>
            <pc:docMk/>
            <pc:sldMk cId="2768425634" sldId="280"/>
            <ac:spMk id="2" creationId="{2A2CAB89-C7B2-0489-456A-E6693C648D41}"/>
          </ac:spMkLst>
        </pc:spChg>
      </pc:sldChg>
      <pc:sldChg chg="addSp delSp modSp">
        <pc:chgData name="Utilisateur invité" userId="" providerId="Windows Live" clId="Web-{F77ECBBC-DEA5-DA8A-F635-475E3416C861}" dt="2025-06-18T11:07:54.685" v="361" actId="20577"/>
        <pc:sldMkLst>
          <pc:docMk/>
          <pc:sldMk cId="1368107085" sldId="296"/>
        </pc:sldMkLst>
        <pc:spChg chg="mod">
          <ac:chgData name="Utilisateur invité" userId="" providerId="Windows Live" clId="Web-{F77ECBBC-DEA5-DA8A-F635-475E3416C861}" dt="2025-06-18T10:56:29.679" v="51" actId="20577"/>
          <ac:spMkLst>
            <pc:docMk/>
            <pc:sldMk cId="1368107085" sldId="296"/>
            <ac:spMk id="2" creationId="{694106A3-2658-6753-4FCD-398437E88520}"/>
          </ac:spMkLst>
        </pc:spChg>
        <pc:spChg chg="add del mod">
          <ac:chgData name="Utilisateur invité" userId="" providerId="Windows Live" clId="Web-{F77ECBBC-DEA5-DA8A-F635-475E3416C861}" dt="2025-06-18T10:56:31.445" v="53"/>
          <ac:spMkLst>
            <pc:docMk/>
            <pc:sldMk cId="1368107085" sldId="296"/>
            <ac:spMk id="5" creationId="{AD1D2860-95CF-6D2C-EAA8-9E98F1F4C733}"/>
          </ac:spMkLst>
        </pc:spChg>
        <pc:spChg chg="add mod">
          <ac:chgData name="Utilisateur invité" userId="" providerId="Windows Live" clId="Web-{F77ECBBC-DEA5-DA8A-F635-475E3416C861}" dt="2025-06-18T11:03:39.418" v="271" actId="20577"/>
          <ac:spMkLst>
            <pc:docMk/>
            <pc:sldMk cId="1368107085" sldId="296"/>
            <ac:spMk id="7" creationId="{927A1BCA-2634-42DC-9A03-DBB140B6EA12}"/>
          </ac:spMkLst>
        </pc:spChg>
        <pc:spChg chg="add mod">
          <ac:chgData name="Utilisateur invité" userId="" providerId="Windows Live" clId="Web-{F77ECBBC-DEA5-DA8A-F635-475E3416C861}" dt="2025-06-18T11:07:54.685" v="361" actId="20577"/>
          <ac:spMkLst>
            <pc:docMk/>
            <pc:sldMk cId="1368107085" sldId="296"/>
            <ac:spMk id="11" creationId="{7242BE87-401B-EB86-B16A-ECD56B9DAB57}"/>
          </ac:spMkLst>
        </pc:spChg>
        <pc:picChg chg="del">
          <ac:chgData name="Utilisateur invité" userId="" providerId="Windows Live" clId="Web-{F77ECBBC-DEA5-DA8A-F635-475E3416C861}" dt="2025-06-18T10:56:30.367" v="52"/>
          <ac:picMkLst>
            <pc:docMk/>
            <pc:sldMk cId="1368107085" sldId="296"/>
            <ac:picMk id="4" creationId="{1E345CF4-CB62-9761-03A4-03AC0270556E}"/>
          </ac:picMkLst>
        </pc:picChg>
        <pc:picChg chg="add mod ord">
          <ac:chgData name="Utilisateur invité" userId="" providerId="Windows Live" clId="Web-{F77ECBBC-DEA5-DA8A-F635-475E3416C861}" dt="2025-06-18T10:56:34.226" v="54" actId="1076"/>
          <ac:picMkLst>
            <pc:docMk/>
            <pc:sldMk cId="1368107085" sldId="296"/>
            <ac:picMk id="6" creationId="{9A750C54-3969-3678-5062-5A6E83734033}"/>
          </ac:picMkLst>
        </pc:picChg>
        <pc:picChg chg="add mod">
          <ac:chgData name="Utilisateur invité" userId="" providerId="Windows Live" clId="Web-{F77ECBBC-DEA5-DA8A-F635-475E3416C861}" dt="2025-06-18T11:02:17.010" v="216" actId="1076"/>
          <ac:picMkLst>
            <pc:docMk/>
            <pc:sldMk cId="1368107085" sldId="296"/>
            <ac:picMk id="8" creationId="{AF2C66F5-2E42-4E20-4769-9B059B237F1D}"/>
          </ac:picMkLst>
        </pc:picChg>
        <pc:picChg chg="add mod">
          <ac:chgData name="Utilisateur invité" userId="" providerId="Windows Live" clId="Web-{F77ECBBC-DEA5-DA8A-F635-475E3416C861}" dt="2025-06-18T11:03:09.292" v="267" actId="1076"/>
          <ac:picMkLst>
            <pc:docMk/>
            <pc:sldMk cId="1368107085" sldId="296"/>
            <ac:picMk id="9" creationId="{C63A4003-87A3-B252-B3DA-6E778A157EC2}"/>
          </ac:picMkLst>
        </pc:picChg>
        <pc:picChg chg="add mod">
          <ac:chgData name="Utilisateur invité" userId="" providerId="Windows Live" clId="Web-{F77ECBBC-DEA5-DA8A-F635-475E3416C861}" dt="2025-06-18T11:01:56.573" v="200" actId="1076"/>
          <ac:picMkLst>
            <pc:docMk/>
            <pc:sldMk cId="1368107085" sldId="296"/>
            <ac:picMk id="10" creationId="{4DC0C97F-79DA-5B7B-8C11-B6103B3AF0B1}"/>
          </ac:picMkLst>
        </pc:picChg>
      </pc:sldChg>
      <pc:sldChg chg="addSp modSp">
        <pc:chgData name="Utilisateur invité" userId="" providerId="Windows Live" clId="Web-{F77ECBBC-DEA5-DA8A-F635-475E3416C861}" dt="2025-06-18T10:55:26.429" v="39" actId="1076"/>
        <pc:sldMkLst>
          <pc:docMk/>
          <pc:sldMk cId="3616189314" sldId="297"/>
        </pc:sldMkLst>
        <pc:spChg chg="mod">
          <ac:chgData name="Utilisateur invité" userId="" providerId="Windows Live" clId="Web-{F77ECBBC-DEA5-DA8A-F635-475E3416C861}" dt="2025-06-18T10:55:23.038" v="37" actId="20577"/>
          <ac:spMkLst>
            <pc:docMk/>
            <pc:sldMk cId="3616189314" sldId="297"/>
            <ac:spMk id="3" creationId="{19ED52D4-ED6F-A732-584C-E6F573B20938}"/>
          </ac:spMkLst>
        </pc:spChg>
        <pc:picChg chg="add mod">
          <ac:chgData name="Utilisateur invité" userId="" providerId="Windows Live" clId="Web-{F77ECBBC-DEA5-DA8A-F635-475E3416C861}" dt="2025-06-18T10:55:26.429" v="39" actId="1076"/>
          <ac:picMkLst>
            <pc:docMk/>
            <pc:sldMk cId="3616189314" sldId="297"/>
            <ac:picMk id="4" creationId="{41AB52B6-9811-626D-2301-81F74530A530}"/>
          </ac:picMkLst>
        </pc:picChg>
      </pc:sldChg>
    </pc:docChg>
  </pc:docChgLst>
  <pc:docChgLst>
    <pc:chgData name="Utilisateur invité" providerId="Windows Live" clId="Web-{7CFC3581-6361-892B-8D3C-C6ABFA2B0800}"/>
    <pc:docChg chg="addSld modSld">
      <pc:chgData name="Utilisateur invité" userId="" providerId="Windows Live" clId="Web-{7CFC3581-6361-892B-8D3C-C6ABFA2B0800}" dt="2025-06-18T10:53:55.797" v="519" actId="20577"/>
      <pc:docMkLst>
        <pc:docMk/>
      </pc:docMkLst>
      <pc:sldChg chg="modSp">
        <pc:chgData name="Utilisateur invité" userId="" providerId="Windows Live" clId="Web-{7CFC3581-6361-892B-8D3C-C6ABFA2B0800}" dt="2025-06-18T10:32:06.984" v="264" actId="14100"/>
        <pc:sldMkLst>
          <pc:docMk/>
          <pc:sldMk cId="2768425634" sldId="280"/>
        </pc:sldMkLst>
        <pc:spChg chg="mod">
          <ac:chgData name="Utilisateur invité" userId="" providerId="Windows Live" clId="Web-{7CFC3581-6361-892B-8D3C-C6ABFA2B0800}" dt="2025-06-18T10:27:32.606" v="40" actId="20577"/>
          <ac:spMkLst>
            <pc:docMk/>
            <pc:sldMk cId="2768425634" sldId="280"/>
            <ac:spMk id="2" creationId="{2A2CAB89-C7B2-0489-456A-E6693C648D41}"/>
          </ac:spMkLst>
        </pc:spChg>
        <pc:spChg chg="mod">
          <ac:chgData name="Utilisateur invité" userId="" providerId="Windows Live" clId="Web-{7CFC3581-6361-892B-8D3C-C6ABFA2B0800}" dt="2025-06-18T10:32:06.984" v="264" actId="14100"/>
          <ac:spMkLst>
            <pc:docMk/>
            <pc:sldMk cId="2768425634" sldId="280"/>
            <ac:spMk id="3" creationId="{1CC897AA-0C86-514C-6ECC-4938FE754A7C}"/>
          </ac:spMkLst>
        </pc:spChg>
      </pc:sldChg>
      <pc:sldChg chg="addSp delSp modSp add replId">
        <pc:chgData name="Utilisateur invité" userId="" providerId="Windows Live" clId="Web-{7CFC3581-6361-892B-8D3C-C6ABFA2B0800}" dt="2025-06-18T10:53:24.641" v="497" actId="20577"/>
        <pc:sldMkLst>
          <pc:docMk/>
          <pc:sldMk cId="1368107085" sldId="296"/>
        </pc:sldMkLst>
        <pc:spChg chg="mod">
          <ac:chgData name="Utilisateur invité" userId="" providerId="Windows Live" clId="Web-{7CFC3581-6361-892B-8D3C-C6ABFA2B0800}" dt="2025-06-18T10:53:24.641" v="497" actId="20577"/>
          <ac:spMkLst>
            <pc:docMk/>
            <pc:sldMk cId="1368107085" sldId="296"/>
            <ac:spMk id="2" creationId="{694106A3-2658-6753-4FCD-398437E88520}"/>
          </ac:spMkLst>
        </pc:spChg>
        <pc:spChg chg="del mod">
          <ac:chgData name="Utilisateur invité" userId="" providerId="Windows Live" clId="Web-{7CFC3581-6361-892B-8D3C-C6ABFA2B0800}" dt="2025-06-18T10:33:56.095" v="282"/>
          <ac:spMkLst>
            <pc:docMk/>
            <pc:sldMk cId="1368107085" sldId="296"/>
            <ac:spMk id="3" creationId="{60C4D2C7-AE1E-03E1-03AD-859B5C46D382}"/>
          </ac:spMkLst>
        </pc:spChg>
        <pc:spChg chg="add del mod">
          <ac:chgData name="Utilisateur invité" userId="" providerId="Windows Live" clId="Web-{7CFC3581-6361-892B-8D3C-C6ABFA2B0800}" dt="2025-06-18T10:37:30.269" v="300"/>
          <ac:spMkLst>
            <pc:docMk/>
            <pc:sldMk cId="1368107085" sldId="296"/>
            <ac:spMk id="6" creationId="{E299A86F-1940-0136-3381-36BF41639504}"/>
          </ac:spMkLst>
        </pc:spChg>
        <pc:spChg chg="add del mod">
          <ac:chgData name="Utilisateur invité" userId="" providerId="Windows Live" clId="Web-{7CFC3581-6361-892B-8D3C-C6ABFA2B0800}" dt="2025-06-18T10:53:22.141" v="495"/>
          <ac:spMkLst>
            <pc:docMk/>
            <pc:sldMk cId="1368107085" sldId="296"/>
            <ac:spMk id="8" creationId="{2D571ADA-33B3-F56E-B928-48239A2B79BD}"/>
          </ac:spMkLst>
        </pc:spChg>
        <pc:spChg chg="add del mod">
          <ac:chgData name="Utilisateur invité" userId="" providerId="Windows Live" clId="Web-{7CFC3581-6361-892B-8D3C-C6ABFA2B0800}" dt="2025-06-18T10:53:18.422" v="489"/>
          <ac:spMkLst>
            <pc:docMk/>
            <pc:sldMk cId="1368107085" sldId="296"/>
            <ac:spMk id="10" creationId="{6BC54DD7-FDA5-9BC3-906F-998259E6A186}"/>
          </ac:spMkLst>
        </pc:spChg>
        <pc:picChg chg="add del mod ord">
          <ac:chgData name="Utilisateur invité" userId="" providerId="Windows Live" clId="Web-{7CFC3581-6361-892B-8D3C-C6ABFA2B0800}" dt="2025-06-18T10:53:22.141" v="495"/>
          <ac:picMkLst>
            <pc:docMk/>
            <pc:sldMk cId="1368107085" sldId="296"/>
            <ac:picMk id="4" creationId="{1E345CF4-CB62-9761-03A4-03AC0270556E}"/>
          </ac:picMkLst>
        </pc:picChg>
        <pc:picChg chg="add del mod">
          <ac:chgData name="Utilisateur invité" userId="" providerId="Windows Live" clId="Web-{7CFC3581-6361-892B-8D3C-C6ABFA2B0800}" dt="2025-06-18T10:37:06.941" v="292"/>
          <ac:picMkLst>
            <pc:docMk/>
            <pc:sldMk cId="1368107085" sldId="296"/>
            <ac:picMk id="5" creationId="{10BAFAC1-F2A3-C39D-2AF2-7FEAD3A6FE59}"/>
          </ac:picMkLst>
        </pc:picChg>
        <pc:picChg chg="add del mod ord">
          <ac:chgData name="Utilisateur invité" userId="" providerId="Windows Live" clId="Web-{7CFC3581-6361-892B-8D3C-C6ABFA2B0800}" dt="2025-06-18T10:53:21.859" v="494"/>
          <ac:picMkLst>
            <pc:docMk/>
            <pc:sldMk cId="1368107085" sldId="296"/>
            <ac:picMk id="9" creationId="{284E7ED9-301C-028A-2496-ECD17F755DBB}"/>
          </ac:picMkLst>
        </pc:picChg>
      </pc:sldChg>
      <pc:sldChg chg="addSp modSp add replId">
        <pc:chgData name="Utilisateur invité" userId="" providerId="Windows Live" clId="Web-{7CFC3581-6361-892B-8D3C-C6ABFA2B0800}" dt="2025-06-18T10:53:55.797" v="519" actId="20577"/>
        <pc:sldMkLst>
          <pc:docMk/>
          <pc:sldMk cId="3616189314" sldId="297"/>
        </pc:sldMkLst>
        <pc:spChg chg="mod">
          <ac:chgData name="Utilisateur invité" userId="" providerId="Windows Live" clId="Web-{7CFC3581-6361-892B-8D3C-C6ABFA2B0800}" dt="2025-06-18T10:37:37.910" v="313" actId="20577"/>
          <ac:spMkLst>
            <pc:docMk/>
            <pc:sldMk cId="3616189314" sldId="297"/>
            <ac:spMk id="2" creationId="{89919E25-188E-9B4B-9F79-169444D94C2A}"/>
          </ac:spMkLst>
        </pc:spChg>
        <pc:spChg chg="mod">
          <ac:chgData name="Utilisateur invité" userId="" providerId="Windows Live" clId="Web-{7CFC3581-6361-892B-8D3C-C6ABFA2B0800}" dt="2025-06-18T10:53:55.797" v="519" actId="20577"/>
          <ac:spMkLst>
            <pc:docMk/>
            <pc:sldMk cId="3616189314" sldId="297"/>
            <ac:spMk id="3" creationId="{19ED52D4-ED6F-A732-584C-E6F573B20938}"/>
          </ac:spMkLst>
        </pc:spChg>
        <pc:picChg chg="add mod">
          <ac:chgData name="Utilisateur invité" userId="" providerId="Windows Live" clId="Web-{7CFC3581-6361-892B-8D3C-C6ABFA2B0800}" dt="2025-06-18T10:39:45.724" v="365" actId="1076"/>
          <ac:picMkLst>
            <pc:docMk/>
            <pc:sldMk cId="3616189314" sldId="297"/>
            <ac:picMk id="5" creationId="{AD3BAA9E-FA60-1DE4-688B-817B2C93E898}"/>
          </ac:picMkLst>
        </pc:picChg>
        <pc:picChg chg="add mod">
          <ac:chgData name="Utilisateur invité" userId="" providerId="Windows Live" clId="Web-{7CFC3581-6361-892B-8D3C-C6ABFA2B0800}" dt="2025-06-18T10:49:14.794" v="387" actId="1076"/>
          <ac:picMkLst>
            <pc:docMk/>
            <pc:sldMk cId="3616189314" sldId="297"/>
            <ac:picMk id="6" creationId="{0BC8E8EB-18AE-832F-5750-1D3269934721}"/>
          </ac:picMkLst>
        </pc:picChg>
      </pc:sldChg>
    </pc:docChg>
  </pc:docChgLst>
  <pc:docChgLst>
    <pc:chgData name="Charbel Salhab" userId="17713dec998154ad" providerId="LiveId" clId="{94CE410C-6B7C-434F-A506-7AE588ACAFBB}"/>
    <pc:docChg chg="undo custSel addSld delSld modSld sldOrd">
      <pc:chgData name="Charbel Salhab" userId="17713dec998154ad" providerId="LiveId" clId="{94CE410C-6B7C-434F-A506-7AE588ACAFBB}" dt="2025-06-18T09:37:30.184" v="91"/>
      <pc:docMkLst>
        <pc:docMk/>
      </pc:docMkLst>
      <pc:sldChg chg="del">
        <pc:chgData name="Charbel Salhab" userId="17713dec998154ad" providerId="LiveId" clId="{94CE410C-6B7C-434F-A506-7AE588ACAFBB}" dt="2025-06-18T09:33:21.328" v="37" actId="47"/>
        <pc:sldMkLst>
          <pc:docMk/>
          <pc:sldMk cId="4070065377" sldId="282"/>
        </pc:sldMkLst>
      </pc:sldChg>
      <pc:sldChg chg="addSp delSp modSp mod">
        <pc:chgData name="Charbel Salhab" userId="17713dec998154ad" providerId="LiveId" clId="{94CE410C-6B7C-434F-A506-7AE588ACAFBB}" dt="2025-06-18T09:07:49.266" v="10" actId="120"/>
        <pc:sldMkLst>
          <pc:docMk/>
          <pc:sldMk cId="3383988440" sldId="286"/>
        </pc:sldMkLst>
        <pc:spChg chg="mod">
          <ac:chgData name="Charbel Salhab" userId="17713dec998154ad" providerId="LiveId" clId="{94CE410C-6B7C-434F-A506-7AE588ACAFBB}" dt="2025-06-18T09:07:49.266" v="10" actId="120"/>
          <ac:spMkLst>
            <pc:docMk/>
            <pc:sldMk cId="3383988440" sldId="286"/>
            <ac:spMk id="2" creationId="{A33A2C50-A97E-3F41-B456-D0F22F655408}"/>
          </ac:spMkLst>
        </pc:spChg>
        <pc:spChg chg="del">
          <ac:chgData name="Charbel Salhab" userId="17713dec998154ad" providerId="LiveId" clId="{94CE410C-6B7C-434F-A506-7AE588ACAFBB}" dt="2025-06-18T09:07:26.621" v="1" actId="478"/>
          <ac:spMkLst>
            <pc:docMk/>
            <pc:sldMk cId="3383988440" sldId="286"/>
            <ac:spMk id="5" creationId="{2A24BC15-0927-7696-C43B-200C60A120D6}"/>
          </ac:spMkLst>
        </pc:spChg>
        <pc:spChg chg="add del mod">
          <ac:chgData name="Charbel Salhab" userId="17713dec998154ad" providerId="LiveId" clId="{94CE410C-6B7C-434F-A506-7AE588ACAFBB}" dt="2025-06-18T09:07:32.731" v="4"/>
          <ac:spMkLst>
            <pc:docMk/>
            <pc:sldMk cId="3383988440" sldId="286"/>
            <ac:spMk id="7" creationId="{FDDA5809-AD01-E7CD-492B-F9613C0D9DE1}"/>
          </ac:spMkLst>
        </pc:spChg>
        <pc:picChg chg="add del mod">
          <ac:chgData name="Charbel Salhab" userId="17713dec998154ad" providerId="LiveId" clId="{94CE410C-6B7C-434F-A506-7AE588ACAFBB}" dt="2025-06-18T09:07:31.496" v="3" actId="21"/>
          <ac:picMkLst>
            <pc:docMk/>
            <pc:sldMk cId="3383988440" sldId="286"/>
            <ac:picMk id="3" creationId="{DAC8DC4A-B7EC-680A-888B-00B68D0225C4}"/>
          </ac:picMkLst>
        </pc:picChg>
        <pc:picChg chg="del">
          <ac:chgData name="Charbel Salhab" userId="17713dec998154ad" providerId="LiveId" clId="{94CE410C-6B7C-434F-A506-7AE588ACAFBB}" dt="2025-06-18T09:07:28.355" v="2" actId="478"/>
          <ac:picMkLst>
            <pc:docMk/>
            <pc:sldMk cId="3383988440" sldId="286"/>
            <ac:picMk id="4" creationId="{6A95C00A-D93C-5712-874E-B88C98FEF026}"/>
          </ac:picMkLst>
        </pc:picChg>
        <pc:picChg chg="add mod">
          <ac:chgData name="Charbel Salhab" userId="17713dec998154ad" providerId="LiveId" clId="{94CE410C-6B7C-434F-A506-7AE588ACAFBB}" dt="2025-06-18T09:07:44.109" v="9" actId="26606"/>
          <ac:picMkLst>
            <pc:docMk/>
            <pc:sldMk cId="3383988440" sldId="286"/>
            <ac:picMk id="8" creationId="{DAC8DC4A-B7EC-680A-888B-00B68D0225C4}"/>
          </ac:picMkLst>
        </pc:picChg>
      </pc:sldChg>
      <pc:sldChg chg="addSp delSp modSp add mod modClrScheme chgLayout">
        <pc:chgData name="Charbel Salhab" userId="17713dec998154ad" providerId="LiveId" clId="{94CE410C-6B7C-434F-A506-7AE588ACAFBB}" dt="2025-06-18T09:11:37.129" v="31" actId="120"/>
        <pc:sldMkLst>
          <pc:docMk/>
          <pc:sldMk cId="3461374" sldId="287"/>
        </pc:sldMkLst>
        <pc:spChg chg="mod">
          <ac:chgData name="Charbel Salhab" userId="17713dec998154ad" providerId="LiveId" clId="{94CE410C-6B7C-434F-A506-7AE588ACAFBB}" dt="2025-06-18T09:11:37.129" v="31" actId="120"/>
          <ac:spMkLst>
            <pc:docMk/>
            <pc:sldMk cId="3461374" sldId="287"/>
            <ac:spMk id="2" creationId="{904644F3-8FBD-F367-5615-DC297A4784B2}"/>
          </ac:spMkLst>
        </pc:spChg>
        <pc:spChg chg="add del mod">
          <ac:chgData name="Charbel Salhab" userId="17713dec998154ad" providerId="LiveId" clId="{94CE410C-6B7C-434F-A506-7AE588ACAFBB}" dt="2025-06-18T09:09:26.769" v="14" actId="26606"/>
          <ac:spMkLst>
            <pc:docMk/>
            <pc:sldMk cId="3461374" sldId="287"/>
            <ac:spMk id="4" creationId="{0C76A0E7-94D5-1519-8E2A-E5BE6CD3408D}"/>
          </ac:spMkLst>
        </pc:spChg>
        <pc:spChg chg="add mod">
          <ac:chgData name="Charbel Salhab" userId="17713dec998154ad" providerId="LiveId" clId="{94CE410C-6B7C-434F-A506-7AE588ACAFBB}" dt="2025-06-18T09:09:36.762" v="19" actId="27636"/>
          <ac:spMkLst>
            <pc:docMk/>
            <pc:sldMk cId="3461374" sldId="287"/>
            <ac:spMk id="10" creationId="{E409D37C-6B0E-FBAF-BBB0-1DAA881223C9}"/>
          </ac:spMkLst>
        </pc:spChg>
        <pc:picChg chg="add mod">
          <ac:chgData name="Charbel Salhab" userId="17713dec998154ad" providerId="LiveId" clId="{94CE410C-6B7C-434F-A506-7AE588ACAFBB}" dt="2025-06-18T09:09:26.769" v="14" actId="26606"/>
          <ac:picMkLst>
            <pc:docMk/>
            <pc:sldMk cId="3461374" sldId="287"/>
            <ac:picMk id="5" creationId="{83FA3E0A-A2D8-3941-0F33-589869BC2CC5}"/>
          </ac:picMkLst>
        </pc:picChg>
        <pc:picChg chg="del">
          <ac:chgData name="Charbel Salhab" userId="17713dec998154ad" providerId="LiveId" clId="{94CE410C-6B7C-434F-A506-7AE588ACAFBB}" dt="2025-06-18T09:09:22.862" v="12" actId="478"/>
          <ac:picMkLst>
            <pc:docMk/>
            <pc:sldMk cId="3461374" sldId="287"/>
            <ac:picMk id="8" creationId="{58CCAE0F-30AB-1D6A-BCCC-C927B18E0EC6}"/>
          </ac:picMkLst>
        </pc:picChg>
      </pc:sldChg>
      <pc:sldChg chg="addSp delSp modSp add mod">
        <pc:chgData name="Charbel Salhab" userId="17713dec998154ad" providerId="LiveId" clId="{94CE410C-6B7C-434F-A506-7AE588ACAFBB}" dt="2025-06-18T09:11:39.957" v="32" actId="120"/>
        <pc:sldMkLst>
          <pc:docMk/>
          <pc:sldMk cId="1339799754" sldId="288"/>
        </pc:sldMkLst>
        <pc:spChg chg="mod">
          <ac:chgData name="Charbel Salhab" userId="17713dec998154ad" providerId="LiveId" clId="{94CE410C-6B7C-434F-A506-7AE588ACAFBB}" dt="2025-06-18T09:11:39.957" v="32" actId="120"/>
          <ac:spMkLst>
            <pc:docMk/>
            <pc:sldMk cId="1339799754" sldId="288"/>
            <ac:spMk id="2" creationId="{9A1660A1-EBD3-797B-4107-24870DD3E542}"/>
          </ac:spMkLst>
        </pc:spChg>
        <pc:spChg chg="mod">
          <ac:chgData name="Charbel Salhab" userId="17713dec998154ad" providerId="LiveId" clId="{94CE410C-6B7C-434F-A506-7AE588ACAFBB}" dt="2025-06-18T09:10:39.658" v="26"/>
          <ac:spMkLst>
            <pc:docMk/>
            <pc:sldMk cId="1339799754" sldId="288"/>
            <ac:spMk id="10" creationId="{AA51C9CF-3654-EE06-13BD-5EEA80D319D5}"/>
          </ac:spMkLst>
        </pc:spChg>
        <pc:picChg chg="add mod">
          <ac:chgData name="Charbel Salhab" userId="17713dec998154ad" providerId="LiveId" clId="{94CE410C-6B7C-434F-A506-7AE588ACAFBB}" dt="2025-06-18T09:10:30.780" v="25" actId="14100"/>
          <ac:picMkLst>
            <pc:docMk/>
            <pc:sldMk cId="1339799754" sldId="288"/>
            <ac:picMk id="3" creationId="{E49BF4D1-7AE8-C696-7FB1-68A9FBF22C12}"/>
          </ac:picMkLst>
        </pc:picChg>
        <pc:picChg chg="del">
          <ac:chgData name="Charbel Salhab" userId="17713dec998154ad" providerId="LiveId" clId="{94CE410C-6B7C-434F-A506-7AE588ACAFBB}" dt="2025-06-18T09:10:21.996" v="23" actId="478"/>
          <ac:picMkLst>
            <pc:docMk/>
            <pc:sldMk cId="1339799754" sldId="288"/>
            <ac:picMk id="5" creationId="{FCCD389D-90BD-CB6E-7702-4BA2758FE94A}"/>
          </ac:picMkLst>
        </pc:picChg>
      </pc:sldChg>
      <pc:sldChg chg="addSp modSp add mod">
        <pc:chgData name="Charbel Salhab" userId="17713dec998154ad" providerId="LiveId" clId="{94CE410C-6B7C-434F-A506-7AE588ACAFBB}" dt="2025-06-18T09:11:43.770" v="33" actId="120"/>
        <pc:sldMkLst>
          <pc:docMk/>
          <pc:sldMk cId="1336981663" sldId="289"/>
        </pc:sldMkLst>
        <pc:spChg chg="mod">
          <ac:chgData name="Charbel Salhab" userId="17713dec998154ad" providerId="LiveId" clId="{94CE410C-6B7C-434F-A506-7AE588ACAFBB}" dt="2025-06-18T09:11:43.770" v="33" actId="120"/>
          <ac:spMkLst>
            <pc:docMk/>
            <pc:sldMk cId="1336981663" sldId="289"/>
            <ac:spMk id="2" creationId="{FA8637B8-0B79-7EF7-A17E-1861B2B0BA48}"/>
          </ac:spMkLst>
        </pc:spChg>
        <pc:spChg chg="mod">
          <ac:chgData name="Charbel Salhab" userId="17713dec998154ad" providerId="LiveId" clId="{94CE410C-6B7C-434F-A506-7AE588ACAFBB}" dt="2025-06-18T09:11:03.355" v="28"/>
          <ac:spMkLst>
            <pc:docMk/>
            <pc:sldMk cId="1336981663" sldId="289"/>
            <ac:spMk id="10" creationId="{878CE0C0-6186-BD4A-2A10-5C6DB0ECFED8}"/>
          </ac:spMkLst>
        </pc:spChg>
        <pc:picChg chg="add mod">
          <ac:chgData name="Charbel Salhab" userId="17713dec998154ad" providerId="LiveId" clId="{94CE410C-6B7C-434F-A506-7AE588ACAFBB}" dt="2025-06-18T09:11:13.310" v="30" actId="1076"/>
          <ac:picMkLst>
            <pc:docMk/>
            <pc:sldMk cId="1336981663" sldId="289"/>
            <ac:picMk id="4" creationId="{B1F9678E-E00E-5F51-ED10-D874BECD0762}"/>
          </ac:picMkLst>
        </pc:picChg>
      </pc:sldChg>
      <pc:sldChg chg="addSp delSp modSp add mod ord">
        <pc:chgData name="Charbel Salhab" userId="17713dec998154ad" providerId="LiveId" clId="{94CE410C-6B7C-434F-A506-7AE588ACAFBB}" dt="2025-06-18T09:33:42.691" v="44" actId="1076"/>
        <pc:sldMkLst>
          <pc:docMk/>
          <pc:sldMk cId="3903246545" sldId="290"/>
        </pc:sldMkLst>
        <pc:spChg chg="mod">
          <ac:chgData name="Charbel Salhab" userId="17713dec998154ad" providerId="LiveId" clId="{94CE410C-6B7C-434F-A506-7AE588ACAFBB}" dt="2025-06-18T09:33:28.079" v="41" actId="20577"/>
          <ac:spMkLst>
            <pc:docMk/>
            <pc:sldMk cId="3903246545" sldId="290"/>
            <ac:spMk id="2" creationId="{FBC88413-88F5-8C84-FAEE-769E1832CF57}"/>
          </ac:spMkLst>
        </pc:spChg>
        <pc:spChg chg="add del mod">
          <ac:chgData name="Charbel Salhab" userId="17713dec998154ad" providerId="LiveId" clId="{94CE410C-6B7C-434F-A506-7AE588ACAFBB}" dt="2025-06-18T09:33:37.144" v="43"/>
          <ac:spMkLst>
            <pc:docMk/>
            <pc:sldMk cId="3903246545" sldId="290"/>
            <ac:spMk id="6" creationId="{735469F8-C381-E997-7757-5E68499B55FF}"/>
          </ac:spMkLst>
        </pc:spChg>
        <pc:picChg chg="del">
          <ac:chgData name="Charbel Salhab" userId="17713dec998154ad" providerId="LiveId" clId="{94CE410C-6B7C-434F-A506-7AE588ACAFBB}" dt="2025-06-18T09:33:35.362" v="42" actId="478"/>
          <ac:picMkLst>
            <pc:docMk/>
            <pc:sldMk cId="3903246545" sldId="290"/>
            <ac:picMk id="4" creationId="{27498B31-667A-7FB2-8C07-C598A76606D3}"/>
          </ac:picMkLst>
        </pc:picChg>
        <pc:picChg chg="add mod">
          <ac:chgData name="Charbel Salhab" userId="17713dec998154ad" providerId="LiveId" clId="{94CE410C-6B7C-434F-A506-7AE588ACAFBB}" dt="2025-06-18T09:33:42.691" v="44" actId="1076"/>
          <ac:picMkLst>
            <pc:docMk/>
            <pc:sldMk cId="3903246545" sldId="290"/>
            <ac:picMk id="7" creationId="{19E6A844-CA95-F546-2340-D42E6CD10B85}"/>
          </ac:picMkLst>
        </pc:picChg>
      </pc:sldChg>
      <pc:sldChg chg="addSp modSp add mod">
        <pc:chgData name="Charbel Salhab" userId="17713dec998154ad" providerId="LiveId" clId="{94CE410C-6B7C-434F-A506-7AE588ACAFBB}" dt="2025-06-18T09:34:32.127" v="54"/>
        <pc:sldMkLst>
          <pc:docMk/>
          <pc:sldMk cId="2530650349" sldId="291"/>
        </pc:sldMkLst>
        <pc:spChg chg="mod">
          <ac:chgData name="Charbel Salhab" userId="17713dec998154ad" providerId="LiveId" clId="{94CE410C-6B7C-434F-A506-7AE588ACAFBB}" dt="2025-06-18T09:34:02.336" v="49" actId="20577"/>
          <ac:spMkLst>
            <pc:docMk/>
            <pc:sldMk cId="2530650349" sldId="291"/>
            <ac:spMk id="2" creationId="{80A5F8B7-44D8-A404-E76A-7D28BC956C7D}"/>
          </ac:spMkLst>
        </pc:spChg>
        <pc:spChg chg="mod">
          <ac:chgData name="Charbel Salhab" userId="17713dec998154ad" providerId="LiveId" clId="{94CE410C-6B7C-434F-A506-7AE588ACAFBB}" dt="2025-06-18T09:34:32.127" v="54"/>
          <ac:spMkLst>
            <pc:docMk/>
            <pc:sldMk cId="2530650349" sldId="291"/>
            <ac:spMk id="14" creationId="{3AD956F7-7964-4091-4AED-CDCC4B316C3A}"/>
          </ac:spMkLst>
        </pc:spChg>
        <pc:picChg chg="add mod">
          <ac:chgData name="Charbel Salhab" userId="17713dec998154ad" providerId="LiveId" clId="{94CE410C-6B7C-434F-A506-7AE588ACAFBB}" dt="2025-06-18T09:34:22.032" v="53" actId="14100"/>
          <ac:picMkLst>
            <pc:docMk/>
            <pc:sldMk cId="2530650349" sldId="291"/>
            <ac:picMk id="3" creationId="{BA88E0E8-8597-6DD1-98E5-FE318B492D36}"/>
          </ac:picMkLst>
        </pc:picChg>
      </pc:sldChg>
      <pc:sldChg chg="addSp modSp add mod">
        <pc:chgData name="Charbel Salhab" userId="17713dec998154ad" providerId="LiveId" clId="{94CE410C-6B7C-434F-A506-7AE588ACAFBB}" dt="2025-06-18T09:35:06.706" v="63" actId="14100"/>
        <pc:sldMkLst>
          <pc:docMk/>
          <pc:sldMk cId="2596521444" sldId="292"/>
        </pc:sldMkLst>
        <pc:spChg chg="mod">
          <ac:chgData name="Charbel Salhab" userId="17713dec998154ad" providerId="LiveId" clId="{94CE410C-6B7C-434F-A506-7AE588ACAFBB}" dt="2025-06-18T09:34:50.046" v="59" actId="20577"/>
          <ac:spMkLst>
            <pc:docMk/>
            <pc:sldMk cId="2596521444" sldId="292"/>
            <ac:spMk id="2" creationId="{8F1F1592-6C83-4CE7-A18B-7893D7678662}"/>
          </ac:spMkLst>
        </pc:spChg>
        <pc:picChg chg="add mod">
          <ac:chgData name="Charbel Salhab" userId="17713dec998154ad" providerId="LiveId" clId="{94CE410C-6B7C-434F-A506-7AE588ACAFBB}" dt="2025-06-18T09:35:06.706" v="63" actId="14100"/>
          <ac:picMkLst>
            <pc:docMk/>
            <pc:sldMk cId="2596521444" sldId="292"/>
            <ac:picMk id="3" creationId="{820308CB-01FF-EBFF-AB74-F3436C2F44B1}"/>
          </ac:picMkLst>
        </pc:picChg>
      </pc:sldChg>
      <pc:sldChg chg="addSp modSp add mod">
        <pc:chgData name="Charbel Salhab" userId="17713dec998154ad" providerId="LiveId" clId="{94CE410C-6B7C-434F-A506-7AE588ACAFBB}" dt="2025-06-18T09:35:54.014" v="73"/>
        <pc:sldMkLst>
          <pc:docMk/>
          <pc:sldMk cId="2663990722" sldId="293"/>
        </pc:sldMkLst>
        <pc:spChg chg="mod">
          <ac:chgData name="Charbel Salhab" userId="17713dec998154ad" providerId="LiveId" clId="{94CE410C-6B7C-434F-A506-7AE588ACAFBB}" dt="2025-06-18T09:35:28.726" v="68" actId="20577"/>
          <ac:spMkLst>
            <pc:docMk/>
            <pc:sldMk cId="2663990722" sldId="293"/>
            <ac:spMk id="2" creationId="{1D289F38-4EFE-B1AC-6ECE-64BB307932BD}"/>
          </ac:spMkLst>
        </pc:spChg>
        <pc:spChg chg="mod">
          <ac:chgData name="Charbel Salhab" userId="17713dec998154ad" providerId="LiveId" clId="{94CE410C-6B7C-434F-A506-7AE588ACAFBB}" dt="2025-06-18T09:35:54.014" v="73"/>
          <ac:spMkLst>
            <pc:docMk/>
            <pc:sldMk cId="2663990722" sldId="293"/>
            <ac:spMk id="10" creationId="{66794680-46DF-F940-7C44-F460CEAEB0E2}"/>
          </ac:spMkLst>
        </pc:spChg>
        <pc:picChg chg="add mod">
          <ac:chgData name="Charbel Salhab" userId="17713dec998154ad" providerId="LiveId" clId="{94CE410C-6B7C-434F-A506-7AE588ACAFBB}" dt="2025-06-18T09:35:44.855" v="72" actId="14100"/>
          <ac:picMkLst>
            <pc:docMk/>
            <pc:sldMk cId="2663990722" sldId="293"/>
            <ac:picMk id="3" creationId="{9050C7E2-381C-C9B8-B8D3-13FB536F9326}"/>
          </ac:picMkLst>
        </pc:picChg>
      </pc:sldChg>
      <pc:sldChg chg="addSp modSp add mod">
        <pc:chgData name="Charbel Salhab" userId="17713dec998154ad" providerId="LiveId" clId="{94CE410C-6B7C-434F-A506-7AE588ACAFBB}" dt="2025-06-18T09:36:53.251" v="83" actId="20577"/>
        <pc:sldMkLst>
          <pc:docMk/>
          <pc:sldMk cId="163567356" sldId="294"/>
        </pc:sldMkLst>
        <pc:spChg chg="mod">
          <ac:chgData name="Charbel Salhab" userId="17713dec998154ad" providerId="LiveId" clId="{94CE410C-6B7C-434F-A506-7AE588ACAFBB}" dt="2025-06-18T09:36:53.251" v="83" actId="20577"/>
          <ac:spMkLst>
            <pc:docMk/>
            <pc:sldMk cId="163567356" sldId="294"/>
            <ac:spMk id="2" creationId="{1998466A-D8F0-36D8-450D-738C27F9FC08}"/>
          </ac:spMkLst>
        </pc:spChg>
        <pc:spChg chg="mod">
          <ac:chgData name="Charbel Salhab" userId="17713dec998154ad" providerId="LiveId" clId="{94CE410C-6B7C-434F-A506-7AE588ACAFBB}" dt="2025-06-18T09:36:45.390" v="79"/>
          <ac:spMkLst>
            <pc:docMk/>
            <pc:sldMk cId="163567356" sldId="294"/>
            <ac:spMk id="10" creationId="{9CC4229B-5438-7E21-BD63-00E899F4AA87}"/>
          </ac:spMkLst>
        </pc:spChg>
        <pc:picChg chg="add mod">
          <ac:chgData name="Charbel Salhab" userId="17713dec998154ad" providerId="LiveId" clId="{94CE410C-6B7C-434F-A506-7AE588ACAFBB}" dt="2025-06-18T09:36:33.931" v="78" actId="14100"/>
          <ac:picMkLst>
            <pc:docMk/>
            <pc:sldMk cId="163567356" sldId="294"/>
            <ac:picMk id="4" creationId="{550C7316-7B5A-EEA7-F155-814C8AD090AC}"/>
          </ac:picMkLst>
        </pc:picChg>
      </pc:sldChg>
      <pc:sldChg chg="addSp modSp add mod">
        <pc:chgData name="Charbel Salhab" userId="17713dec998154ad" providerId="LiveId" clId="{94CE410C-6B7C-434F-A506-7AE588ACAFBB}" dt="2025-06-18T09:37:30.184" v="91"/>
        <pc:sldMkLst>
          <pc:docMk/>
          <pc:sldMk cId="1246876111" sldId="295"/>
        </pc:sldMkLst>
        <pc:spChg chg="mod">
          <ac:chgData name="Charbel Salhab" userId="17713dec998154ad" providerId="LiveId" clId="{94CE410C-6B7C-434F-A506-7AE588ACAFBB}" dt="2025-06-18T09:37:04.615" v="88" actId="20577"/>
          <ac:spMkLst>
            <pc:docMk/>
            <pc:sldMk cId="1246876111" sldId="295"/>
            <ac:spMk id="2" creationId="{CB696E3C-DADD-70EF-A8BA-DC8B272710CE}"/>
          </ac:spMkLst>
        </pc:spChg>
        <pc:spChg chg="mod">
          <ac:chgData name="Charbel Salhab" userId="17713dec998154ad" providerId="LiveId" clId="{94CE410C-6B7C-434F-A506-7AE588ACAFBB}" dt="2025-06-18T09:37:30.184" v="91"/>
          <ac:spMkLst>
            <pc:docMk/>
            <pc:sldMk cId="1246876111" sldId="295"/>
            <ac:spMk id="10" creationId="{9C1B11C6-5704-4367-3A5E-A253910A2F8F}"/>
          </ac:spMkLst>
        </pc:spChg>
        <pc:picChg chg="add mod">
          <ac:chgData name="Charbel Salhab" userId="17713dec998154ad" providerId="LiveId" clId="{94CE410C-6B7C-434F-A506-7AE588ACAFBB}" dt="2025-06-18T09:37:14.963" v="90" actId="1076"/>
          <ac:picMkLst>
            <pc:docMk/>
            <pc:sldMk cId="1246876111" sldId="295"/>
            <ac:picMk id="5" creationId="{4DA5A9F7-0C30-428D-5D80-07446A7F1AB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4D419D-7A78-4EB6-B1B0-C7F4D125C09E}" type="datetime1">
              <a:rPr lang="fr-FR" smtClean="0"/>
              <a:t>18/06/2025</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D7CDAC-C694-4EDB-9D9B-30A18B0B1F5D}" type="slidenum">
              <a:rPr lang="fr-FR" smtClean="0"/>
              <a:t>‹#›</a:t>
            </a:fld>
            <a:endParaRPr lang="fr-FR"/>
          </a:p>
        </p:txBody>
      </p:sp>
    </p:spTree>
    <p:extLst>
      <p:ext uri="{BB962C8B-B14F-4D97-AF65-F5344CB8AC3E}">
        <p14:creationId xmlns:p14="http://schemas.microsoft.com/office/powerpoint/2010/main" val="2169049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04D1DB3-262B-4CAB-9798-16AA7AD26B79}" type="datetime1">
              <a:rPr lang="fr-FR" noProof="0" smtClean="0"/>
              <a:t>18/06/2025</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fr-FR" noProof="0" smtClean="0"/>
              <a:t>‹#›</a:t>
            </a:fld>
            <a:endParaRPr lang="fr-FR" noProof="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2E6DE88F-1F85-4A27-9D34-D74A50E7B0DA}" type="slidenum">
              <a:rPr lang="fr-FR" smtClean="0"/>
              <a:t>1</a:t>
            </a:fld>
            <a:endParaRPr lang="fr-FR"/>
          </a:p>
        </p:txBody>
      </p:sp>
    </p:spTree>
    <p:extLst>
      <p:ext uri="{BB962C8B-B14F-4D97-AF65-F5344CB8AC3E}">
        <p14:creationId xmlns:p14="http://schemas.microsoft.com/office/powerpoint/2010/main" val="96190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fr-FR"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n-US" noProof="0"/>
              <a:t>Click to edit Master title style</a:t>
            </a:r>
            <a:endParaRPr lang="fr-FR" noProof="0"/>
          </a:p>
        </p:txBody>
      </p:sp>
      <p:sp>
        <p:nvSpPr>
          <p:cNvPr id="3" name="Sous-titre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fr-FR" noProof="0"/>
          </a:p>
        </p:txBody>
      </p:sp>
      <p:sp>
        <p:nvSpPr>
          <p:cNvPr id="4" name="Espace réservé de la date 3"/>
          <p:cNvSpPr>
            <a:spLocks noGrp="1"/>
          </p:cNvSpPr>
          <p:nvPr>
            <p:ph type="dt" sz="half" idx="10"/>
          </p:nvPr>
        </p:nvSpPr>
        <p:spPr/>
        <p:txBody>
          <a:bodyPr rtlCol="0"/>
          <a:lstStyle/>
          <a:p>
            <a:pPr rtl="0"/>
            <a:fld id="{95220AFC-4747-4500-A8C7-A10B7DCF6892}" type="datetime1">
              <a:rPr lang="fr-FR" noProof="0" smtClean="0"/>
              <a:t>18/06/2025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fr-FR" noProof="0" smtClean="0"/>
              <a:pPr rtl="0"/>
              <a:t>‹#›</a:t>
            </a:fld>
            <a:endParaRPr lang="fr-FR" noProof="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Imag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re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n-US" noProof="0"/>
              <a:t>Click to edit Master title style</a:t>
            </a:r>
            <a:endParaRPr lang="fr-FR" noProof="0"/>
          </a:p>
        </p:txBody>
      </p:sp>
      <p:sp>
        <p:nvSpPr>
          <p:cNvPr id="3" name="Espace réservé d’image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fr-FR" noProof="0"/>
          </a:p>
        </p:txBody>
      </p:sp>
      <p:sp>
        <p:nvSpPr>
          <p:cNvPr id="4" name="Espace réservé du texte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Espace réservé de la date 4"/>
          <p:cNvSpPr>
            <a:spLocks noGrp="1"/>
          </p:cNvSpPr>
          <p:nvPr>
            <p:ph type="dt" sz="half" idx="10"/>
          </p:nvPr>
        </p:nvSpPr>
        <p:spPr/>
        <p:txBody>
          <a:bodyPr rtlCol="0"/>
          <a:lstStyle/>
          <a:p>
            <a:pPr rtl="0"/>
            <a:fld id="{E6A0542B-C18D-4D58-B9F4-F1C967D21EB7}" type="datetime1">
              <a:rPr lang="fr-FR" noProof="0" smtClean="0"/>
              <a:t>18/06/2025</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a:t>
            </a:fld>
            <a:endParaRPr lang="fr-FR" noProof="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913795" y="608437"/>
            <a:ext cx="10353762" cy="3534344"/>
          </a:xfrm>
        </p:spPr>
        <p:txBody>
          <a:bodyPr rtlCol="0" anchor="ctr">
            <a:normAutofit/>
          </a:bodyPr>
          <a:lstStyle>
            <a:lvl1pPr>
              <a:defRPr sz="4000"/>
            </a:lvl1pPr>
          </a:lstStyle>
          <a:p>
            <a:pPr rtl="0"/>
            <a:r>
              <a:rPr lang="en-US" noProof="0"/>
              <a:t>Click to edit Master title style</a:t>
            </a:r>
            <a:endParaRPr lang="fr-FR" noProof="0"/>
          </a:p>
        </p:txBody>
      </p:sp>
      <p:sp>
        <p:nvSpPr>
          <p:cNvPr id="4" name="Espace réservé du texte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Espace réservé de la date 4"/>
          <p:cNvSpPr>
            <a:spLocks noGrp="1"/>
          </p:cNvSpPr>
          <p:nvPr>
            <p:ph type="dt" sz="half" idx="10"/>
          </p:nvPr>
        </p:nvSpPr>
        <p:spPr/>
        <p:txBody>
          <a:bodyPr rtlCol="0"/>
          <a:lstStyle/>
          <a:p>
            <a:pPr rtl="0"/>
            <a:fld id="{9584237C-71E1-407D-8A95-5D0DA132D162}" type="datetime1">
              <a:rPr lang="fr-FR" noProof="0" smtClean="0"/>
              <a:t>18/06/2025</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a:t>
            </a:fld>
            <a:endParaRPr lang="fr-FR" noProof="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46212" y="609600"/>
            <a:ext cx="9302752" cy="2992904"/>
          </a:xfrm>
        </p:spPr>
        <p:txBody>
          <a:bodyPr rtlCol="0" anchor="ctr">
            <a:normAutofit/>
          </a:bodyPr>
          <a:lstStyle>
            <a:lvl1pPr>
              <a:defRPr sz="3600"/>
            </a:lvl1pPr>
          </a:lstStyle>
          <a:p>
            <a:pPr rtl="0"/>
            <a:r>
              <a:rPr lang="en-US" noProof="0"/>
              <a:t>Click to edit Master title style</a:t>
            </a:r>
            <a:endParaRPr lang="fr-FR" noProof="0"/>
          </a:p>
        </p:txBody>
      </p:sp>
      <p:sp>
        <p:nvSpPr>
          <p:cNvPr id="12" name="Espace réservé du texte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4" name="Espace réservé du texte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Espace réservé de la date 4"/>
          <p:cNvSpPr>
            <a:spLocks noGrp="1"/>
          </p:cNvSpPr>
          <p:nvPr>
            <p:ph type="dt" sz="half" idx="10"/>
          </p:nvPr>
        </p:nvSpPr>
        <p:spPr/>
        <p:txBody>
          <a:bodyPr rtlCol="0"/>
          <a:lstStyle/>
          <a:p>
            <a:pPr rtl="0"/>
            <a:fld id="{B597CC64-7194-4D10-B1B7-D418C059154B}" type="datetime1">
              <a:rPr lang="fr-FR" noProof="0" smtClean="0"/>
              <a:t>18/06/2025</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a:t>
            </a:fld>
            <a:endParaRPr lang="fr-FR" noProof="0"/>
          </a:p>
        </p:txBody>
      </p:sp>
      <p:sp>
        <p:nvSpPr>
          <p:cNvPr id="11" name="Zone de texte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fr-FR" sz="8000" noProof="0">
                <a:solidFill>
                  <a:schemeClr val="tx1"/>
                </a:solidFill>
                <a:effectLst/>
              </a:rPr>
              <a:t>“</a:t>
            </a:r>
          </a:p>
        </p:txBody>
      </p:sp>
      <p:sp>
        <p:nvSpPr>
          <p:cNvPr id="13" name="Zone de texte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sp>
        <p:nvSpPr>
          <p:cNvPr id="2" name="Titre 1"/>
          <p:cNvSpPr>
            <a:spLocks noGrp="1"/>
          </p:cNvSpPr>
          <p:nvPr>
            <p:ph type="title"/>
          </p:nvPr>
        </p:nvSpPr>
        <p:spPr>
          <a:xfrm>
            <a:off x="913794" y="2126942"/>
            <a:ext cx="10353763" cy="2511835"/>
          </a:xfrm>
        </p:spPr>
        <p:txBody>
          <a:bodyPr rtlCol="0" anchor="b"/>
          <a:lstStyle>
            <a:lvl1pPr>
              <a:defRPr sz="3200"/>
            </a:lvl1pPr>
          </a:lstStyle>
          <a:p>
            <a:pPr rtl="0"/>
            <a:r>
              <a:rPr lang="en-US" noProof="0"/>
              <a:t>Click to edit Master title style</a:t>
            </a:r>
            <a:endParaRPr lang="fr-FR" noProof="0"/>
          </a:p>
        </p:txBody>
      </p:sp>
      <p:sp>
        <p:nvSpPr>
          <p:cNvPr id="4" name="Espace réservé du texte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Espace réservé de la date 4"/>
          <p:cNvSpPr>
            <a:spLocks noGrp="1"/>
          </p:cNvSpPr>
          <p:nvPr>
            <p:ph type="dt" sz="half" idx="10"/>
          </p:nvPr>
        </p:nvSpPr>
        <p:spPr/>
        <p:txBody>
          <a:bodyPr rtlCol="0"/>
          <a:lstStyle/>
          <a:p>
            <a:pPr rtl="0"/>
            <a:fld id="{4B258E07-2681-4DDC-9761-F27D26D96DD2}" type="datetime1">
              <a:rPr lang="fr-FR" noProof="0" smtClean="0"/>
              <a:t>18/06/2025</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a:t>
            </a:fld>
            <a:endParaRPr lang="fr-FR" noProof="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re 1"/>
          <p:cNvSpPr>
            <a:spLocks noGrp="1"/>
          </p:cNvSpPr>
          <p:nvPr>
            <p:ph type="title"/>
          </p:nvPr>
        </p:nvSpPr>
        <p:spPr>
          <a:xfrm>
            <a:off x="913795" y="609600"/>
            <a:ext cx="10353762" cy="970450"/>
          </a:xfrm>
        </p:spPr>
        <p:txBody>
          <a:bodyPr rtlCol="0"/>
          <a:lstStyle/>
          <a:p>
            <a:pPr rtl="0"/>
            <a:r>
              <a:rPr lang="en-US" noProof="0"/>
              <a:t>Click to edit Master title style</a:t>
            </a:r>
            <a:endParaRPr lang="fr-FR" noProof="0"/>
          </a:p>
        </p:txBody>
      </p:sp>
      <p:sp>
        <p:nvSpPr>
          <p:cNvPr id="7" name="Espace réservé du texte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8" name="Espace réservé du texte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9" name="Espace réservé du texte 4"/>
          <p:cNvSpPr>
            <a:spLocks noGrp="1"/>
          </p:cNvSpPr>
          <p:nvPr>
            <p:ph type="body" sz="quarter" idx="3" hasCustomPrompt="1"/>
          </p:nvPr>
        </p:nvSpPr>
        <p:spPr>
          <a:xfrm>
            <a:off x="4446711" y="1885949"/>
            <a:ext cx="3300984" cy="764783"/>
          </a:xfrm>
        </p:spPr>
        <p:txBody>
          <a:bodyPr rtlCol="0" anchor="b">
            <a:noAutofit/>
          </a:bodyPr>
          <a:lstStyle>
            <a:lvl1pPr marL="0" indent="0" algn="ctr" rtl="0">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0" name="Espace réservé du texte 3"/>
          <p:cNvSpPr>
            <a:spLocks noGrp="1"/>
          </p:cNvSpPr>
          <p:nvPr>
            <p:ph type="body" sz="half" idx="16" hasCustomPrompt="1"/>
          </p:nvPr>
        </p:nvSpPr>
        <p:spPr>
          <a:xfrm>
            <a:off x="4441435" y="2768112"/>
            <a:ext cx="3300984" cy="3023088"/>
          </a:xfrm>
        </p:spPr>
        <p:txBody>
          <a:bodyPr rtlCol="0" anchor="t">
            <a:normAutofit/>
          </a:bodyPr>
          <a:lstStyle>
            <a:lvl1pPr marL="0" indent="0" algn="ctr"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11" name="Espace réservé du texte 4"/>
          <p:cNvSpPr>
            <a:spLocks noGrp="1"/>
          </p:cNvSpPr>
          <p:nvPr>
            <p:ph type="body" sz="quarter" idx="13" hasCustomPrompt="1"/>
          </p:nvPr>
        </p:nvSpPr>
        <p:spPr>
          <a:xfrm>
            <a:off x="7966572" y="1885950"/>
            <a:ext cx="3300984" cy="764782"/>
          </a:xfrm>
        </p:spPr>
        <p:txBody>
          <a:bodyPr rtlCol="0" anchor="b">
            <a:noAutofit/>
          </a:bodyPr>
          <a:lstStyle>
            <a:lvl1pPr marL="0" indent="0" algn="ctr" rtl="0">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12" name="Espace réservé du texte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3" name="Espace réservé de la date 2"/>
          <p:cNvSpPr>
            <a:spLocks noGrp="1"/>
          </p:cNvSpPr>
          <p:nvPr>
            <p:ph type="dt" sz="half" idx="10"/>
          </p:nvPr>
        </p:nvSpPr>
        <p:spPr/>
        <p:txBody>
          <a:bodyPr rtlCol="0"/>
          <a:lstStyle/>
          <a:p>
            <a:pPr rtl="0"/>
            <a:fld id="{1A782C4C-DCAC-4DF2-B481-A8A61F7BCD4E}" type="datetime1">
              <a:rPr lang="fr-FR" noProof="0" smtClean="0"/>
              <a:t>18/06/2025</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3A98EE3D-8CD1-4C3F-BD1C-C98C9596463C}" type="slidenum">
              <a:rPr lang="fr-FR" noProof="0" smtClean="0"/>
              <a:t>‹#›</a:t>
            </a:fld>
            <a:endParaRPr lang="fr-FR" noProof="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e 3 images">
    <p:spTree>
      <p:nvGrpSpPr>
        <p:cNvPr id="1" name=""/>
        <p:cNvGrpSpPr/>
        <p:nvPr/>
      </p:nvGrpSpPr>
      <p:grpSpPr>
        <a:xfrm>
          <a:off x="0" y="0"/>
          <a:ext cx="0" cy="0"/>
          <a:chOff x="0" y="0"/>
          <a:chExt cx="0" cy="0"/>
        </a:xfrm>
      </p:grpSpPr>
      <p:pic>
        <p:nvPicPr>
          <p:cNvPr id="2" name="Imag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re 1"/>
          <p:cNvSpPr>
            <a:spLocks noGrp="1"/>
          </p:cNvSpPr>
          <p:nvPr>
            <p:ph type="title"/>
          </p:nvPr>
        </p:nvSpPr>
        <p:spPr>
          <a:xfrm>
            <a:off x="913794" y="609600"/>
            <a:ext cx="10353763" cy="970450"/>
          </a:xfrm>
        </p:spPr>
        <p:txBody>
          <a:bodyPr rtlCol="0"/>
          <a:lstStyle/>
          <a:p>
            <a:pPr rtl="0"/>
            <a:r>
              <a:rPr lang="en-US" noProof="0"/>
              <a:t>Click to edit Master title style</a:t>
            </a:r>
            <a:endParaRPr lang="fr-FR" noProof="0"/>
          </a:p>
        </p:txBody>
      </p:sp>
      <p:sp>
        <p:nvSpPr>
          <p:cNvPr id="19" name="Espace réservé du texte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0" name="Espace réservé d’image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fr-FR" noProof="0"/>
          </a:p>
        </p:txBody>
      </p:sp>
      <p:sp>
        <p:nvSpPr>
          <p:cNvPr id="21" name="Espace réservé du texte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22" name="Espace réservé du texte 4"/>
          <p:cNvSpPr>
            <a:spLocks noGrp="1"/>
          </p:cNvSpPr>
          <p:nvPr>
            <p:ph type="body" sz="quarter" idx="3" hasCustomPrompt="1"/>
          </p:nvPr>
        </p:nvSpPr>
        <p:spPr>
          <a:xfrm>
            <a:off x="4442788" y="3904106"/>
            <a:ext cx="3300984" cy="576262"/>
          </a:xfrm>
        </p:spPr>
        <p:txBody>
          <a:bodyPr rtlCol="0" anchor="b">
            <a:noAutofit/>
          </a:bodyPr>
          <a:lstStyle>
            <a:lvl1pPr marL="0" indent="0" algn="ctr" rtl="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3" name="Espace réservé d’image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fr-FR" noProof="0"/>
          </a:p>
        </p:txBody>
      </p:sp>
      <p:sp>
        <p:nvSpPr>
          <p:cNvPr id="24" name="Espace réservé du texte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25" name="Espace réservé du texte 4"/>
          <p:cNvSpPr>
            <a:spLocks noGrp="1"/>
          </p:cNvSpPr>
          <p:nvPr>
            <p:ph type="body" sz="quarter" idx="13" hasCustomPrompt="1"/>
          </p:nvPr>
        </p:nvSpPr>
        <p:spPr>
          <a:xfrm>
            <a:off x="7966697" y="3904106"/>
            <a:ext cx="3300984" cy="576262"/>
          </a:xfrm>
        </p:spPr>
        <p:txBody>
          <a:bodyPr rtlCol="0" anchor="b">
            <a:noAutofit/>
          </a:bodyPr>
          <a:lstStyle>
            <a:lvl1pPr marL="0" indent="0" algn="ctr" rtl="0">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26" name="Espace réservé d’image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fr-FR" noProof="0"/>
          </a:p>
        </p:txBody>
      </p:sp>
      <p:sp>
        <p:nvSpPr>
          <p:cNvPr id="27" name="Espace réservé du texte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3" name="Espace réservé de la date 2"/>
          <p:cNvSpPr>
            <a:spLocks noGrp="1"/>
          </p:cNvSpPr>
          <p:nvPr>
            <p:ph type="dt" sz="half" idx="10"/>
          </p:nvPr>
        </p:nvSpPr>
        <p:spPr/>
        <p:txBody>
          <a:bodyPr rtlCol="0"/>
          <a:lstStyle/>
          <a:p>
            <a:pPr rtl="0"/>
            <a:fld id="{789ECA3B-6A37-4E6A-BC7F-3768BC7915C0}" type="datetime1">
              <a:rPr lang="fr-FR" noProof="0" smtClean="0"/>
              <a:t>18/06/2025</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3A98EE3D-8CD1-4C3F-BD1C-C98C9596463C}" type="slidenum">
              <a:rPr lang="fr-FR" noProof="0" smtClean="0"/>
              <a:t>‹#›</a:t>
            </a:fld>
            <a:endParaRPr lang="fr-FR" noProof="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en-US" noProof="0"/>
              <a:t>Click to edit Master title style</a:t>
            </a:r>
            <a:endParaRPr lang="fr-FR" noProof="0"/>
          </a:p>
        </p:txBody>
      </p:sp>
      <p:sp>
        <p:nvSpPr>
          <p:cNvPr id="3" name="Espace réservé du contenu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fr-FR" noProof="0"/>
          </a:p>
        </p:txBody>
      </p:sp>
      <p:sp>
        <p:nvSpPr>
          <p:cNvPr id="4" name="Espace réservé de la date 3"/>
          <p:cNvSpPr>
            <a:spLocks noGrp="1"/>
          </p:cNvSpPr>
          <p:nvPr>
            <p:ph type="dt" sz="half" idx="10"/>
          </p:nvPr>
        </p:nvSpPr>
        <p:spPr/>
        <p:txBody>
          <a:bodyPr rtlCol="0"/>
          <a:lstStyle/>
          <a:p>
            <a:pPr rtl="0"/>
            <a:fld id="{61D8E831-8378-4BAB-BCBD-A7C304698550}" type="datetime1">
              <a:rPr lang="fr-FR" noProof="0" smtClean="0"/>
              <a:t>18/06/2025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fr-FR" noProof="0" smtClean="0"/>
              <a:t>‹#›</a:t>
            </a:fld>
            <a:endParaRPr lang="fr-FR" noProof="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295401" y="1761067"/>
            <a:ext cx="9590550" cy="1828813"/>
          </a:xfrm>
        </p:spPr>
        <p:txBody>
          <a:bodyPr rtlCol="0" anchor="b"/>
          <a:lstStyle>
            <a:lvl1pPr algn="ctr">
              <a:defRPr sz="4000" b="0" cap="none"/>
            </a:lvl1pPr>
          </a:lstStyle>
          <a:p>
            <a:pPr rtl="0"/>
            <a:r>
              <a:rPr lang="en-US" noProof="0"/>
              <a:t>Click to edit Master title style</a:t>
            </a:r>
            <a:endParaRPr lang="fr-FR" noProof="0"/>
          </a:p>
        </p:txBody>
      </p:sp>
      <p:sp>
        <p:nvSpPr>
          <p:cNvPr id="3" name="Espace réservé du texte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4" name="Espace réservé de la date 3"/>
          <p:cNvSpPr>
            <a:spLocks noGrp="1"/>
          </p:cNvSpPr>
          <p:nvPr>
            <p:ph type="dt" sz="half" idx="10"/>
          </p:nvPr>
        </p:nvSpPr>
        <p:spPr/>
        <p:txBody>
          <a:bodyPr rtlCol="0"/>
          <a:lstStyle/>
          <a:p>
            <a:pPr rtl="0"/>
            <a:fld id="{C0DB5431-7B28-41AD-AA99-418F5276FE32}" type="datetime1">
              <a:rPr lang="fr-FR" noProof="0" smtClean="0"/>
              <a:t>18/06/2025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3A98EE3D-8CD1-4C3F-BD1C-C98C9596463C}" type="slidenum">
              <a:rPr lang="fr-FR" noProof="0" smtClean="0"/>
              <a:pPr rtl="0"/>
              <a:t>‹#›</a:t>
            </a:fld>
            <a:endParaRPr lang="fr-FR" noProof="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913795" y="609600"/>
            <a:ext cx="10353762" cy="1261872"/>
          </a:xfrm>
        </p:spPr>
        <p:txBody>
          <a:bodyPr rtlCol="0"/>
          <a:lstStyle/>
          <a:p>
            <a:pPr rtl="0"/>
            <a:r>
              <a:rPr lang="en-US" noProof="0"/>
              <a:t>Click to edit Master title style</a:t>
            </a:r>
            <a:endParaRPr lang="fr-FR" noProof="0"/>
          </a:p>
        </p:txBody>
      </p:sp>
      <p:sp>
        <p:nvSpPr>
          <p:cNvPr id="3" name="Espace réservé du contenu 2"/>
          <p:cNvSpPr>
            <a:spLocks noGrp="1"/>
          </p:cNvSpPr>
          <p:nvPr>
            <p:ph sz="half" idx="1"/>
          </p:nvPr>
        </p:nvSpPr>
        <p:spPr>
          <a:xfrm>
            <a:off x="913795" y="2076450"/>
            <a:ext cx="4856841" cy="3622671"/>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fr-FR" noProof="0"/>
          </a:p>
        </p:txBody>
      </p:sp>
      <p:sp>
        <p:nvSpPr>
          <p:cNvPr id="4" name="Espace réservé du contenu 3"/>
          <p:cNvSpPr>
            <a:spLocks noGrp="1"/>
          </p:cNvSpPr>
          <p:nvPr>
            <p:ph sz="half" idx="2"/>
          </p:nvPr>
        </p:nvSpPr>
        <p:spPr>
          <a:xfrm>
            <a:off x="6410716" y="2076451"/>
            <a:ext cx="4856841" cy="3622672"/>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fr-FR" noProof="0"/>
          </a:p>
        </p:txBody>
      </p:sp>
      <p:sp>
        <p:nvSpPr>
          <p:cNvPr id="5" name="Espace réservé de la date 4"/>
          <p:cNvSpPr>
            <a:spLocks noGrp="1"/>
          </p:cNvSpPr>
          <p:nvPr>
            <p:ph type="dt" sz="half" idx="10"/>
          </p:nvPr>
        </p:nvSpPr>
        <p:spPr/>
        <p:txBody>
          <a:bodyPr rtlCol="0"/>
          <a:lstStyle/>
          <a:p>
            <a:pPr rtl="0"/>
            <a:fld id="{38322A63-6AB9-4C19-B727-7468EB6EEF12}" type="datetime1">
              <a:rPr lang="fr-FR" noProof="0" smtClean="0"/>
              <a:t>18/06/2025</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a:t>
            </a:fld>
            <a:endParaRPr lang="fr-FR" noProof="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Imag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re 1"/>
          <p:cNvSpPr>
            <a:spLocks noGrp="1"/>
          </p:cNvSpPr>
          <p:nvPr>
            <p:ph type="title"/>
          </p:nvPr>
        </p:nvSpPr>
        <p:spPr>
          <a:xfrm>
            <a:off x="913795" y="609600"/>
            <a:ext cx="10353762" cy="970450"/>
          </a:xfrm>
        </p:spPr>
        <p:txBody>
          <a:bodyPr rtlCol="0"/>
          <a:lstStyle>
            <a:lvl1pPr>
              <a:defRPr/>
            </a:lvl1pPr>
          </a:lstStyle>
          <a:p>
            <a:pPr rtl="0"/>
            <a:r>
              <a:rPr lang="en-US" noProof="0"/>
              <a:t>Click to edit Master title style</a:t>
            </a:r>
            <a:endParaRPr lang="fr-FR" noProof="0"/>
          </a:p>
        </p:txBody>
      </p:sp>
      <p:sp>
        <p:nvSpPr>
          <p:cNvPr id="3" name="Espace réservé du texte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Espace réservé du contenu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fr-FR" noProof="0"/>
          </a:p>
        </p:txBody>
      </p:sp>
      <p:sp>
        <p:nvSpPr>
          <p:cNvPr id="5" name="Espace réservé du texte 4"/>
          <p:cNvSpPr>
            <a:spLocks noGrp="1"/>
          </p:cNvSpPr>
          <p:nvPr>
            <p:ph type="body" sz="quarter" idx="3" hasCustomPrompt="1"/>
          </p:nvPr>
        </p:nvSpPr>
        <p:spPr>
          <a:xfrm>
            <a:off x="6363166" y="1855152"/>
            <a:ext cx="4779582" cy="692495"/>
          </a:xfrm>
        </p:spPr>
        <p:txBody>
          <a:bodyPr rtlCol="0" anchor="b">
            <a:noAutofit/>
          </a:bodyPr>
          <a:lstStyle>
            <a:lvl1pPr marL="0" indent="0" algn="ctr" rtl="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fr-FR" noProof="0"/>
          </a:p>
        </p:txBody>
      </p:sp>
      <p:sp>
        <p:nvSpPr>
          <p:cNvPr id="7" name="Espace réservé de la date 6"/>
          <p:cNvSpPr>
            <a:spLocks noGrp="1"/>
          </p:cNvSpPr>
          <p:nvPr>
            <p:ph type="dt" sz="half" idx="10"/>
          </p:nvPr>
        </p:nvSpPr>
        <p:spPr/>
        <p:txBody>
          <a:bodyPr rtlCol="0"/>
          <a:lstStyle/>
          <a:p>
            <a:pPr rtl="0"/>
            <a:fld id="{0F6ED83E-2F3C-4802-B3FE-A9F66A10C59C}" type="datetime1">
              <a:rPr lang="fr-FR" noProof="0" smtClean="0"/>
              <a:t>18/06/2025</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3A98EE3D-8CD1-4C3F-BD1C-C98C9596463C}" type="slidenum">
              <a:rPr lang="fr-FR" noProof="0" smtClean="0"/>
              <a:t>‹#›</a:t>
            </a:fld>
            <a:endParaRPr lang="fr-FR" noProof="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en-US" noProof="0"/>
              <a:t>Click to edit Master title style</a:t>
            </a:r>
            <a:endParaRPr lang="fr-FR" noProof="0"/>
          </a:p>
        </p:txBody>
      </p:sp>
      <p:sp>
        <p:nvSpPr>
          <p:cNvPr id="3" name="Espace réservé de la date 2"/>
          <p:cNvSpPr>
            <a:spLocks noGrp="1"/>
          </p:cNvSpPr>
          <p:nvPr>
            <p:ph type="dt" sz="half" idx="10"/>
          </p:nvPr>
        </p:nvSpPr>
        <p:spPr/>
        <p:txBody>
          <a:bodyPr rtlCol="0"/>
          <a:lstStyle/>
          <a:p>
            <a:pPr rtl="0"/>
            <a:fld id="{2F4ECA66-1FE5-4FCF-969D-2E5E7C29642C}" type="datetime1">
              <a:rPr lang="fr-FR" noProof="0" smtClean="0"/>
              <a:t>18/06/2025</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3A98EE3D-8CD1-4C3F-BD1C-C98C9596463C}" type="slidenum">
              <a:rPr lang="fr-FR" noProof="0" smtClean="0"/>
              <a:t>‹#›</a:t>
            </a:fld>
            <a:endParaRPr lang="fr-FR" noProof="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57EFBA03-FEEE-4037-AB6D-57576DBA45E2}" type="datetime1">
              <a:rPr lang="fr-FR" noProof="0" smtClean="0"/>
              <a:t>18/06/2025</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3A98EE3D-8CD1-4C3F-BD1C-C98C9596463C}" type="slidenum">
              <a:rPr lang="fr-FR" noProof="0" smtClean="0"/>
              <a:t>‹#›</a:t>
            </a:fld>
            <a:endParaRPr lang="fr-FR" noProof="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n-US" noProof="0"/>
              <a:t>Click to edit Master title style</a:t>
            </a:r>
            <a:endParaRPr lang="fr-FR" noProof="0"/>
          </a:p>
        </p:txBody>
      </p:sp>
      <p:sp>
        <p:nvSpPr>
          <p:cNvPr id="3" name="Espace réservé du contenu 2"/>
          <p:cNvSpPr>
            <a:spLocks noGrp="1"/>
          </p:cNvSpPr>
          <p:nvPr>
            <p:ph idx="1"/>
          </p:nvPr>
        </p:nvSpPr>
        <p:spPr>
          <a:xfrm>
            <a:off x="4855633" y="609600"/>
            <a:ext cx="6411924" cy="5080001"/>
          </a:xfrm>
        </p:spPr>
        <p:txBody>
          <a:bodyPr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fr-FR" noProof="0"/>
          </a:p>
        </p:txBody>
      </p:sp>
      <p:sp>
        <p:nvSpPr>
          <p:cNvPr id="4" name="Espace réservé du texte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Espace réservé de la date 4"/>
          <p:cNvSpPr>
            <a:spLocks noGrp="1"/>
          </p:cNvSpPr>
          <p:nvPr>
            <p:ph type="dt" sz="half" idx="10"/>
          </p:nvPr>
        </p:nvSpPr>
        <p:spPr/>
        <p:txBody>
          <a:bodyPr rtlCol="0"/>
          <a:lstStyle/>
          <a:p>
            <a:pPr rtl="0"/>
            <a:fld id="{7756F92A-D426-4C37-897E-08EB77489816}" type="datetime1">
              <a:rPr lang="fr-FR" noProof="0" smtClean="0"/>
              <a:t>18/06/2025</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pPr rtl="0"/>
              <a:t>‹#›</a:t>
            </a:fld>
            <a:endParaRPr lang="fr-FR" noProof="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Imag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re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n-US" noProof="0"/>
              <a:t>Click to edit Master title style</a:t>
            </a:r>
            <a:endParaRPr lang="fr-FR" noProof="0"/>
          </a:p>
        </p:txBody>
      </p:sp>
      <p:sp>
        <p:nvSpPr>
          <p:cNvPr id="3" name="Espace réservé d’image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fr-FR" noProof="0"/>
          </a:p>
        </p:txBody>
      </p:sp>
      <p:sp>
        <p:nvSpPr>
          <p:cNvPr id="4" name="Espace réservé du texte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5" name="Espace réservé de la date 4"/>
          <p:cNvSpPr>
            <a:spLocks noGrp="1"/>
          </p:cNvSpPr>
          <p:nvPr>
            <p:ph type="dt" sz="half" idx="10"/>
          </p:nvPr>
        </p:nvSpPr>
        <p:spPr/>
        <p:txBody>
          <a:bodyPr rtlCol="0"/>
          <a:lstStyle/>
          <a:p>
            <a:pPr rtl="0"/>
            <a:fld id="{7F130987-7283-4366-815B-537B34C5E13D}" type="datetime1">
              <a:rPr lang="fr-FR" noProof="0" smtClean="0"/>
              <a:t>18/06/2025</a:t>
            </a:fld>
            <a:endParaRPr lang="fr-FR" noProof="0"/>
          </a:p>
        </p:txBody>
      </p:sp>
      <p:sp>
        <p:nvSpPr>
          <p:cNvPr id="6" name="Espace réservé du pied de page 5"/>
          <p:cNvSpPr>
            <a:spLocks noGrp="1"/>
          </p:cNvSpPr>
          <p:nvPr>
            <p:ph type="ftr" sz="quarter" idx="11"/>
          </p:nvPr>
        </p:nvSpPr>
        <p:spPr/>
        <p:txBody>
          <a:bodyPr rtlCol="0"/>
          <a:lstStyle/>
          <a:p>
            <a:pPr algn="l" rtl="0"/>
            <a:endParaRPr lang="fr-FR" noProof="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a:t>
            </a:fld>
            <a:endParaRPr lang="fr-FR" noProof="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CD2D8CC8-312B-4BBB-8CFE-96DDDB0B6288}" type="datetime1">
              <a:rPr lang="fr-FR" noProof="0" smtClean="0"/>
              <a:t>18/06/2025</a:t>
            </a:fld>
            <a:endParaRPr lang="fr-FR" noProof="0"/>
          </a:p>
        </p:txBody>
      </p:sp>
      <p:sp>
        <p:nvSpPr>
          <p:cNvPr id="5" name="Espace réservé du pied de page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fr-FR" noProof="0"/>
          </a:p>
        </p:txBody>
      </p:sp>
      <p:sp>
        <p:nvSpPr>
          <p:cNvPr id="6" name="Espace réservé du numéro de diapositive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fr-FR" noProof="0" smtClean="0"/>
              <a:t>‹#›</a:t>
            </a:fld>
            <a:endParaRPr lang="fr-FR" noProof="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orme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a16="http://schemas.microsoft.com/office/drawing/2014/main" xmlns:p14="http://schemas.microsoft.com/office/powerpoint/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Goudy Old Style"/>
              <a:ea typeface="+mn-ea"/>
              <a:cs typeface="+mn-cs"/>
            </a:endParaRPr>
          </a:p>
        </p:txBody>
      </p:sp>
      <p:sp>
        <p:nvSpPr>
          <p:cNvPr id="2" name="Titre 1">
            <a:extLst>
              <a:ext uri="{FF2B5EF4-FFF2-40B4-BE49-F238E27FC236}">
                <a16:creationId xmlns:a16="http://schemas.microsoft.com/office/drawing/2014/main" id="{0D1F047C-C727-42A7-85C5-68C5AA1B1A93}"/>
              </a:ext>
            </a:extLst>
          </p:cNvPr>
          <p:cNvSpPr>
            <a:spLocks noGrp="1"/>
          </p:cNvSpPr>
          <p:nvPr>
            <p:ph type="ctrTitle"/>
          </p:nvPr>
        </p:nvSpPr>
        <p:spPr>
          <a:xfrm>
            <a:off x="7389962" y="1596528"/>
            <a:ext cx="3485073" cy="2420504"/>
          </a:xfrm>
        </p:spPr>
        <p:txBody>
          <a:bodyPr rtlCol="0">
            <a:noAutofit/>
          </a:bodyPr>
          <a:lstStyle/>
          <a:p>
            <a:pPr algn="l">
              <a:lnSpc>
                <a:spcPct val="100000"/>
              </a:lnSpc>
            </a:pPr>
            <a:r>
              <a:rPr lang="fr-FR" sz="3600" b="1" noProof="0">
                <a:effectLst/>
              </a:rPr>
              <a:t>Projet Mathématiques Avancées pour le Big Data avec R</a:t>
            </a:r>
            <a:endParaRPr lang="fr-FR" sz="2000" noProof="0"/>
          </a:p>
        </p:txBody>
      </p:sp>
      <p:sp>
        <p:nvSpPr>
          <p:cNvPr id="3" name="Sous-titre 2">
            <a:extLst>
              <a:ext uri="{FF2B5EF4-FFF2-40B4-BE49-F238E27FC236}">
                <a16:creationId xmlns:a16="http://schemas.microsoft.com/office/drawing/2014/main" id="{DB93FB3F-A8D4-46D3-A1C6-C79C64563729}"/>
              </a:ext>
            </a:extLst>
          </p:cNvPr>
          <p:cNvSpPr>
            <a:spLocks noGrp="1"/>
          </p:cNvSpPr>
          <p:nvPr>
            <p:ph type="subTitle" idx="1"/>
          </p:nvPr>
        </p:nvSpPr>
        <p:spPr>
          <a:xfrm>
            <a:off x="7461530" y="4193076"/>
            <a:ext cx="3485072" cy="1026544"/>
          </a:xfrm>
        </p:spPr>
        <p:txBody>
          <a:bodyPr rtlCol="0">
            <a:normAutofit fontScale="92500"/>
          </a:bodyPr>
          <a:lstStyle/>
          <a:p>
            <a:pPr algn="l" rtl="0"/>
            <a:r>
              <a:rPr lang="fr-FR" sz="2300" noProof="0"/>
              <a:t>Charbel Salhab, Lamia </a:t>
            </a:r>
            <a:r>
              <a:rPr lang="fr-FR" sz="2300" noProof="0" err="1"/>
              <a:t>Benhaddad</a:t>
            </a:r>
            <a:r>
              <a:rPr lang="fr-FR" sz="2300" noProof="0"/>
              <a:t>, Godwin </a:t>
            </a:r>
            <a:r>
              <a:rPr lang="fr-FR" sz="2300" noProof="0" err="1"/>
              <a:t>Amegah</a:t>
            </a:r>
            <a:endParaRPr lang="fr-FR" sz="2300" noProof="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084B5-E643-AB41-F200-58F4500D09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1660A1-EBD3-797B-4107-24870DD3E542}"/>
              </a:ext>
            </a:extLst>
          </p:cNvPr>
          <p:cNvSpPr>
            <a:spLocks noGrp="1"/>
          </p:cNvSpPr>
          <p:nvPr>
            <p:ph type="title"/>
          </p:nvPr>
        </p:nvSpPr>
        <p:spPr>
          <a:xfrm>
            <a:off x="913795" y="609600"/>
            <a:ext cx="10353762" cy="1261872"/>
          </a:xfrm>
        </p:spPr>
        <p:txBody>
          <a:bodyPr anchor="ctr">
            <a:normAutofit/>
          </a:bodyPr>
          <a:lstStyle/>
          <a:p>
            <a:pPr algn="l"/>
            <a:r>
              <a:rPr lang="fr-FR" noProof="0"/>
              <a:t>Exercice 2 : Etude de cas (01)</a:t>
            </a:r>
          </a:p>
        </p:txBody>
      </p:sp>
      <p:sp>
        <p:nvSpPr>
          <p:cNvPr id="10" name="Content Placeholder 3">
            <a:extLst>
              <a:ext uri="{FF2B5EF4-FFF2-40B4-BE49-F238E27FC236}">
                <a16:creationId xmlns:a16="http://schemas.microsoft.com/office/drawing/2014/main" id="{AA51C9CF-3654-EE06-13BD-5EEA80D319D5}"/>
              </a:ext>
            </a:extLst>
          </p:cNvPr>
          <p:cNvSpPr>
            <a:spLocks noGrp="1"/>
          </p:cNvSpPr>
          <p:nvPr>
            <p:ph sz="half" idx="2"/>
          </p:nvPr>
        </p:nvSpPr>
        <p:spPr>
          <a:xfrm>
            <a:off x="6410716" y="2076451"/>
            <a:ext cx="4856841" cy="3622672"/>
          </a:xfrm>
        </p:spPr>
        <p:txBody>
          <a:bodyPr>
            <a:normAutofit/>
          </a:bodyPr>
          <a:lstStyle/>
          <a:p>
            <a:pPr lvl="0"/>
            <a:r>
              <a:rPr lang="fr-FR">
                <a:effectLst/>
              </a:rPr>
              <a:t>Les coefficients saisonniers centrés confirment une forte hausse systématique au 4e trimestre (+5.11) et, une fois retirés, la série désaisonnalisée révèle une progression plus régulière des ventes sous-jacente, mettant en évidence une tendance globale croissante.</a:t>
            </a:r>
          </a:p>
        </p:txBody>
      </p:sp>
      <p:pic>
        <p:nvPicPr>
          <p:cNvPr id="3" name="Picture 2" descr="A screen shot of a computer&#10;&#10;AI-generated content may be incorrect.">
            <a:extLst>
              <a:ext uri="{FF2B5EF4-FFF2-40B4-BE49-F238E27FC236}">
                <a16:creationId xmlns:a16="http://schemas.microsoft.com/office/drawing/2014/main" id="{E49BF4D1-7AE8-C696-7FB1-68A9FBF22C12}"/>
              </a:ext>
            </a:extLst>
          </p:cNvPr>
          <p:cNvPicPr>
            <a:picLocks noChangeAspect="1"/>
          </p:cNvPicPr>
          <p:nvPr/>
        </p:nvPicPr>
        <p:blipFill>
          <a:blip r:embed="rId2"/>
          <a:stretch>
            <a:fillRect/>
          </a:stretch>
        </p:blipFill>
        <p:spPr>
          <a:xfrm>
            <a:off x="913795" y="2825351"/>
            <a:ext cx="4867490" cy="1805916"/>
          </a:xfrm>
          <a:prstGeom prst="rect">
            <a:avLst/>
          </a:prstGeom>
        </p:spPr>
      </p:pic>
    </p:spTree>
    <p:extLst>
      <p:ext uri="{BB962C8B-B14F-4D97-AF65-F5344CB8AC3E}">
        <p14:creationId xmlns:p14="http://schemas.microsoft.com/office/powerpoint/2010/main" val="1339799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FF621-540C-D0C5-FEA2-2982088291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637B8-0B79-7EF7-A17E-1861B2B0BA48}"/>
              </a:ext>
            </a:extLst>
          </p:cNvPr>
          <p:cNvSpPr>
            <a:spLocks noGrp="1"/>
          </p:cNvSpPr>
          <p:nvPr>
            <p:ph type="title"/>
          </p:nvPr>
        </p:nvSpPr>
        <p:spPr>
          <a:xfrm>
            <a:off x="913795" y="609600"/>
            <a:ext cx="10353762" cy="1261872"/>
          </a:xfrm>
        </p:spPr>
        <p:txBody>
          <a:bodyPr anchor="ctr">
            <a:normAutofit/>
          </a:bodyPr>
          <a:lstStyle/>
          <a:p>
            <a:pPr algn="l"/>
            <a:r>
              <a:rPr lang="fr-FR" noProof="0"/>
              <a:t>Exercice 2 : Etude de cas (01)</a:t>
            </a:r>
          </a:p>
        </p:txBody>
      </p:sp>
      <p:sp>
        <p:nvSpPr>
          <p:cNvPr id="10" name="Content Placeholder 3">
            <a:extLst>
              <a:ext uri="{FF2B5EF4-FFF2-40B4-BE49-F238E27FC236}">
                <a16:creationId xmlns:a16="http://schemas.microsoft.com/office/drawing/2014/main" id="{878CE0C0-6186-BD4A-2A10-5C6DB0ECFED8}"/>
              </a:ext>
            </a:extLst>
          </p:cNvPr>
          <p:cNvSpPr>
            <a:spLocks noGrp="1"/>
          </p:cNvSpPr>
          <p:nvPr>
            <p:ph sz="half" idx="2"/>
          </p:nvPr>
        </p:nvSpPr>
        <p:spPr>
          <a:xfrm>
            <a:off x="6410716" y="2076451"/>
            <a:ext cx="4856841" cy="3622672"/>
          </a:xfrm>
        </p:spPr>
        <p:txBody>
          <a:bodyPr>
            <a:normAutofit/>
          </a:bodyPr>
          <a:lstStyle/>
          <a:p>
            <a:pPr lvl="0"/>
            <a:r>
              <a:rPr lang="fr-FR" dirty="0"/>
              <a:t>Malgré une croissance modérée à long terme, la </a:t>
            </a:r>
            <a:r>
              <a:rPr lang="fr-FR" b="1" dirty="0"/>
              <a:t>saisonnalité reste le facteur dominant</a:t>
            </a:r>
            <a:r>
              <a:rPr lang="fr-FR" dirty="0"/>
              <a:t>, avec des hausses régulières probablement liées à des événements calendaires (comme Noël). La prévision à T=28 reflète bien cette dynamique.</a:t>
            </a:r>
            <a:endParaRPr lang="fr-FR" dirty="0">
              <a:effectLst/>
            </a:endParaRPr>
          </a:p>
        </p:txBody>
      </p:sp>
      <p:pic>
        <p:nvPicPr>
          <p:cNvPr id="3" name="Picture 2" descr="A screen shot of a computer&#10;&#10;AI-generated content may be incorrect.">
            <a:extLst>
              <a:ext uri="{FF2B5EF4-FFF2-40B4-BE49-F238E27FC236}">
                <a16:creationId xmlns:a16="http://schemas.microsoft.com/office/drawing/2014/main" id="{BE29017D-3720-9D61-1401-01F9F99461AC}"/>
              </a:ext>
            </a:extLst>
          </p:cNvPr>
          <p:cNvPicPr>
            <a:picLocks noChangeAspect="1"/>
          </p:cNvPicPr>
          <p:nvPr/>
        </p:nvPicPr>
        <p:blipFill>
          <a:blip r:embed="rId2"/>
          <a:stretch>
            <a:fillRect/>
          </a:stretch>
        </p:blipFill>
        <p:spPr>
          <a:xfrm>
            <a:off x="913795" y="2825351"/>
            <a:ext cx="4867490" cy="1805916"/>
          </a:xfrm>
          <a:prstGeom prst="rect">
            <a:avLst/>
          </a:prstGeom>
        </p:spPr>
      </p:pic>
      <p:pic>
        <p:nvPicPr>
          <p:cNvPr id="4" name="Picture 3" descr="A graph with blue lines and a red line&#10;&#10;AI-generated content may be incorrect.">
            <a:extLst>
              <a:ext uri="{FF2B5EF4-FFF2-40B4-BE49-F238E27FC236}">
                <a16:creationId xmlns:a16="http://schemas.microsoft.com/office/drawing/2014/main" id="{B1F9678E-E00E-5F51-ED10-D874BECD07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1785" y="2076451"/>
            <a:ext cx="5731510" cy="3617595"/>
          </a:xfrm>
          <a:prstGeom prst="rect">
            <a:avLst/>
          </a:prstGeom>
          <a:noFill/>
          <a:ln>
            <a:noFill/>
          </a:ln>
        </p:spPr>
      </p:pic>
      <p:pic>
        <p:nvPicPr>
          <p:cNvPr id="6" name="Picture 5">
            <a:extLst>
              <a:ext uri="{FF2B5EF4-FFF2-40B4-BE49-F238E27FC236}">
                <a16:creationId xmlns:a16="http://schemas.microsoft.com/office/drawing/2014/main" id="{792348EE-3224-D430-7302-C3D71284D27F}"/>
              </a:ext>
            </a:extLst>
          </p:cNvPr>
          <p:cNvPicPr>
            <a:picLocks noChangeAspect="1"/>
          </p:cNvPicPr>
          <p:nvPr/>
        </p:nvPicPr>
        <p:blipFill>
          <a:blip r:embed="rId4"/>
          <a:stretch>
            <a:fillRect/>
          </a:stretch>
        </p:blipFill>
        <p:spPr>
          <a:xfrm>
            <a:off x="481785" y="2076451"/>
            <a:ext cx="5731510" cy="3617595"/>
          </a:xfrm>
          <a:prstGeom prst="rect">
            <a:avLst/>
          </a:prstGeom>
        </p:spPr>
      </p:pic>
    </p:spTree>
    <p:extLst>
      <p:ext uri="{BB962C8B-B14F-4D97-AF65-F5344CB8AC3E}">
        <p14:creationId xmlns:p14="http://schemas.microsoft.com/office/powerpoint/2010/main" val="1336981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32722-29FE-2169-C120-AA5B7A85E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C88413-88F5-8C84-FAEE-769E1832CF57}"/>
              </a:ext>
            </a:extLst>
          </p:cNvPr>
          <p:cNvSpPr>
            <a:spLocks noGrp="1"/>
          </p:cNvSpPr>
          <p:nvPr>
            <p:ph type="title"/>
          </p:nvPr>
        </p:nvSpPr>
        <p:spPr/>
        <p:txBody>
          <a:bodyPr/>
          <a:lstStyle/>
          <a:p>
            <a:pPr algn="l"/>
            <a:r>
              <a:rPr lang="fr-FR" noProof="0"/>
              <a:t>Exercice 3 : Etude de cas (02)</a:t>
            </a:r>
          </a:p>
        </p:txBody>
      </p:sp>
      <p:sp>
        <p:nvSpPr>
          <p:cNvPr id="5" name="TextBox 4">
            <a:extLst>
              <a:ext uri="{FF2B5EF4-FFF2-40B4-BE49-F238E27FC236}">
                <a16:creationId xmlns:a16="http://schemas.microsoft.com/office/drawing/2014/main" id="{02CC9EB5-186F-073A-8394-CB2D517B3F49}"/>
              </a:ext>
            </a:extLst>
          </p:cNvPr>
          <p:cNvSpPr txBox="1"/>
          <p:nvPr/>
        </p:nvSpPr>
        <p:spPr>
          <a:xfrm>
            <a:off x="913795" y="3755639"/>
            <a:ext cx="7422665" cy="923330"/>
          </a:xfrm>
          <a:prstGeom prst="rect">
            <a:avLst/>
          </a:prstGeom>
          <a:noFill/>
        </p:spPr>
        <p:txBody>
          <a:bodyPr wrap="square" rtlCol="0">
            <a:spAutoFit/>
          </a:bodyPr>
          <a:lstStyle/>
          <a:p>
            <a:br>
              <a:rPr lang="fr-FR" noProof="0"/>
            </a:br>
            <a:r>
              <a:rPr lang="fr-FR" noProof="0"/>
              <a:t>série chronologique ? un ensemble d'observations obtenues par mesure régulière </a:t>
            </a:r>
          </a:p>
          <a:p>
            <a:r>
              <a:rPr lang="fr-FR" noProof="0"/>
              <a:t>d'une variable sur une certaine période.</a:t>
            </a:r>
          </a:p>
        </p:txBody>
      </p:sp>
      <p:pic>
        <p:nvPicPr>
          <p:cNvPr id="7" name="Content Placeholder 6" descr="A screenshot of a paper&#10;&#10;AI-generated content may be incorrect.">
            <a:extLst>
              <a:ext uri="{FF2B5EF4-FFF2-40B4-BE49-F238E27FC236}">
                <a16:creationId xmlns:a16="http://schemas.microsoft.com/office/drawing/2014/main" id="{19E6A844-CA95-F546-2340-D42E6CD10B85}"/>
              </a:ext>
            </a:extLst>
          </p:cNvPr>
          <p:cNvPicPr>
            <a:picLocks noGrp="1" noChangeAspect="1"/>
          </p:cNvPicPr>
          <p:nvPr>
            <p:ph idx="1"/>
          </p:nvPr>
        </p:nvPicPr>
        <p:blipFill>
          <a:blip r:embed="rId2"/>
          <a:stretch>
            <a:fillRect/>
          </a:stretch>
        </p:blipFill>
        <p:spPr>
          <a:xfrm>
            <a:off x="1001781" y="1649058"/>
            <a:ext cx="8116433" cy="2324424"/>
          </a:xfrm>
          <a:prstGeom prst="rect">
            <a:avLst/>
          </a:prstGeom>
        </p:spPr>
      </p:pic>
    </p:spTree>
    <p:extLst>
      <p:ext uri="{BB962C8B-B14F-4D97-AF65-F5344CB8AC3E}">
        <p14:creationId xmlns:p14="http://schemas.microsoft.com/office/powerpoint/2010/main" val="3903246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5CC3B-5BEF-09CD-0503-2B72E846D1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A5F8B7-44D8-A404-E76A-7D28BC956C7D}"/>
              </a:ext>
            </a:extLst>
          </p:cNvPr>
          <p:cNvSpPr>
            <a:spLocks noGrp="1"/>
          </p:cNvSpPr>
          <p:nvPr>
            <p:ph type="title"/>
          </p:nvPr>
        </p:nvSpPr>
        <p:spPr>
          <a:xfrm>
            <a:off x="913795" y="609600"/>
            <a:ext cx="10353762" cy="1261872"/>
          </a:xfrm>
        </p:spPr>
        <p:txBody>
          <a:bodyPr anchor="ctr">
            <a:normAutofit/>
          </a:bodyPr>
          <a:lstStyle/>
          <a:p>
            <a:pPr algn="l"/>
            <a:r>
              <a:rPr lang="fr-FR" noProof="0"/>
              <a:t>Exercice 3 : Etude de cas (02)</a:t>
            </a:r>
          </a:p>
        </p:txBody>
      </p:sp>
      <p:pic>
        <p:nvPicPr>
          <p:cNvPr id="9" name="Content Placeholder 8" descr="A graph with lines and dots&#10;&#10;AI-generated content may be incorrect.">
            <a:extLst>
              <a:ext uri="{FF2B5EF4-FFF2-40B4-BE49-F238E27FC236}">
                <a16:creationId xmlns:a16="http://schemas.microsoft.com/office/drawing/2014/main" id="{86611E1C-FB5A-18B7-A8D7-23C7E6A2A05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913795" y="2354194"/>
            <a:ext cx="4856841" cy="3067182"/>
          </a:xfrm>
          <a:prstGeom prst="rect">
            <a:avLst/>
          </a:prstGeom>
          <a:noFill/>
          <a:ln>
            <a:noFill/>
          </a:ln>
        </p:spPr>
      </p:pic>
      <p:sp>
        <p:nvSpPr>
          <p:cNvPr id="14" name="Content Placeholder 3">
            <a:extLst>
              <a:ext uri="{FF2B5EF4-FFF2-40B4-BE49-F238E27FC236}">
                <a16:creationId xmlns:a16="http://schemas.microsoft.com/office/drawing/2014/main" id="{3AD956F7-7964-4091-4AED-CDCC4B316C3A}"/>
              </a:ext>
            </a:extLst>
          </p:cNvPr>
          <p:cNvSpPr>
            <a:spLocks noGrp="1"/>
          </p:cNvSpPr>
          <p:nvPr>
            <p:ph sz="half" idx="2"/>
          </p:nvPr>
        </p:nvSpPr>
        <p:spPr>
          <a:xfrm>
            <a:off x="6410716" y="2076451"/>
            <a:ext cx="4856841" cy="3622672"/>
          </a:xfrm>
        </p:spPr>
        <p:txBody>
          <a:bodyPr/>
          <a:lstStyle/>
          <a:p>
            <a:pPr lvl="0"/>
            <a:r>
              <a:rPr lang="fr-FR">
                <a:effectLst/>
              </a:rPr>
              <a:t>Un modèle multiplicatif est pertinent ici, car l’amplitude des variations saisonnières augmente avec le niveau de la tendance.</a:t>
            </a:r>
          </a:p>
        </p:txBody>
      </p:sp>
      <p:pic>
        <p:nvPicPr>
          <p:cNvPr id="3" name="Picture 2" descr="A graph with lines and dots&#10;&#10;AI-generated content may be incorrect.">
            <a:extLst>
              <a:ext uri="{FF2B5EF4-FFF2-40B4-BE49-F238E27FC236}">
                <a16:creationId xmlns:a16="http://schemas.microsoft.com/office/drawing/2014/main" id="{BA88E0E8-8597-6DD1-98E5-FE318B492D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3795" y="2354195"/>
            <a:ext cx="4856841" cy="3067182"/>
          </a:xfrm>
          <a:prstGeom prst="rect">
            <a:avLst/>
          </a:prstGeom>
          <a:noFill/>
          <a:ln>
            <a:noFill/>
          </a:ln>
        </p:spPr>
      </p:pic>
    </p:spTree>
    <p:extLst>
      <p:ext uri="{BB962C8B-B14F-4D97-AF65-F5344CB8AC3E}">
        <p14:creationId xmlns:p14="http://schemas.microsoft.com/office/powerpoint/2010/main" val="2530650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B9790-EABB-EBA8-5C32-84931E0AD3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1F1592-6C83-4CE7-A18B-7893D7678662}"/>
              </a:ext>
            </a:extLst>
          </p:cNvPr>
          <p:cNvSpPr>
            <a:spLocks noGrp="1"/>
          </p:cNvSpPr>
          <p:nvPr>
            <p:ph type="title"/>
          </p:nvPr>
        </p:nvSpPr>
        <p:spPr>
          <a:xfrm>
            <a:off x="913795" y="609600"/>
            <a:ext cx="10353762" cy="1257300"/>
          </a:xfrm>
        </p:spPr>
        <p:txBody>
          <a:bodyPr anchor="ctr">
            <a:normAutofit/>
          </a:bodyPr>
          <a:lstStyle/>
          <a:p>
            <a:pPr algn="l"/>
            <a:r>
              <a:rPr lang="fr-FR" noProof="0"/>
              <a:t>Exercice 3 : Etude de cas (02)</a:t>
            </a:r>
          </a:p>
        </p:txBody>
      </p:sp>
      <p:pic>
        <p:nvPicPr>
          <p:cNvPr id="8" name="Content Placeholder 7" descr="A graph with lines and dots&#10;&#10;AI-generated content may be incorrect.">
            <a:extLst>
              <a:ext uri="{FF2B5EF4-FFF2-40B4-BE49-F238E27FC236}">
                <a16:creationId xmlns:a16="http://schemas.microsoft.com/office/drawing/2014/main" id="{75AA6AB5-4145-473D-2EFF-58B4DC0857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149549" y="2076450"/>
            <a:ext cx="5882253" cy="3714749"/>
          </a:xfrm>
          <a:prstGeom prst="rect">
            <a:avLst/>
          </a:prstGeom>
          <a:noFill/>
          <a:ln>
            <a:noFill/>
          </a:ln>
        </p:spPr>
      </p:pic>
      <p:pic>
        <p:nvPicPr>
          <p:cNvPr id="3" name="Picture 2" descr="A graph with lines and dots&#10;&#10;AI-generated content may be incorrect.">
            <a:extLst>
              <a:ext uri="{FF2B5EF4-FFF2-40B4-BE49-F238E27FC236}">
                <a16:creationId xmlns:a16="http://schemas.microsoft.com/office/drawing/2014/main" id="{820308CB-01FF-EBFF-AB74-F3436C2F44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49549" y="2076450"/>
            <a:ext cx="5882252" cy="3714749"/>
          </a:xfrm>
          <a:prstGeom prst="rect">
            <a:avLst/>
          </a:prstGeom>
          <a:noFill/>
          <a:ln>
            <a:noFill/>
          </a:ln>
        </p:spPr>
      </p:pic>
    </p:spTree>
    <p:extLst>
      <p:ext uri="{BB962C8B-B14F-4D97-AF65-F5344CB8AC3E}">
        <p14:creationId xmlns:p14="http://schemas.microsoft.com/office/powerpoint/2010/main" val="2596521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CEC48-9ECB-CE99-0907-64F6A0F8D9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289F38-4EFE-B1AC-6ECE-64BB307932BD}"/>
              </a:ext>
            </a:extLst>
          </p:cNvPr>
          <p:cNvSpPr>
            <a:spLocks noGrp="1"/>
          </p:cNvSpPr>
          <p:nvPr>
            <p:ph type="title"/>
          </p:nvPr>
        </p:nvSpPr>
        <p:spPr>
          <a:xfrm>
            <a:off x="913795" y="609600"/>
            <a:ext cx="10353762" cy="1261872"/>
          </a:xfrm>
        </p:spPr>
        <p:txBody>
          <a:bodyPr anchor="ctr">
            <a:normAutofit/>
          </a:bodyPr>
          <a:lstStyle/>
          <a:p>
            <a:pPr algn="l"/>
            <a:r>
              <a:rPr lang="fr-FR" noProof="0"/>
              <a:t>Exercice 3 : Etude de cas (02)</a:t>
            </a:r>
          </a:p>
        </p:txBody>
      </p:sp>
      <p:pic>
        <p:nvPicPr>
          <p:cNvPr id="5" name="Picture 4" descr="A screenshot of a computer&#10;&#10;AI-generated content may be incorrect.">
            <a:extLst>
              <a:ext uri="{FF2B5EF4-FFF2-40B4-BE49-F238E27FC236}">
                <a16:creationId xmlns:a16="http://schemas.microsoft.com/office/drawing/2014/main" id="{F79AC983-19DA-B6C7-F043-1FFF1D600DA9}"/>
              </a:ext>
            </a:extLst>
          </p:cNvPr>
          <p:cNvPicPr>
            <a:picLocks noChangeAspect="1"/>
          </p:cNvPicPr>
          <p:nvPr/>
        </p:nvPicPr>
        <p:blipFill>
          <a:blip r:embed="rId2"/>
          <a:stretch>
            <a:fillRect/>
          </a:stretch>
        </p:blipFill>
        <p:spPr>
          <a:xfrm>
            <a:off x="913795" y="2825351"/>
            <a:ext cx="4856841" cy="2124868"/>
          </a:xfrm>
          <a:prstGeom prst="rect">
            <a:avLst/>
          </a:prstGeom>
          <a:noFill/>
        </p:spPr>
      </p:pic>
      <p:sp>
        <p:nvSpPr>
          <p:cNvPr id="10" name="Content Placeholder 3">
            <a:extLst>
              <a:ext uri="{FF2B5EF4-FFF2-40B4-BE49-F238E27FC236}">
                <a16:creationId xmlns:a16="http://schemas.microsoft.com/office/drawing/2014/main" id="{66794680-46DF-F940-7C44-F460CEAEB0E2}"/>
              </a:ext>
            </a:extLst>
          </p:cNvPr>
          <p:cNvSpPr>
            <a:spLocks noGrp="1"/>
          </p:cNvSpPr>
          <p:nvPr>
            <p:ph sz="half" idx="2"/>
          </p:nvPr>
        </p:nvSpPr>
        <p:spPr>
          <a:xfrm>
            <a:off x="6410716" y="2076451"/>
            <a:ext cx="4856841" cy="3622672"/>
          </a:xfrm>
        </p:spPr>
        <p:txBody>
          <a:bodyPr>
            <a:normAutofit/>
          </a:bodyPr>
          <a:lstStyle/>
          <a:p>
            <a:pPr lvl="0"/>
            <a:r>
              <a:rPr lang="fr-FR">
                <a:effectLst/>
              </a:rPr>
              <a:t>Les moyennes mobiles et la tendance révèlent une forte croissance sous-jacente, tandis que les résidus très dispersés (allant de -376.50 à +533.75) mettent en évidence une saisonnalité marquée et irrégulière, justifiant l’usage d’un modèle multiplicatif.</a:t>
            </a:r>
          </a:p>
        </p:txBody>
      </p:sp>
      <p:pic>
        <p:nvPicPr>
          <p:cNvPr id="3" name="Picture 2" descr="A screenshot of a computer&#10;&#10;AI-generated content may be incorrect.">
            <a:extLst>
              <a:ext uri="{FF2B5EF4-FFF2-40B4-BE49-F238E27FC236}">
                <a16:creationId xmlns:a16="http://schemas.microsoft.com/office/drawing/2014/main" id="{9050C7E2-381C-C9B8-B8D3-13FB536F9326}"/>
              </a:ext>
            </a:extLst>
          </p:cNvPr>
          <p:cNvPicPr>
            <a:picLocks noChangeAspect="1"/>
          </p:cNvPicPr>
          <p:nvPr/>
        </p:nvPicPr>
        <p:blipFill>
          <a:blip r:embed="rId3"/>
          <a:stretch>
            <a:fillRect/>
          </a:stretch>
        </p:blipFill>
        <p:spPr>
          <a:xfrm>
            <a:off x="913795" y="2825351"/>
            <a:ext cx="4856841" cy="2124868"/>
          </a:xfrm>
          <a:prstGeom prst="rect">
            <a:avLst/>
          </a:prstGeom>
        </p:spPr>
      </p:pic>
    </p:spTree>
    <p:extLst>
      <p:ext uri="{BB962C8B-B14F-4D97-AF65-F5344CB8AC3E}">
        <p14:creationId xmlns:p14="http://schemas.microsoft.com/office/powerpoint/2010/main" val="2663990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8EFC4-B9D0-4A5A-4333-496F6C3D04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98466A-D8F0-36D8-450D-738C27F9FC08}"/>
              </a:ext>
            </a:extLst>
          </p:cNvPr>
          <p:cNvSpPr>
            <a:spLocks noGrp="1"/>
          </p:cNvSpPr>
          <p:nvPr>
            <p:ph type="title"/>
          </p:nvPr>
        </p:nvSpPr>
        <p:spPr>
          <a:xfrm>
            <a:off x="913795" y="609600"/>
            <a:ext cx="10353762" cy="1261872"/>
          </a:xfrm>
        </p:spPr>
        <p:txBody>
          <a:bodyPr anchor="ctr">
            <a:normAutofit/>
          </a:bodyPr>
          <a:lstStyle/>
          <a:p>
            <a:pPr algn="l"/>
            <a:r>
              <a:rPr lang="fr-FR" noProof="0"/>
              <a:t>Exercice 3 : Etude de cas (02)</a:t>
            </a:r>
          </a:p>
        </p:txBody>
      </p:sp>
      <p:sp>
        <p:nvSpPr>
          <p:cNvPr id="10" name="Content Placeholder 3">
            <a:extLst>
              <a:ext uri="{FF2B5EF4-FFF2-40B4-BE49-F238E27FC236}">
                <a16:creationId xmlns:a16="http://schemas.microsoft.com/office/drawing/2014/main" id="{9CC4229B-5438-7E21-BD63-00E899F4AA87}"/>
              </a:ext>
            </a:extLst>
          </p:cNvPr>
          <p:cNvSpPr>
            <a:spLocks noGrp="1"/>
          </p:cNvSpPr>
          <p:nvPr>
            <p:ph sz="half" idx="2"/>
          </p:nvPr>
        </p:nvSpPr>
        <p:spPr>
          <a:xfrm>
            <a:off x="6410716" y="2076451"/>
            <a:ext cx="4856841" cy="3622672"/>
          </a:xfrm>
        </p:spPr>
        <p:txBody>
          <a:bodyPr>
            <a:normAutofit/>
          </a:bodyPr>
          <a:lstStyle/>
          <a:p>
            <a:pPr lvl="0"/>
            <a:r>
              <a:rPr lang="fr-FR">
                <a:effectLst/>
              </a:rPr>
              <a:t>Les coefficients saisonniers centrés confirment une très forte saisonnalité positive au troisième trimestre (+442.58) et une négative au premier (-179.84), et leur retrait permet de révéler une série désaisonnalisée cohérente, montrant une croissance régulière des ventes hors effets saisonniers.</a:t>
            </a:r>
          </a:p>
        </p:txBody>
      </p:sp>
      <p:pic>
        <p:nvPicPr>
          <p:cNvPr id="3" name="Picture 2" descr="A screen shot of a computer&#10;&#10;AI-generated content may be incorrect.">
            <a:extLst>
              <a:ext uri="{FF2B5EF4-FFF2-40B4-BE49-F238E27FC236}">
                <a16:creationId xmlns:a16="http://schemas.microsoft.com/office/drawing/2014/main" id="{A9E71303-08B3-C1FB-BC86-73903A68C15B}"/>
              </a:ext>
            </a:extLst>
          </p:cNvPr>
          <p:cNvPicPr>
            <a:picLocks noChangeAspect="1"/>
          </p:cNvPicPr>
          <p:nvPr/>
        </p:nvPicPr>
        <p:blipFill>
          <a:blip r:embed="rId2"/>
          <a:stretch>
            <a:fillRect/>
          </a:stretch>
        </p:blipFill>
        <p:spPr>
          <a:xfrm>
            <a:off x="913795" y="2825351"/>
            <a:ext cx="4867490" cy="1805916"/>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550C7316-7B5A-EEA7-F155-814C8AD090AC}"/>
              </a:ext>
            </a:extLst>
          </p:cNvPr>
          <p:cNvPicPr>
            <a:picLocks noChangeAspect="1"/>
          </p:cNvPicPr>
          <p:nvPr/>
        </p:nvPicPr>
        <p:blipFill>
          <a:blip r:embed="rId3"/>
          <a:stretch>
            <a:fillRect/>
          </a:stretch>
        </p:blipFill>
        <p:spPr>
          <a:xfrm>
            <a:off x="913795" y="2825351"/>
            <a:ext cx="4856841" cy="1805916"/>
          </a:xfrm>
          <a:prstGeom prst="rect">
            <a:avLst/>
          </a:prstGeom>
        </p:spPr>
      </p:pic>
    </p:spTree>
    <p:extLst>
      <p:ext uri="{BB962C8B-B14F-4D97-AF65-F5344CB8AC3E}">
        <p14:creationId xmlns:p14="http://schemas.microsoft.com/office/powerpoint/2010/main" val="163567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FB9F1-1FCB-3259-04AE-6FC8D1BAE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696E3C-DADD-70EF-A8BA-DC8B272710CE}"/>
              </a:ext>
            </a:extLst>
          </p:cNvPr>
          <p:cNvSpPr>
            <a:spLocks noGrp="1"/>
          </p:cNvSpPr>
          <p:nvPr>
            <p:ph type="title"/>
          </p:nvPr>
        </p:nvSpPr>
        <p:spPr>
          <a:xfrm>
            <a:off x="913795" y="609600"/>
            <a:ext cx="10353762" cy="1261872"/>
          </a:xfrm>
        </p:spPr>
        <p:txBody>
          <a:bodyPr anchor="ctr">
            <a:normAutofit/>
          </a:bodyPr>
          <a:lstStyle/>
          <a:p>
            <a:pPr algn="l"/>
            <a:r>
              <a:rPr lang="fr-FR" noProof="0"/>
              <a:t>Exercice 3 : Etude de cas (02)</a:t>
            </a:r>
          </a:p>
        </p:txBody>
      </p:sp>
      <p:sp>
        <p:nvSpPr>
          <p:cNvPr id="10" name="Content Placeholder 3">
            <a:extLst>
              <a:ext uri="{FF2B5EF4-FFF2-40B4-BE49-F238E27FC236}">
                <a16:creationId xmlns:a16="http://schemas.microsoft.com/office/drawing/2014/main" id="{9C1B11C6-5704-4367-3A5E-A253910A2F8F}"/>
              </a:ext>
            </a:extLst>
          </p:cNvPr>
          <p:cNvSpPr>
            <a:spLocks noGrp="1"/>
          </p:cNvSpPr>
          <p:nvPr>
            <p:ph sz="half" idx="2"/>
          </p:nvPr>
        </p:nvSpPr>
        <p:spPr>
          <a:xfrm>
            <a:off x="6410716" y="2076451"/>
            <a:ext cx="4856841" cy="3622672"/>
          </a:xfrm>
        </p:spPr>
        <p:txBody>
          <a:bodyPr>
            <a:normAutofit/>
          </a:bodyPr>
          <a:lstStyle/>
          <a:p>
            <a:pPr lvl="0"/>
            <a:r>
              <a:rPr lang="fr-FR">
                <a:effectLst/>
              </a:rPr>
              <a:t>La prévision pour le troisième trimestre 2025, obtenue en combinant la valeur de tendance au temps t=31t=31 avec le fort coefficient saisonnier positif du T3, s’élève à 1273,1, ce qui s’inscrit dans la continuité d’une dynamique de croissance et d’un pic saisonnier prononcé observé chaque année.</a:t>
            </a:r>
          </a:p>
        </p:txBody>
      </p:sp>
      <p:pic>
        <p:nvPicPr>
          <p:cNvPr id="3" name="Picture 2" descr="A screen shot of a computer&#10;&#10;AI-generated content may be incorrect.">
            <a:extLst>
              <a:ext uri="{FF2B5EF4-FFF2-40B4-BE49-F238E27FC236}">
                <a16:creationId xmlns:a16="http://schemas.microsoft.com/office/drawing/2014/main" id="{E7E139B1-3079-AD53-BC6E-03AAEF72D466}"/>
              </a:ext>
            </a:extLst>
          </p:cNvPr>
          <p:cNvPicPr>
            <a:picLocks noChangeAspect="1"/>
          </p:cNvPicPr>
          <p:nvPr/>
        </p:nvPicPr>
        <p:blipFill>
          <a:blip r:embed="rId2"/>
          <a:stretch>
            <a:fillRect/>
          </a:stretch>
        </p:blipFill>
        <p:spPr>
          <a:xfrm>
            <a:off x="913795" y="2825351"/>
            <a:ext cx="4867490" cy="1805916"/>
          </a:xfrm>
          <a:prstGeom prst="rect">
            <a:avLst/>
          </a:prstGeom>
        </p:spPr>
      </p:pic>
      <p:pic>
        <p:nvPicPr>
          <p:cNvPr id="4" name="Picture 3" descr="A graph with blue lines and a red line&#10;&#10;AI-generated content may be incorrect.">
            <a:extLst>
              <a:ext uri="{FF2B5EF4-FFF2-40B4-BE49-F238E27FC236}">
                <a16:creationId xmlns:a16="http://schemas.microsoft.com/office/drawing/2014/main" id="{8DF7287D-6DE1-C58E-4668-8B209B7A11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1785" y="2076451"/>
            <a:ext cx="5731510" cy="3617595"/>
          </a:xfrm>
          <a:prstGeom prst="rect">
            <a:avLst/>
          </a:prstGeom>
          <a:noFill/>
          <a:ln>
            <a:noFill/>
          </a:ln>
        </p:spPr>
      </p:pic>
      <p:pic>
        <p:nvPicPr>
          <p:cNvPr id="5" name="Picture 4" descr="A graph with blue lines and red dots&#10;&#10;AI-generated content may be incorrect.">
            <a:extLst>
              <a:ext uri="{FF2B5EF4-FFF2-40B4-BE49-F238E27FC236}">
                <a16:creationId xmlns:a16="http://schemas.microsoft.com/office/drawing/2014/main" id="{4DA5A9F7-0C30-428D-5D80-07446A7F1AB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1785" y="2076450"/>
            <a:ext cx="5731510" cy="3617595"/>
          </a:xfrm>
          <a:prstGeom prst="rect">
            <a:avLst/>
          </a:prstGeom>
          <a:noFill/>
          <a:ln>
            <a:noFill/>
          </a:ln>
        </p:spPr>
      </p:pic>
    </p:spTree>
    <p:extLst>
      <p:ext uri="{BB962C8B-B14F-4D97-AF65-F5344CB8AC3E}">
        <p14:creationId xmlns:p14="http://schemas.microsoft.com/office/powerpoint/2010/main" val="1246876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C4927-600E-1307-F63D-FF32AEAFB2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59CAE5-417A-6708-1C2A-06CBC977EAC6}"/>
              </a:ext>
            </a:extLst>
          </p:cNvPr>
          <p:cNvSpPr>
            <a:spLocks noGrp="1"/>
          </p:cNvSpPr>
          <p:nvPr>
            <p:ph type="title"/>
          </p:nvPr>
        </p:nvSpPr>
        <p:spPr/>
        <p:txBody>
          <a:bodyPr/>
          <a:lstStyle/>
          <a:p>
            <a:pPr algn="l"/>
            <a:r>
              <a:rPr lang="fr-FR" noProof="0"/>
              <a:t>Exercice 4</a:t>
            </a:r>
          </a:p>
        </p:txBody>
      </p:sp>
      <p:sp>
        <p:nvSpPr>
          <p:cNvPr id="3" name="Content Placeholder 2">
            <a:extLst>
              <a:ext uri="{FF2B5EF4-FFF2-40B4-BE49-F238E27FC236}">
                <a16:creationId xmlns:a16="http://schemas.microsoft.com/office/drawing/2014/main" id="{4ED6916F-01A7-58E6-8CA1-E7BD79179D9C}"/>
              </a:ext>
            </a:extLst>
          </p:cNvPr>
          <p:cNvSpPr>
            <a:spLocks noGrp="1"/>
          </p:cNvSpPr>
          <p:nvPr>
            <p:ph idx="1"/>
          </p:nvPr>
        </p:nvSpPr>
        <p:spPr/>
        <p:txBody>
          <a:bodyPr/>
          <a:lstStyle/>
          <a:p>
            <a:endParaRPr lang="fr-FR" noProof="0"/>
          </a:p>
        </p:txBody>
      </p:sp>
    </p:spTree>
    <p:extLst>
      <p:ext uri="{BB962C8B-B14F-4D97-AF65-F5344CB8AC3E}">
        <p14:creationId xmlns:p14="http://schemas.microsoft.com/office/powerpoint/2010/main" val="2750902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CBA00-7BCF-F0E5-5D7F-65297EB139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067898-8E4F-B6DD-5DFF-D7132FFBC67D}"/>
              </a:ext>
            </a:extLst>
          </p:cNvPr>
          <p:cNvSpPr>
            <a:spLocks noGrp="1"/>
          </p:cNvSpPr>
          <p:nvPr>
            <p:ph type="title"/>
          </p:nvPr>
        </p:nvSpPr>
        <p:spPr/>
        <p:txBody>
          <a:bodyPr/>
          <a:lstStyle/>
          <a:p>
            <a:pPr algn="l"/>
            <a:r>
              <a:rPr lang="fr-FR" noProof="0"/>
              <a:t>Exercice 5</a:t>
            </a:r>
          </a:p>
        </p:txBody>
      </p:sp>
      <p:sp>
        <p:nvSpPr>
          <p:cNvPr id="3" name="Content Placeholder 2">
            <a:extLst>
              <a:ext uri="{FF2B5EF4-FFF2-40B4-BE49-F238E27FC236}">
                <a16:creationId xmlns:a16="http://schemas.microsoft.com/office/drawing/2014/main" id="{81025740-A212-D962-2E2B-91701A4BD4AE}"/>
              </a:ext>
            </a:extLst>
          </p:cNvPr>
          <p:cNvSpPr>
            <a:spLocks noGrp="1"/>
          </p:cNvSpPr>
          <p:nvPr>
            <p:ph idx="1"/>
          </p:nvPr>
        </p:nvSpPr>
        <p:spPr/>
        <p:txBody>
          <a:bodyPr/>
          <a:lstStyle/>
          <a:p>
            <a:endParaRPr lang="fr-FR" noProof="0"/>
          </a:p>
        </p:txBody>
      </p:sp>
    </p:spTree>
    <p:extLst>
      <p:ext uri="{BB962C8B-B14F-4D97-AF65-F5344CB8AC3E}">
        <p14:creationId xmlns:p14="http://schemas.microsoft.com/office/powerpoint/2010/main" val="2334077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Goudy Old Style"/>
              <a:ea typeface="+mn-ea"/>
              <a:cs typeface="+mn-cs"/>
            </a:endParaRPr>
          </a:p>
        </p:txBody>
      </p:sp>
      <p:pic>
        <p:nvPicPr>
          <p:cNvPr id="3" name="Imag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Imag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r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rtlCol="0" anchor="b">
            <a:normAutofit/>
          </a:bodyPr>
          <a:lstStyle/>
          <a:p>
            <a:pPr algn="l"/>
            <a:r>
              <a:rPr lang="fr-FR" sz="4000" noProof="0"/>
              <a:t>Exercices 	</a:t>
            </a:r>
          </a:p>
        </p:txBody>
      </p:sp>
      <p:sp>
        <p:nvSpPr>
          <p:cNvPr id="24" name="Espace réservé du contenu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rtlCol="0" anchor="t">
            <a:normAutofit/>
          </a:bodyPr>
          <a:lstStyle/>
          <a:p>
            <a:pPr rtl="0"/>
            <a:r>
              <a:rPr lang="fr-FR" sz="2400" noProof="0"/>
              <a:t>Exercice 1</a:t>
            </a:r>
          </a:p>
          <a:p>
            <a:pPr rtl="0"/>
            <a:r>
              <a:rPr lang="fr-FR" sz="2400" noProof="0"/>
              <a:t>Exercice 2</a:t>
            </a:r>
          </a:p>
          <a:p>
            <a:pPr rtl="0"/>
            <a:r>
              <a:rPr lang="fr-FR" sz="2400" noProof="0"/>
              <a:t>Exercice 3</a:t>
            </a:r>
          </a:p>
          <a:p>
            <a:pPr rtl="0"/>
            <a:r>
              <a:rPr lang="fr-FR" sz="2400" noProof="0"/>
              <a:t>Exercice 4</a:t>
            </a:r>
          </a:p>
          <a:p>
            <a:pPr rtl="0"/>
            <a:r>
              <a:rPr lang="fr-FR" sz="2400" noProof="0"/>
              <a:t>Exercice 5</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AB89-C7B2-0489-456A-E6693C648D41}"/>
              </a:ext>
            </a:extLst>
          </p:cNvPr>
          <p:cNvSpPr>
            <a:spLocks noGrp="1"/>
          </p:cNvSpPr>
          <p:nvPr>
            <p:ph type="title"/>
          </p:nvPr>
        </p:nvSpPr>
        <p:spPr>
          <a:xfrm>
            <a:off x="913795" y="609600"/>
            <a:ext cx="11031095" cy="1257300"/>
          </a:xfrm>
        </p:spPr>
        <p:txBody>
          <a:bodyPr>
            <a:normAutofit fontScale="90000"/>
          </a:bodyPr>
          <a:lstStyle/>
          <a:p>
            <a:pPr algn="l"/>
            <a:r>
              <a:rPr lang="fr-FR" b="1" noProof="0"/>
              <a:t>Exercice 1</a:t>
            </a:r>
            <a:r>
              <a:rPr lang="fr-FR"/>
              <a:t> : </a:t>
            </a:r>
            <a:r>
              <a:rPr lang="fr-FR">
                <a:ea typeface="+mj-lt"/>
                <a:cs typeface="+mj-lt"/>
              </a:rPr>
              <a:t>Cas d'une matrice non diagonalisable</a:t>
            </a:r>
            <a:endParaRPr lang="fr-FR" noProof="0"/>
          </a:p>
        </p:txBody>
      </p:sp>
      <p:sp>
        <p:nvSpPr>
          <p:cNvPr id="3" name="Content Placeholder 2">
            <a:extLst>
              <a:ext uri="{FF2B5EF4-FFF2-40B4-BE49-F238E27FC236}">
                <a16:creationId xmlns:a16="http://schemas.microsoft.com/office/drawing/2014/main" id="{1CC897AA-0C86-514C-6ECC-4938FE754A7C}"/>
              </a:ext>
            </a:extLst>
          </p:cNvPr>
          <p:cNvSpPr>
            <a:spLocks noGrp="1"/>
          </p:cNvSpPr>
          <p:nvPr>
            <p:ph idx="1"/>
          </p:nvPr>
        </p:nvSpPr>
        <p:spPr>
          <a:xfrm>
            <a:off x="913795" y="1723883"/>
            <a:ext cx="10808687" cy="4067316"/>
          </a:xfrm>
        </p:spPr>
        <p:txBody>
          <a:bodyPr>
            <a:normAutofit/>
          </a:bodyPr>
          <a:lstStyle/>
          <a:p>
            <a:pPr indent="-305435"/>
            <a:r>
              <a:rPr lang="fr-FR" err="1">
                <a:ln>
                  <a:solidFill>
                    <a:prstClr val="black">
                      <a:lumMod val="75000"/>
                      <a:lumOff val="25000"/>
                      <a:alpha val="10000"/>
                    </a:prstClr>
                  </a:solidFill>
                </a:ln>
                <a:effectLst>
                  <a:outerShdw blurRad="9525" dist="25400" dir="14640000" algn="tl" rotWithShape="0">
                    <a:prstClr val="black">
                      <a:alpha val="30000"/>
                    </a:prstClr>
                  </a:outerShdw>
                </a:effectLst>
              </a:rPr>
              <a:t>Sp</a:t>
            </a:r>
            <a:r>
              <a:rPr lang="fr-FR">
                <a:ln>
                  <a:solidFill>
                    <a:prstClr val="black">
                      <a:lumMod val="75000"/>
                      <a:lumOff val="25000"/>
                      <a:alpha val="10000"/>
                    </a:prstClr>
                  </a:solidFill>
                </a:ln>
                <a:effectLst>
                  <a:outerShdw blurRad="9525" dist="25400" dir="14640000" algn="tl" rotWithShape="0">
                    <a:prstClr val="black">
                      <a:alpha val="30000"/>
                    </a:prstClr>
                  </a:outerShdw>
                </a:effectLst>
              </a:rPr>
              <a:t>(A)={1,2} tel que m(1)=1 et m(2)=2</a:t>
            </a:r>
          </a:p>
          <a:p>
            <a:pPr indent="-305435"/>
            <a:r>
              <a:rPr lang="fr-FR">
                <a:ln>
                  <a:solidFill>
                    <a:prstClr val="black">
                      <a:lumMod val="75000"/>
                      <a:lumOff val="25000"/>
                      <a:alpha val="10000"/>
                    </a:prstClr>
                  </a:solidFill>
                </a:ln>
                <a:effectLst>
                  <a:outerShdw blurRad="9525" dist="25400" dir="14640000" algn="tl" rotWithShape="0">
                    <a:prstClr val="black">
                      <a:alpha val="30000"/>
                    </a:prstClr>
                  </a:outerShdw>
                </a:effectLst>
              </a:rPr>
              <a:t>Vecteurs </a:t>
            </a:r>
            <a:r>
              <a:rPr lang="fr-FR" err="1">
                <a:ln>
                  <a:solidFill>
                    <a:prstClr val="black">
                      <a:lumMod val="75000"/>
                      <a:lumOff val="25000"/>
                      <a:alpha val="10000"/>
                    </a:prstClr>
                  </a:solidFill>
                </a:ln>
                <a:effectLst>
                  <a:outerShdw blurRad="9525" dist="25400" dir="14640000" algn="tl" rotWithShape="0">
                    <a:prstClr val="black">
                      <a:alpha val="30000"/>
                    </a:prstClr>
                  </a:outerShdw>
                </a:effectLst>
              </a:rPr>
              <a:t>propores</a:t>
            </a:r>
            <a:r>
              <a:rPr lang="fr-FR">
                <a:ln>
                  <a:solidFill>
                    <a:prstClr val="black">
                      <a:lumMod val="75000"/>
                      <a:lumOff val="25000"/>
                      <a:alpha val="10000"/>
                    </a:prstClr>
                  </a:solidFill>
                </a:ln>
                <a:effectLst>
                  <a:outerShdw blurRad="9525" dist="25400" dir="14640000" algn="tl" rotWithShape="0">
                    <a:prstClr val="black">
                      <a:alpha val="30000"/>
                    </a:prstClr>
                  </a:outerShdw>
                </a:effectLst>
              </a:rPr>
              <a:t> associées : </a:t>
            </a:r>
          </a:p>
          <a:p>
            <a:pPr marL="719455" indent="-269875">
              <a:lnSpc>
                <a:spcPct val="100000"/>
              </a:lnSpc>
              <a:buFont typeface="Wingdings 2,Sans-Serif" charset="2"/>
              <a:buChar char=""/>
            </a:pPr>
            <a:r>
              <a:rPr lang="fr-FR">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λ=2 : 1 seul vecteur propre (défaut de dimension)</a:t>
            </a:r>
            <a:endParaRPr lang="fr-FR">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ea typeface="+mn-lt"/>
              <a:cs typeface="+mn-lt"/>
            </a:endParaRPr>
          </a:p>
          <a:p>
            <a:pPr marL="719455" indent="-269875">
              <a:lnSpc>
                <a:spcPct val="100000"/>
              </a:lnSpc>
              <a:buFont typeface="Wingdings 2,Sans-Serif" charset="2"/>
              <a:buChar char=""/>
            </a:pPr>
            <a:r>
              <a:rPr lang="fr-FR">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λ=1 : 1 vecteur propre</a:t>
            </a:r>
            <a:endParaRPr lang="en-US">
              <a:ln>
                <a:solidFill>
                  <a:prstClr val="black">
                    <a:lumMod val="75000"/>
                    <a:lumOff val="25000"/>
                    <a:alpha val="10000"/>
                  </a:prstClr>
                </a:solidFill>
              </a:ln>
              <a:solidFill>
                <a:srgbClr val="FFFFFF"/>
              </a:solidFill>
              <a:effectLst>
                <a:outerShdw blurRad="9525" dist="25400" dir="14640000" algn="tl" rotWithShape="0">
                  <a:prstClr val="black">
                    <a:alpha val="30000"/>
                  </a:prstClr>
                </a:outerShdw>
              </a:effectLst>
              <a:ea typeface="+mn-lt"/>
              <a:cs typeface="+mn-lt"/>
            </a:endParaRPr>
          </a:p>
          <a:p>
            <a:pPr marL="414020" lvl="1" indent="0">
              <a:lnSpc>
                <a:spcPct val="110000"/>
              </a:lnSpc>
              <a:buNone/>
            </a:pPr>
            <a:endParaRPr lang="fr-FR">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r>
              <a:rPr lang="fr-FR">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Conclusion : A </a:t>
            </a:r>
            <a:r>
              <a:rPr lang="fr-FR"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n’est pas diagonalisable</a:t>
            </a:r>
            <a:r>
              <a:rPr lang="fr-FR">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car l’espace propre associé à λ=2 est de </a:t>
            </a:r>
            <a:r>
              <a:rPr lang="fr-FR"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dimension &lt; multiplicité, alors </a:t>
            </a:r>
            <a:r>
              <a:rPr lang="fr-FR" b="1"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ue</a:t>
            </a:r>
            <a:r>
              <a:rPr lang="fr-FR"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par </a:t>
            </a:r>
            <a:r>
              <a:rPr lang="fr-FR" b="1" err="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difinition</a:t>
            </a:r>
            <a:r>
              <a:rPr lang="fr-FR"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pour qu'une matrice soit diagonalisable , il faut que la  </a:t>
            </a:r>
            <a:r>
              <a:rPr lang="fr-FR">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somme des dimensions des espaces propres = taille matrice</a:t>
            </a:r>
          </a:p>
          <a:p>
            <a:pPr marL="37465" indent="0">
              <a:buNone/>
            </a:pPr>
            <a:endParaRPr lang="fr-FR">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endParaRPr lang="fr-FR">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p:txBody>
      </p:sp>
    </p:spTree>
    <p:extLst>
      <p:ext uri="{BB962C8B-B14F-4D97-AF65-F5344CB8AC3E}">
        <p14:creationId xmlns:p14="http://schemas.microsoft.com/office/powerpoint/2010/main" val="2768425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BEDCE-162B-A343-BE3C-50570E85BD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919E25-188E-9B4B-9F79-169444D94C2A}"/>
              </a:ext>
            </a:extLst>
          </p:cNvPr>
          <p:cNvSpPr>
            <a:spLocks noGrp="1"/>
          </p:cNvSpPr>
          <p:nvPr>
            <p:ph type="title"/>
          </p:nvPr>
        </p:nvSpPr>
        <p:spPr/>
        <p:txBody>
          <a:bodyPr>
            <a:normAutofit/>
          </a:bodyPr>
          <a:lstStyle/>
          <a:p>
            <a:pPr algn="l"/>
            <a:r>
              <a:rPr lang="fr-FR"/>
              <a:t>Forme de Jordan </a:t>
            </a:r>
          </a:p>
        </p:txBody>
      </p:sp>
      <p:sp>
        <p:nvSpPr>
          <p:cNvPr id="3" name="Content Placeholder 2">
            <a:extLst>
              <a:ext uri="{FF2B5EF4-FFF2-40B4-BE49-F238E27FC236}">
                <a16:creationId xmlns:a16="http://schemas.microsoft.com/office/drawing/2014/main" id="{19ED52D4-ED6F-A732-584C-E6F573B20938}"/>
              </a:ext>
            </a:extLst>
          </p:cNvPr>
          <p:cNvSpPr>
            <a:spLocks noGrp="1"/>
          </p:cNvSpPr>
          <p:nvPr>
            <p:ph idx="1"/>
          </p:nvPr>
        </p:nvSpPr>
        <p:spPr>
          <a:xfrm>
            <a:off x="913795" y="1723883"/>
            <a:ext cx="10808687" cy="4067316"/>
          </a:xfrm>
        </p:spPr>
        <p:txBody>
          <a:bodyPr>
            <a:normAutofit/>
          </a:bodyPr>
          <a:lstStyle/>
          <a:p>
            <a:pPr indent="-305435"/>
            <a:r>
              <a:rPr lang="fr-FR">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Comme on n’a qu’un seul vecteur propre pour λ=2, il faut</a:t>
            </a:r>
          </a:p>
          <a:p>
            <a:pPr marL="37465" indent="0">
              <a:buNone/>
            </a:pPr>
            <a:r>
              <a:rPr lang="fr-FR">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compléter avec un vecteur généralisé =&gt; on doit résoudre : </a:t>
            </a:r>
          </a:p>
          <a:p>
            <a:pPr marL="414020" lvl="1" indent="0">
              <a:buNone/>
            </a:pPr>
            <a:endParaRPr lang="fr-FR">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marL="414020" lvl="1" indent="0">
              <a:buNone/>
            </a:pPr>
            <a:endParaRPr lang="fr-FR">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endParaRPr>
          </a:p>
          <a:p>
            <a:pPr indent="-305435"/>
            <a:r>
              <a:rPr lang="fr-FR" b="1">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Matrice de passage P :</a:t>
            </a:r>
            <a:r>
              <a:rPr lang="fr-FR">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 construite à partir des vecteurs propres et généralisés  :</a:t>
            </a:r>
            <a:r>
              <a:rPr lang="fr-FR" sz="2400">
                <a:ln>
                  <a:solidFill>
                    <a:prstClr val="black">
                      <a:lumMod val="75000"/>
                      <a:lumOff val="25000"/>
                      <a:alpha val="10000"/>
                    </a:prstClr>
                  </a:solidFill>
                </a:ln>
                <a:effectLst>
                  <a:outerShdw blurRad="9525" dist="25400" dir="14640000" algn="tl" rotWithShape="0">
                    <a:prstClr val="black">
                      <a:alpha val="30000"/>
                    </a:prstClr>
                  </a:outerShdw>
                </a:effectLst>
                <a:ea typeface="+mn-lt"/>
                <a:cs typeface="+mn-lt"/>
              </a:rPr>
              <a:t>{V2,Vg,V1}</a:t>
            </a:r>
            <a:endParaRPr lang="fr-FR" sz="2400">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r>
              <a:rPr lang="fr-FR" sz="2400">
                <a:ln>
                  <a:solidFill>
                    <a:prstClr val="black">
                      <a:lumMod val="75000"/>
                      <a:lumOff val="25000"/>
                      <a:alpha val="10000"/>
                    </a:prstClr>
                  </a:solidFill>
                </a:ln>
                <a:effectLst>
                  <a:outerShdw blurRad="9525" dist="25400" dir="14640000" algn="tl" rotWithShape="0">
                    <a:prstClr val="black">
                      <a:alpha val="30000"/>
                    </a:prstClr>
                  </a:outerShdw>
                </a:effectLst>
              </a:rPr>
              <a:t>Vérification de </a:t>
            </a:r>
          </a:p>
          <a:p>
            <a:pPr marL="37465" indent="0">
              <a:buNone/>
            </a:pPr>
            <a:endParaRPr lang="fr-FR">
              <a:ln>
                <a:solidFill>
                  <a:prstClr val="black">
                    <a:lumMod val="75000"/>
                    <a:lumOff val="25000"/>
                    <a:alpha val="10000"/>
                  </a:prstClr>
                </a:solidFill>
              </a:ln>
              <a:effectLst>
                <a:outerShdw blurRad="9525" dist="25400" dir="14640000" algn="tl" rotWithShape="0">
                  <a:prstClr val="black">
                    <a:alpha val="30000"/>
                  </a:prstClr>
                </a:outerShdw>
              </a:effectLst>
            </a:endParaRPr>
          </a:p>
          <a:p>
            <a:pPr indent="-305435"/>
            <a:endParaRPr lang="fr-FR">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5" name="Content Placeholder 3" descr="Une image contenant croquis, diagramme, conception&#10;&#10;Le contenu généré par l’IA peut être incorrect.">
            <a:extLst>
              <a:ext uri="{FF2B5EF4-FFF2-40B4-BE49-F238E27FC236}">
                <a16:creationId xmlns:a16="http://schemas.microsoft.com/office/drawing/2014/main" id="{AD3BAA9E-FA60-1DE4-688B-817B2C93E898}"/>
              </a:ext>
            </a:extLst>
          </p:cNvPr>
          <p:cNvPicPr>
            <a:picLocks noChangeAspect="1"/>
          </p:cNvPicPr>
          <p:nvPr/>
        </p:nvPicPr>
        <p:blipFill>
          <a:blip r:embed="rId2"/>
          <a:stretch>
            <a:fillRect/>
          </a:stretch>
        </p:blipFill>
        <p:spPr>
          <a:xfrm>
            <a:off x="8904034" y="1557052"/>
            <a:ext cx="3096477" cy="1876140"/>
          </a:xfrm>
          <a:prstGeom prst="rect">
            <a:avLst/>
          </a:prstGeom>
          <a:effectLst>
            <a:outerShdw blurRad="25400" dir="17880000">
              <a:srgbClr val="000000">
                <a:alpha val="46000"/>
              </a:srgbClr>
            </a:outerShdw>
          </a:effectLst>
        </p:spPr>
      </p:pic>
      <p:pic>
        <p:nvPicPr>
          <p:cNvPr id="6" name="Image 5">
            <a:extLst>
              <a:ext uri="{FF2B5EF4-FFF2-40B4-BE49-F238E27FC236}">
                <a16:creationId xmlns:a16="http://schemas.microsoft.com/office/drawing/2014/main" id="{0BC8E8EB-18AE-832F-5750-1D3269934721}"/>
              </a:ext>
            </a:extLst>
          </p:cNvPr>
          <p:cNvPicPr>
            <a:picLocks noChangeAspect="1"/>
          </p:cNvPicPr>
          <p:nvPr/>
        </p:nvPicPr>
        <p:blipFill>
          <a:blip r:embed="rId3"/>
          <a:stretch>
            <a:fillRect/>
          </a:stretch>
        </p:blipFill>
        <p:spPr>
          <a:xfrm>
            <a:off x="3224710" y="2968175"/>
            <a:ext cx="2876550" cy="466725"/>
          </a:xfrm>
          <a:prstGeom prst="rect">
            <a:avLst/>
          </a:prstGeom>
        </p:spPr>
      </p:pic>
      <p:pic>
        <p:nvPicPr>
          <p:cNvPr id="4" name="Image 3">
            <a:extLst>
              <a:ext uri="{FF2B5EF4-FFF2-40B4-BE49-F238E27FC236}">
                <a16:creationId xmlns:a16="http://schemas.microsoft.com/office/drawing/2014/main" id="{41AB52B6-9811-626D-2301-81F74530A530}"/>
              </a:ext>
            </a:extLst>
          </p:cNvPr>
          <p:cNvPicPr>
            <a:picLocks noChangeAspect="1"/>
          </p:cNvPicPr>
          <p:nvPr/>
        </p:nvPicPr>
        <p:blipFill>
          <a:blip r:embed="rId4"/>
          <a:stretch>
            <a:fillRect/>
          </a:stretch>
        </p:blipFill>
        <p:spPr>
          <a:xfrm>
            <a:off x="3354463" y="4288593"/>
            <a:ext cx="1733550" cy="409575"/>
          </a:xfrm>
          <a:prstGeom prst="rect">
            <a:avLst/>
          </a:prstGeom>
        </p:spPr>
      </p:pic>
    </p:spTree>
    <p:extLst>
      <p:ext uri="{BB962C8B-B14F-4D97-AF65-F5344CB8AC3E}">
        <p14:creationId xmlns:p14="http://schemas.microsoft.com/office/powerpoint/2010/main" val="3616189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33A58-84B2-C7BC-4CF0-AC4D1B0358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4106A3-2658-6753-4FCD-398437E88520}"/>
              </a:ext>
            </a:extLst>
          </p:cNvPr>
          <p:cNvSpPr>
            <a:spLocks noGrp="1"/>
          </p:cNvSpPr>
          <p:nvPr>
            <p:ph type="title"/>
          </p:nvPr>
        </p:nvSpPr>
        <p:spPr/>
        <p:txBody>
          <a:bodyPr>
            <a:normAutofit/>
          </a:bodyPr>
          <a:lstStyle/>
          <a:p>
            <a:pPr algn="l"/>
            <a:r>
              <a:rPr lang="fr-FR">
                <a:ln>
                  <a:solidFill>
                    <a:prstClr val="black">
                      <a:lumMod val="75000"/>
                      <a:lumOff val="25000"/>
                      <a:alpha val="10000"/>
                    </a:prstClr>
                  </a:solidFill>
                </a:ln>
                <a:effectLst>
                  <a:outerShdw blurRad="9525" dist="25400" dir="14640000" algn="tl" rotWithShape="0">
                    <a:prstClr val="black">
                      <a:alpha val="30000"/>
                    </a:prstClr>
                  </a:outerShdw>
                </a:effectLst>
              </a:rPr>
              <a:t>Application</a:t>
            </a:r>
            <a:r>
              <a:rPr lang="fr-FR">
                <a:ln>
                  <a:solidFill>
                    <a:prstClr val="black">
                      <a:lumMod val="75000"/>
                      <a:lumOff val="25000"/>
                      <a:alpha val="10000"/>
                    </a:prstClr>
                  </a:solidFill>
                </a:ln>
                <a:effectLst>
                  <a:outerShdw blurRad="9525" dist="25400" dir="14640000" algn="tl" rotWithShape="0">
                    <a:prstClr val="black">
                      <a:alpha val="30000"/>
                    </a:prstClr>
                  </a:outerShdw>
                </a:effectLst>
                <a:ea typeface="+mj-lt"/>
                <a:cs typeface="+mj-lt"/>
              </a:rPr>
              <a:t> à une suite</a:t>
            </a:r>
            <a:endParaRPr lang="fr-FR"/>
          </a:p>
        </p:txBody>
      </p:sp>
      <p:pic>
        <p:nvPicPr>
          <p:cNvPr id="6" name="Content Placeholder 5" descr="Une image contenant texte, Police, ligne&#10;&#10;Le contenu généré par l’IA peut être incorrect.">
            <a:extLst>
              <a:ext uri="{FF2B5EF4-FFF2-40B4-BE49-F238E27FC236}">
                <a16:creationId xmlns:a16="http://schemas.microsoft.com/office/drawing/2014/main" id="{9A750C54-3969-3678-5062-5A6E83734033}"/>
              </a:ext>
            </a:extLst>
          </p:cNvPr>
          <p:cNvPicPr>
            <a:picLocks noGrp="1" noChangeAspect="1"/>
          </p:cNvPicPr>
          <p:nvPr>
            <p:ph idx="1"/>
          </p:nvPr>
        </p:nvPicPr>
        <p:blipFill>
          <a:blip r:embed="rId2"/>
          <a:stretch>
            <a:fillRect/>
          </a:stretch>
        </p:blipFill>
        <p:spPr>
          <a:xfrm>
            <a:off x="2836225" y="1870906"/>
            <a:ext cx="5686425" cy="981075"/>
          </a:xfrm>
        </p:spPr>
      </p:pic>
      <p:sp>
        <p:nvSpPr>
          <p:cNvPr id="7" name="ZoneTexte 6">
            <a:extLst>
              <a:ext uri="{FF2B5EF4-FFF2-40B4-BE49-F238E27FC236}">
                <a16:creationId xmlns:a16="http://schemas.microsoft.com/office/drawing/2014/main" id="{927A1BCA-2634-42DC-9A03-DBB140B6EA12}"/>
              </a:ext>
            </a:extLst>
          </p:cNvPr>
          <p:cNvSpPr txBox="1"/>
          <p:nvPr/>
        </p:nvSpPr>
        <p:spPr>
          <a:xfrm>
            <a:off x="914400" y="3103638"/>
            <a:ext cx="863358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300" b="1">
                <a:solidFill>
                  <a:srgbClr val="F4EDD8"/>
                </a:solidFill>
              </a:rPr>
              <a:t>Cela revient à :  </a:t>
            </a:r>
            <a:endParaRPr lang="fr-FR"/>
          </a:p>
          <a:p>
            <a:endParaRPr lang="en-US" sz="2000" b="1"/>
          </a:p>
          <a:p>
            <a:r>
              <a:rPr lang="fr-FR" sz="2300" b="1">
                <a:solidFill>
                  <a:srgbClr val="F4EDD8"/>
                </a:solidFill>
                <a:ea typeface="+mn-lt"/>
                <a:cs typeface="+mn-lt"/>
              </a:rPr>
              <a:t>Revient à </a:t>
            </a:r>
            <a:r>
              <a:rPr lang="en-US" sz="2000">
                <a:ea typeface="+mn-lt"/>
                <a:cs typeface="+mn-lt"/>
              </a:rPr>
              <a:t>:                              </a:t>
            </a:r>
            <a:r>
              <a:rPr lang="fr-FR" sz="2300" b="1">
                <a:solidFill>
                  <a:srgbClr val="F4EDD8"/>
                </a:solidFill>
                <a:ea typeface="+mn-lt"/>
                <a:cs typeface="+mn-lt"/>
              </a:rPr>
              <a:t>On Peux écrire </a:t>
            </a:r>
            <a:r>
              <a:rPr lang="en-US" sz="2000">
                <a:ea typeface="+mn-lt"/>
                <a:cs typeface="+mn-lt"/>
              </a:rPr>
              <a:t> : </a:t>
            </a:r>
            <a:endParaRPr lang="en-US" sz="2000"/>
          </a:p>
        </p:txBody>
      </p:sp>
      <p:pic>
        <p:nvPicPr>
          <p:cNvPr id="8" name="Image 7">
            <a:extLst>
              <a:ext uri="{FF2B5EF4-FFF2-40B4-BE49-F238E27FC236}">
                <a16:creationId xmlns:a16="http://schemas.microsoft.com/office/drawing/2014/main" id="{AF2C66F5-2E42-4E20-4769-9B059B237F1D}"/>
              </a:ext>
            </a:extLst>
          </p:cNvPr>
          <p:cNvPicPr>
            <a:picLocks noChangeAspect="1"/>
          </p:cNvPicPr>
          <p:nvPr/>
        </p:nvPicPr>
        <p:blipFill>
          <a:blip r:embed="rId3"/>
          <a:stretch>
            <a:fillRect/>
          </a:stretch>
        </p:blipFill>
        <p:spPr>
          <a:xfrm>
            <a:off x="2361142" y="3745745"/>
            <a:ext cx="1543050" cy="370416"/>
          </a:xfrm>
          <a:prstGeom prst="rect">
            <a:avLst/>
          </a:prstGeom>
        </p:spPr>
      </p:pic>
      <p:pic>
        <p:nvPicPr>
          <p:cNvPr id="9" name="Image 8">
            <a:extLst>
              <a:ext uri="{FF2B5EF4-FFF2-40B4-BE49-F238E27FC236}">
                <a16:creationId xmlns:a16="http://schemas.microsoft.com/office/drawing/2014/main" id="{C63A4003-87A3-B252-B3DA-6E778A157EC2}"/>
              </a:ext>
            </a:extLst>
          </p:cNvPr>
          <p:cNvPicPr>
            <a:picLocks noChangeAspect="1"/>
          </p:cNvPicPr>
          <p:nvPr/>
        </p:nvPicPr>
        <p:blipFill>
          <a:blip r:embed="rId4"/>
          <a:stretch>
            <a:fillRect/>
          </a:stretch>
        </p:blipFill>
        <p:spPr>
          <a:xfrm>
            <a:off x="6285668" y="3751640"/>
            <a:ext cx="2257425" cy="419100"/>
          </a:xfrm>
          <a:prstGeom prst="rect">
            <a:avLst/>
          </a:prstGeom>
        </p:spPr>
      </p:pic>
      <p:pic>
        <p:nvPicPr>
          <p:cNvPr id="10" name="Image 9" descr="Une image contenant Police, croquis, blanc, ligne&#10;&#10;Le contenu généré par l’IA peut être incorrect.">
            <a:extLst>
              <a:ext uri="{FF2B5EF4-FFF2-40B4-BE49-F238E27FC236}">
                <a16:creationId xmlns:a16="http://schemas.microsoft.com/office/drawing/2014/main" id="{4DC0C97F-79DA-5B7B-8C11-B6103B3AF0B1}"/>
              </a:ext>
            </a:extLst>
          </p:cNvPr>
          <p:cNvPicPr>
            <a:picLocks noChangeAspect="1"/>
          </p:cNvPicPr>
          <p:nvPr/>
        </p:nvPicPr>
        <p:blipFill>
          <a:blip r:embed="rId5"/>
          <a:stretch>
            <a:fillRect/>
          </a:stretch>
        </p:blipFill>
        <p:spPr>
          <a:xfrm>
            <a:off x="3049512" y="3080204"/>
            <a:ext cx="1714500" cy="552450"/>
          </a:xfrm>
          <a:prstGeom prst="rect">
            <a:avLst/>
          </a:prstGeom>
        </p:spPr>
      </p:pic>
      <p:sp>
        <p:nvSpPr>
          <p:cNvPr id="11" name="ZoneTexte 10">
            <a:extLst>
              <a:ext uri="{FF2B5EF4-FFF2-40B4-BE49-F238E27FC236}">
                <a16:creationId xmlns:a16="http://schemas.microsoft.com/office/drawing/2014/main" id="{7242BE87-401B-EB86-B16A-ECD56B9DAB57}"/>
              </a:ext>
            </a:extLst>
          </p:cNvPr>
          <p:cNvSpPr txBox="1"/>
          <p:nvPr/>
        </p:nvSpPr>
        <p:spPr>
          <a:xfrm>
            <a:off x="914400" y="4494590"/>
            <a:ext cx="8899675" cy="11541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300">
                <a:solidFill>
                  <a:srgbClr val="F4EDD8"/>
                </a:solidFill>
              </a:rPr>
              <a:t>Comportement</a:t>
            </a:r>
            <a:r>
              <a:rPr lang="fr-FR" sz="2300">
                <a:solidFill>
                  <a:srgbClr val="F4EDD8"/>
                </a:solidFill>
                <a:ea typeface="+mn-lt"/>
                <a:cs typeface="+mn-lt"/>
              </a:rPr>
              <a:t> asymptotique : </a:t>
            </a:r>
            <a:endParaRPr lang="fr-FR">
              <a:solidFill>
                <a:srgbClr val="FFFFFF"/>
              </a:solidFill>
              <a:ea typeface="+mn-lt"/>
              <a:cs typeface="+mn-lt"/>
            </a:endParaRPr>
          </a:p>
          <a:p>
            <a:r>
              <a:rPr lang="fr-FR" sz="2300">
                <a:solidFill>
                  <a:srgbClr val="F4EDD8"/>
                </a:solidFill>
              </a:rPr>
              <a:t>   . Plus n tant vers l'infini : </a:t>
            </a:r>
            <a:r>
              <a:rPr lang="fr-FR" sz="2300">
                <a:solidFill>
                  <a:srgbClr val="F4EDD8"/>
                </a:solidFill>
                <a:ea typeface="+mn-lt"/>
                <a:cs typeface="+mn-lt"/>
              </a:rPr>
              <a:t>La suite diverge (valeurs propres ≥ 1)</a:t>
            </a:r>
            <a:r>
              <a:rPr lang="fr-FR" sz="2300">
                <a:solidFill>
                  <a:srgbClr val="F4EDD8"/>
                </a:solidFill>
              </a:rPr>
              <a:t> </a:t>
            </a:r>
          </a:p>
          <a:p>
            <a:r>
              <a:rPr lang="fr-FR" sz="2300">
                <a:solidFill>
                  <a:srgbClr val="F4EDD8"/>
                </a:solidFill>
                <a:ea typeface="+mn-lt"/>
                <a:cs typeface="+mn-lt"/>
              </a:rPr>
              <a:t>   . La direction dominante est liée à λ=2\lambda = 2λ=2</a:t>
            </a:r>
            <a:endParaRPr lang="fr-FR"/>
          </a:p>
        </p:txBody>
      </p:sp>
    </p:spTree>
    <p:extLst>
      <p:ext uri="{BB962C8B-B14F-4D97-AF65-F5344CB8AC3E}">
        <p14:creationId xmlns:p14="http://schemas.microsoft.com/office/powerpoint/2010/main" val="1368107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4F0D2-A76D-104E-1EE3-0F5B3CE94E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9FCF9-B162-33AF-917A-0F9208F4ACD9}"/>
              </a:ext>
            </a:extLst>
          </p:cNvPr>
          <p:cNvSpPr>
            <a:spLocks noGrp="1"/>
          </p:cNvSpPr>
          <p:nvPr>
            <p:ph type="title"/>
          </p:nvPr>
        </p:nvSpPr>
        <p:spPr/>
        <p:txBody>
          <a:bodyPr/>
          <a:lstStyle/>
          <a:p>
            <a:pPr algn="l"/>
            <a:r>
              <a:rPr lang="fr-FR" noProof="0"/>
              <a:t>Exercice 2 : Etude de cas (01)</a:t>
            </a:r>
          </a:p>
        </p:txBody>
      </p:sp>
      <p:pic>
        <p:nvPicPr>
          <p:cNvPr id="4" name="Content Placeholder 3" descr="A table with numbers and letters&#10;&#10;AI-generated content may be incorrect.">
            <a:extLst>
              <a:ext uri="{FF2B5EF4-FFF2-40B4-BE49-F238E27FC236}">
                <a16:creationId xmlns:a16="http://schemas.microsoft.com/office/drawing/2014/main" id="{EB02CF8C-F84E-CF3C-CE88-F0A15D661D7B}"/>
              </a:ext>
            </a:extLst>
          </p:cNvPr>
          <p:cNvPicPr>
            <a:picLocks noGrp="1" noChangeAspect="1"/>
          </p:cNvPicPr>
          <p:nvPr>
            <p:ph idx="1"/>
          </p:nvPr>
        </p:nvPicPr>
        <p:blipFill>
          <a:blip r:embed="rId2"/>
          <a:stretch>
            <a:fillRect/>
          </a:stretch>
        </p:blipFill>
        <p:spPr>
          <a:xfrm>
            <a:off x="1000622" y="1707478"/>
            <a:ext cx="8030696" cy="2048161"/>
          </a:xfrm>
          <a:prstGeom prst="rect">
            <a:avLst/>
          </a:prstGeom>
        </p:spPr>
      </p:pic>
      <p:sp>
        <p:nvSpPr>
          <p:cNvPr id="5" name="TextBox 4">
            <a:extLst>
              <a:ext uri="{FF2B5EF4-FFF2-40B4-BE49-F238E27FC236}">
                <a16:creationId xmlns:a16="http://schemas.microsoft.com/office/drawing/2014/main" id="{E1C8EC6A-E808-F924-A935-171DD41348D5}"/>
              </a:ext>
            </a:extLst>
          </p:cNvPr>
          <p:cNvSpPr txBox="1"/>
          <p:nvPr/>
        </p:nvSpPr>
        <p:spPr>
          <a:xfrm>
            <a:off x="913795" y="3755639"/>
            <a:ext cx="7422665" cy="923330"/>
          </a:xfrm>
          <a:prstGeom prst="rect">
            <a:avLst/>
          </a:prstGeom>
          <a:noFill/>
        </p:spPr>
        <p:txBody>
          <a:bodyPr wrap="square" rtlCol="0">
            <a:spAutoFit/>
          </a:bodyPr>
          <a:lstStyle/>
          <a:p>
            <a:br>
              <a:rPr lang="fr-FR" noProof="0"/>
            </a:br>
            <a:r>
              <a:rPr lang="fr-FR" noProof="0"/>
              <a:t>série chronologique ? un ensemble d'observations obtenues par mesure régulière </a:t>
            </a:r>
          </a:p>
          <a:p>
            <a:r>
              <a:rPr lang="fr-FR" noProof="0"/>
              <a:t>d'une variable sur une certaine période.</a:t>
            </a:r>
          </a:p>
        </p:txBody>
      </p:sp>
    </p:spTree>
    <p:extLst>
      <p:ext uri="{BB962C8B-B14F-4D97-AF65-F5344CB8AC3E}">
        <p14:creationId xmlns:p14="http://schemas.microsoft.com/office/powerpoint/2010/main" val="415020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55442-0C54-B4F6-E694-166C4E9F0B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5B17DE-B0F0-9CAC-AB92-5C60C7410A4E}"/>
              </a:ext>
            </a:extLst>
          </p:cNvPr>
          <p:cNvSpPr>
            <a:spLocks noGrp="1"/>
          </p:cNvSpPr>
          <p:nvPr>
            <p:ph type="title"/>
          </p:nvPr>
        </p:nvSpPr>
        <p:spPr>
          <a:xfrm>
            <a:off x="913795" y="609600"/>
            <a:ext cx="10353762" cy="1261872"/>
          </a:xfrm>
        </p:spPr>
        <p:txBody>
          <a:bodyPr anchor="ctr">
            <a:normAutofit/>
          </a:bodyPr>
          <a:lstStyle/>
          <a:p>
            <a:pPr algn="l"/>
            <a:r>
              <a:rPr lang="fr-FR" noProof="0"/>
              <a:t>Exercice 2 : Etude de cas (01)</a:t>
            </a:r>
          </a:p>
        </p:txBody>
      </p:sp>
      <p:pic>
        <p:nvPicPr>
          <p:cNvPr id="9" name="Content Placeholder 8" descr="A graph with lines and dots&#10;&#10;AI-generated content may be incorrect.">
            <a:extLst>
              <a:ext uri="{FF2B5EF4-FFF2-40B4-BE49-F238E27FC236}">
                <a16:creationId xmlns:a16="http://schemas.microsoft.com/office/drawing/2014/main" id="{C3C6865E-BF58-8360-BAD1-3611E5C37A8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913795" y="2354194"/>
            <a:ext cx="4856841" cy="3067182"/>
          </a:xfrm>
          <a:prstGeom prst="rect">
            <a:avLst/>
          </a:prstGeom>
          <a:noFill/>
          <a:ln>
            <a:noFill/>
          </a:ln>
        </p:spPr>
      </p:pic>
      <p:sp>
        <p:nvSpPr>
          <p:cNvPr id="14" name="Content Placeholder 3">
            <a:extLst>
              <a:ext uri="{FF2B5EF4-FFF2-40B4-BE49-F238E27FC236}">
                <a16:creationId xmlns:a16="http://schemas.microsoft.com/office/drawing/2014/main" id="{5CB6E45F-0831-AC4F-E2F9-7109A68CC8CE}"/>
              </a:ext>
            </a:extLst>
          </p:cNvPr>
          <p:cNvSpPr>
            <a:spLocks noGrp="1"/>
          </p:cNvSpPr>
          <p:nvPr>
            <p:ph sz="half" idx="2"/>
          </p:nvPr>
        </p:nvSpPr>
        <p:spPr>
          <a:xfrm>
            <a:off x="6410716" y="2076451"/>
            <a:ext cx="4856841" cy="3622672"/>
          </a:xfrm>
        </p:spPr>
        <p:txBody>
          <a:bodyPr/>
          <a:lstStyle/>
          <a:p>
            <a:r>
              <a:rPr lang="fr-FR" noProof="0"/>
              <a:t>Un modèle additif est pertinent ici, parce que l’amplitude des variations saisonnière</a:t>
            </a:r>
            <a:r>
              <a:rPr lang="fr-FR"/>
              <a:t>s semble constante tout le temps.</a:t>
            </a:r>
            <a:endParaRPr lang="fr-FR" noProof="0"/>
          </a:p>
        </p:txBody>
      </p:sp>
    </p:spTree>
    <p:extLst>
      <p:ext uri="{BB962C8B-B14F-4D97-AF65-F5344CB8AC3E}">
        <p14:creationId xmlns:p14="http://schemas.microsoft.com/office/powerpoint/2010/main" val="1093441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C9A79-48D0-2461-9D22-CD39BDB120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3A2C50-A97E-3F41-B456-D0F22F655408}"/>
              </a:ext>
            </a:extLst>
          </p:cNvPr>
          <p:cNvSpPr>
            <a:spLocks noGrp="1"/>
          </p:cNvSpPr>
          <p:nvPr>
            <p:ph type="title"/>
          </p:nvPr>
        </p:nvSpPr>
        <p:spPr>
          <a:xfrm>
            <a:off x="913795" y="609600"/>
            <a:ext cx="10353762" cy="1257300"/>
          </a:xfrm>
        </p:spPr>
        <p:txBody>
          <a:bodyPr anchor="ctr">
            <a:normAutofit/>
          </a:bodyPr>
          <a:lstStyle/>
          <a:p>
            <a:pPr algn="l"/>
            <a:r>
              <a:rPr lang="fr-FR" noProof="0"/>
              <a:t>Exercice 2 : Etude de cas (01)</a:t>
            </a:r>
          </a:p>
        </p:txBody>
      </p:sp>
      <p:pic>
        <p:nvPicPr>
          <p:cNvPr id="8" name="Content Placeholder 7" descr="A graph with lines and dots&#10;&#10;AI-generated content may be incorrect.">
            <a:extLst>
              <a:ext uri="{FF2B5EF4-FFF2-40B4-BE49-F238E27FC236}">
                <a16:creationId xmlns:a16="http://schemas.microsoft.com/office/drawing/2014/main" id="{DAC8DC4A-B7EC-680A-888B-00B68D0225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3149549" y="2076450"/>
            <a:ext cx="5882253" cy="3714749"/>
          </a:xfrm>
          <a:prstGeom prst="rect">
            <a:avLst/>
          </a:prstGeom>
          <a:noFill/>
          <a:ln>
            <a:noFill/>
          </a:ln>
        </p:spPr>
      </p:pic>
    </p:spTree>
    <p:extLst>
      <p:ext uri="{BB962C8B-B14F-4D97-AF65-F5344CB8AC3E}">
        <p14:creationId xmlns:p14="http://schemas.microsoft.com/office/powerpoint/2010/main" val="338398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6121E-DFDF-4B46-ACF1-8980E79298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4644F3-8FBD-F367-5615-DC297A4784B2}"/>
              </a:ext>
            </a:extLst>
          </p:cNvPr>
          <p:cNvSpPr>
            <a:spLocks noGrp="1"/>
          </p:cNvSpPr>
          <p:nvPr>
            <p:ph type="title"/>
          </p:nvPr>
        </p:nvSpPr>
        <p:spPr>
          <a:xfrm>
            <a:off x="913795" y="609600"/>
            <a:ext cx="10353762" cy="1261872"/>
          </a:xfrm>
        </p:spPr>
        <p:txBody>
          <a:bodyPr anchor="ctr">
            <a:normAutofit/>
          </a:bodyPr>
          <a:lstStyle/>
          <a:p>
            <a:pPr algn="l"/>
            <a:r>
              <a:rPr lang="fr-FR" noProof="0"/>
              <a:t>Exercice 2 : Etude de cas (01)</a:t>
            </a:r>
          </a:p>
        </p:txBody>
      </p:sp>
      <p:pic>
        <p:nvPicPr>
          <p:cNvPr id="5" name="Picture 4" descr="A screenshot of a computer&#10;&#10;AI-generated content may be incorrect.">
            <a:extLst>
              <a:ext uri="{FF2B5EF4-FFF2-40B4-BE49-F238E27FC236}">
                <a16:creationId xmlns:a16="http://schemas.microsoft.com/office/drawing/2014/main" id="{83FA3E0A-A2D8-3941-0F33-589869BC2CC5}"/>
              </a:ext>
            </a:extLst>
          </p:cNvPr>
          <p:cNvPicPr>
            <a:picLocks noChangeAspect="1"/>
          </p:cNvPicPr>
          <p:nvPr/>
        </p:nvPicPr>
        <p:blipFill>
          <a:blip r:embed="rId2"/>
          <a:stretch>
            <a:fillRect/>
          </a:stretch>
        </p:blipFill>
        <p:spPr>
          <a:xfrm>
            <a:off x="913795" y="2825351"/>
            <a:ext cx="4856841" cy="2124868"/>
          </a:xfrm>
          <a:prstGeom prst="rect">
            <a:avLst/>
          </a:prstGeom>
          <a:noFill/>
        </p:spPr>
      </p:pic>
      <p:sp>
        <p:nvSpPr>
          <p:cNvPr id="10" name="Content Placeholder 3">
            <a:extLst>
              <a:ext uri="{FF2B5EF4-FFF2-40B4-BE49-F238E27FC236}">
                <a16:creationId xmlns:a16="http://schemas.microsoft.com/office/drawing/2014/main" id="{E409D37C-6B0E-FBAF-BBB0-1DAA881223C9}"/>
              </a:ext>
            </a:extLst>
          </p:cNvPr>
          <p:cNvSpPr>
            <a:spLocks noGrp="1"/>
          </p:cNvSpPr>
          <p:nvPr>
            <p:ph sz="half" idx="2"/>
          </p:nvPr>
        </p:nvSpPr>
        <p:spPr>
          <a:xfrm>
            <a:off x="6410716" y="2076451"/>
            <a:ext cx="4856841" cy="3622672"/>
          </a:xfrm>
        </p:spPr>
        <p:txBody>
          <a:bodyPr>
            <a:normAutofit/>
          </a:bodyPr>
          <a:lstStyle/>
          <a:p>
            <a:r>
              <a:rPr lang="fr-FR">
                <a:effectLst/>
              </a:rPr>
              <a:t>L’analyse des moyennes mobiles et des résidus montre une tendance globale stable avec une forte hausse des ventes au quatrième trimestre chaque année, révélant un effet saisonnier marqué lié aux fêtes, comme en témoignent les écarts positifs significatifs entre les ventes réelles et la tendance à cette période.</a:t>
            </a:r>
          </a:p>
        </p:txBody>
      </p:sp>
    </p:spTree>
    <p:extLst>
      <p:ext uri="{BB962C8B-B14F-4D97-AF65-F5344CB8AC3E}">
        <p14:creationId xmlns:p14="http://schemas.microsoft.com/office/powerpoint/2010/main" val="3461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5910_TF55705232.potx" id="{02AF44FE-3C0F-483E-AB42-A62B4B49395F}" vid="{F23FCEBA-AEA9-4629-922F-EE14B03EEF7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C4C00F4-06E9-43E3-AD97-88A857CEFA82}">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{B880AAE5-78BF-4A91-9BBE-3DCDF056657B}tf55705232_win32</Template>
  <TotalTime>0</TotalTime>
  <Words>687</Words>
  <Application>Microsoft Office PowerPoint</Application>
  <PresentationFormat>Widescreen</PresentationFormat>
  <Paragraphs>57</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Goudy Old Style</vt:lpstr>
      <vt:lpstr>Wingdings 2</vt:lpstr>
      <vt:lpstr>Wingdings 2,Sans-Serif</vt:lpstr>
      <vt:lpstr>SlateVTI</vt:lpstr>
      <vt:lpstr>Projet Mathématiques Avancées pour le Big Data avec R</vt:lpstr>
      <vt:lpstr>Exercices  </vt:lpstr>
      <vt:lpstr>Exercice 1 : Cas d'une matrice non diagonalisable</vt:lpstr>
      <vt:lpstr>Forme de Jordan </vt:lpstr>
      <vt:lpstr>Application à une suite</vt:lpstr>
      <vt:lpstr>Exercice 2 : Etude de cas (01)</vt:lpstr>
      <vt:lpstr>Exercice 2 : Etude de cas (01)</vt:lpstr>
      <vt:lpstr>Exercice 2 : Etude de cas (01)</vt:lpstr>
      <vt:lpstr>Exercice 2 : Etude de cas (01)</vt:lpstr>
      <vt:lpstr>Exercice 2 : Etude de cas (01)</vt:lpstr>
      <vt:lpstr>Exercice 2 : Etude de cas (01)</vt:lpstr>
      <vt:lpstr>Exercice 3 : Etude de cas (02)</vt:lpstr>
      <vt:lpstr>Exercice 3 : Etude de cas (02)</vt:lpstr>
      <vt:lpstr>Exercice 3 : Etude de cas (02)</vt:lpstr>
      <vt:lpstr>Exercice 3 : Etude de cas (02)</vt:lpstr>
      <vt:lpstr>Exercice 3 : Etude de cas (02)</vt:lpstr>
      <vt:lpstr>Exercice 3 : Etude de cas (02)</vt:lpstr>
      <vt:lpstr>Exercice 4</vt:lpstr>
      <vt:lpstr>Exercice 5</vt:lpstr>
    </vt:vector>
  </TitlesOfParts>
  <Company>Murex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SALHAB Charbel</dc:creator>
  <cp:lastModifiedBy>SALHAB Charbel</cp:lastModifiedBy>
  <cp:revision>2</cp:revision>
  <dcterms:created xsi:type="dcterms:W3CDTF">2025-06-18T08:53:30Z</dcterms:created>
  <dcterms:modified xsi:type="dcterms:W3CDTF">2025-06-18T12:56:47Z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