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9" r:id="rId3"/>
    <p:sldId id="281" r:id="rId4"/>
    <p:sldId id="284" r:id="rId5"/>
    <p:sldId id="285" r:id="rId6"/>
    <p:sldId id="28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56E7D-E6F2-4587-BDC6-1F2120F57B98}" v="76" dt="2023-07-31T15:20:08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90E6A-87E6-4321-8C82-B5A557A6A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71B71E-9595-48A9-B322-D82B199C9B3A}">
      <dgm:prSet phldrT="[Texto]"/>
      <dgm:spPr/>
      <dgm:t>
        <a:bodyPr/>
        <a:lstStyle/>
        <a:p>
          <a:r>
            <a:rPr lang="es-ES" dirty="0" smtClean="0"/>
            <a:t>CAPSTONE</a:t>
          </a:r>
          <a:endParaRPr lang="es-ES" dirty="0"/>
        </a:p>
      </dgm:t>
    </dgm:pt>
    <dgm:pt modelId="{E7C92B17-3BD1-4013-9770-E9886D7F4000}" type="parTrans" cxnId="{88A168E9-7079-479E-BF17-CBEA8635BBDD}">
      <dgm:prSet/>
      <dgm:spPr/>
      <dgm:t>
        <a:bodyPr/>
        <a:lstStyle/>
        <a:p>
          <a:endParaRPr lang="es-ES"/>
        </a:p>
      </dgm:t>
    </dgm:pt>
    <dgm:pt modelId="{B5E88E20-00CA-428F-801C-27269B825CFA}" type="sibTrans" cxnId="{88A168E9-7079-479E-BF17-CBEA8635BBDD}">
      <dgm:prSet/>
      <dgm:spPr/>
      <dgm:t>
        <a:bodyPr/>
        <a:lstStyle/>
        <a:p>
          <a:endParaRPr lang="es-ES"/>
        </a:p>
      </dgm:t>
    </dgm:pt>
    <dgm:pt modelId="{A1F82743-675A-40A5-8497-8F1ED3B87DBE}">
      <dgm:prSet phldrT="[Texto]"/>
      <dgm:spPr/>
      <dgm:t>
        <a:bodyPr/>
        <a:lstStyle/>
        <a:p>
          <a:r>
            <a:rPr lang="es-ES" smtClean="0"/>
            <a:t>2024-02</a:t>
          </a:r>
          <a:endParaRPr lang="es-ES" dirty="0"/>
        </a:p>
      </dgm:t>
    </dgm:pt>
    <dgm:pt modelId="{221898E8-30FE-45BB-8199-B0B8FCD4CF51}" type="parTrans" cxnId="{1D319EEC-01CE-4748-90B0-028BAD24E02C}">
      <dgm:prSet/>
      <dgm:spPr/>
      <dgm:t>
        <a:bodyPr/>
        <a:lstStyle/>
        <a:p>
          <a:endParaRPr lang="es-ES"/>
        </a:p>
      </dgm:t>
    </dgm:pt>
    <dgm:pt modelId="{86B1003F-C13C-4242-934D-1EA1B5CC8846}" type="sibTrans" cxnId="{1D319EEC-01CE-4748-90B0-028BAD24E02C}">
      <dgm:prSet/>
      <dgm:spPr/>
      <dgm:t>
        <a:bodyPr/>
        <a:lstStyle/>
        <a:p>
          <a:endParaRPr lang="es-ES"/>
        </a:p>
      </dgm:t>
    </dgm:pt>
    <dgm:pt modelId="{B95DF022-64A4-428E-8BD3-2831A51D3218}" type="pres">
      <dgm:prSet presAssocID="{92490E6A-87E6-4321-8C82-B5A557A6AB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D6B1D3-A432-4C9C-B06A-4B44B2F5D5B8}" type="pres">
      <dgm:prSet presAssocID="{AC71B71E-9595-48A9-B322-D82B199C9B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A8DFF-9CEF-41DD-8289-82025C5964FC}" type="pres">
      <dgm:prSet presAssocID="{AC71B71E-9595-48A9-B322-D82B199C9B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168E9-7079-479E-BF17-CBEA8635BBDD}" srcId="{92490E6A-87E6-4321-8C82-B5A557A6ABC3}" destId="{AC71B71E-9595-48A9-B322-D82B199C9B3A}" srcOrd="0" destOrd="0" parTransId="{E7C92B17-3BD1-4013-9770-E9886D7F4000}" sibTransId="{B5E88E20-00CA-428F-801C-27269B825CFA}"/>
    <dgm:cxn modelId="{DBAD52F9-76D5-46D8-9A06-35FE436B2E96}" type="presOf" srcId="{92490E6A-87E6-4321-8C82-B5A557A6ABC3}" destId="{B95DF022-64A4-428E-8BD3-2831A51D3218}" srcOrd="0" destOrd="0" presId="urn:microsoft.com/office/officeart/2005/8/layout/vList2"/>
    <dgm:cxn modelId="{1D319EEC-01CE-4748-90B0-028BAD24E02C}" srcId="{AC71B71E-9595-48A9-B322-D82B199C9B3A}" destId="{A1F82743-675A-40A5-8497-8F1ED3B87DBE}" srcOrd="0" destOrd="0" parTransId="{221898E8-30FE-45BB-8199-B0B8FCD4CF51}" sibTransId="{86B1003F-C13C-4242-934D-1EA1B5CC8846}"/>
    <dgm:cxn modelId="{7542216A-6302-4026-A544-8BBB3D6E125D}" type="presOf" srcId="{AC71B71E-9595-48A9-B322-D82B199C9B3A}" destId="{BCD6B1D3-A432-4C9C-B06A-4B44B2F5D5B8}" srcOrd="0" destOrd="0" presId="urn:microsoft.com/office/officeart/2005/8/layout/vList2"/>
    <dgm:cxn modelId="{E2FB7BE9-95F9-4249-8DEB-ABCBB1A352D3}" type="presOf" srcId="{A1F82743-675A-40A5-8497-8F1ED3B87DBE}" destId="{0EEA8DFF-9CEF-41DD-8289-82025C5964FC}" srcOrd="0" destOrd="0" presId="urn:microsoft.com/office/officeart/2005/8/layout/vList2"/>
    <dgm:cxn modelId="{B1C87210-9CED-4401-B5D4-FC009F5FC969}" type="presParOf" srcId="{B95DF022-64A4-428E-8BD3-2831A51D3218}" destId="{BCD6B1D3-A432-4C9C-B06A-4B44B2F5D5B8}" srcOrd="0" destOrd="0" presId="urn:microsoft.com/office/officeart/2005/8/layout/vList2"/>
    <dgm:cxn modelId="{A2E232CC-3926-4845-AA33-082B1B60DB24}" type="presParOf" srcId="{B95DF022-64A4-428E-8BD3-2831A51D3218}" destId="{0EEA8DFF-9CEF-41DD-8289-82025C5964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2C7F0-50B3-4393-B531-246DA5576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FCCBF71-C363-4584-A284-F20CFC35CD1B}">
      <dgm:prSet phldrT="[Texto]"/>
      <dgm:spPr/>
      <dgm:t>
        <a:bodyPr/>
        <a:lstStyle/>
        <a:p>
          <a:r>
            <a:rPr lang="es-ES" dirty="0"/>
            <a:t>Docente:</a:t>
          </a:r>
        </a:p>
      </dgm:t>
    </dgm:pt>
    <dgm:pt modelId="{41587212-CBA4-422C-AB39-FF387C91B216}" type="parTrans" cxnId="{6F479EFB-9E79-465A-8036-5E37BECC21F9}">
      <dgm:prSet/>
      <dgm:spPr/>
      <dgm:t>
        <a:bodyPr/>
        <a:lstStyle/>
        <a:p>
          <a:endParaRPr lang="es-ES"/>
        </a:p>
      </dgm:t>
    </dgm:pt>
    <dgm:pt modelId="{9B5DC59F-FFFF-4A6F-87E6-22A6E49BAB47}" type="sibTrans" cxnId="{6F479EFB-9E79-465A-8036-5E37BECC21F9}">
      <dgm:prSet/>
      <dgm:spPr/>
      <dgm:t>
        <a:bodyPr/>
        <a:lstStyle/>
        <a:p>
          <a:endParaRPr lang="es-ES"/>
        </a:p>
      </dgm:t>
    </dgm:pt>
    <dgm:pt modelId="{FA9208E1-0727-4E97-84EE-1CD86FFFDCD5}">
      <dgm:prSet phldrT="[Texto]"/>
      <dgm:spPr/>
      <dgm:t>
        <a:bodyPr/>
        <a:lstStyle/>
        <a:p>
          <a:r>
            <a:rPr lang="es-ES"/>
            <a:t>Viviana </a:t>
          </a:r>
          <a:r>
            <a:rPr lang="es-ES" dirty="0"/>
            <a:t>Soto V.</a:t>
          </a:r>
        </a:p>
      </dgm:t>
    </dgm:pt>
    <dgm:pt modelId="{99E46E4E-B4D1-4593-BE8F-432BCF6D2F0C}" type="parTrans" cxnId="{5412A309-C126-4DB4-9E4A-83FFFB28819B}">
      <dgm:prSet/>
      <dgm:spPr/>
      <dgm:t>
        <a:bodyPr/>
        <a:lstStyle/>
        <a:p>
          <a:endParaRPr lang="es-ES"/>
        </a:p>
      </dgm:t>
    </dgm:pt>
    <dgm:pt modelId="{274F1145-3EEE-4331-992E-6A514019C235}" type="sibTrans" cxnId="{5412A309-C126-4DB4-9E4A-83FFFB28819B}">
      <dgm:prSet/>
      <dgm:spPr/>
      <dgm:t>
        <a:bodyPr/>
        <a:lstStyle/>
        <a:p>
          <a:endParaRPr lang="es-ES"/>
        </a:p>
      </dgm:t>
    </dgm:pt>
    <dgm:pt modelId="{4BBAC7FA-57AC-4065-9685-35CDAF59B76F}" type="pres">
      <dgm:prSet presAssocID="{1F12C7F0-50B3-4393-B531-246DA55761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FCA6F8-BBDF-4FD3-8212-437E48BD720D}" type="pres">
      <dgm:prSet presAssocID="{9FCCBF71-C363-4584-A284-F20CFC35CD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4BD98D-0271-4B71-BCDB-BB28C8EC6C27}" type="pres">
      <dgm:prSet presAssocID="{9FCCBF71-C363-4584-A284-F20CFC35CD1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B494C3-EBBB-4B63-B30E-4C04E9B0D76C}" type="presOf" srcId="{1F12C7F0-50B3-4393-B531-246DA5576167}" destId="{4BBAC7FA-57AC-4065-9685-35CDAF59B76F}" srcOrd="0" destOrd="0" presId="urn:microsoft.com/office/officeart/2005/8/layout/vList2"/>
    <dgm:cxn modelId="{6F479EFB-9E79-465A-8036-5E37BECC21F9}" srcId="{1F12C7F0-50B3-4393-B531-246DA5576167}" destId="{9FCCBF71-C363-4584-A284-F20CFC35CD1B}" srcOrd="0" destOrd="0" parTransId="{41587212-CBA4-422C-AB39-FF387C91B216}" sibTransId="{9B5DC59F-FFFF-4A6F-87E6-22A6E49BAB47}"/>
    <dgm:cxn modelId="{5412A309-C126-4DB4-9E4A-83FFFB28819B}" srcId="{9FCCBF71-C363-4584-A284-F20CFC35CD1B}" destId="{FA9208E1-0727-4E97-84EE-1CD86FFFDCD5}" srcOrd="0" destOrd="0" parTransId="{99E46E4E-B4D1-4593-BE8F-432BCF6D2F0C}" sibTransId="{274F1145-3EEE-4331-992E-6A514019C235}"/>
    <dgm:cxn modelId="{1F047D20-AB6E-400A-B5E7-A4E984571E9C}" type="presOf" srcId="{FA9208E1-0727-4E97-84EE-1CD86FFFDCD5}" destId="{BE4BD98D-0271-4B71-BCDB-BB28C8EC6C27}" srcOrd="0" destOrd="0" presId="urn:microsoft.com/office/officeart/2005/8/layout/vList2"/>
    <dgm:cxn modelId="{A28AC56E-1563-47D4-B799-B751651A89CD}" type="presOf" srcId="{9FCCBF71-C363-4584-A284-F20CFC35CD1B}" destId="{FCFCA6F8-BBDF-4FD3-8212-437E48BD720D}" srcOrd="0" destOrd="0" presId="urn:microsoft.com/office/officeart/2005/8/layout/vList2"/>
    <dgm:cxn modelId="{EEC9F58F-A843-4C39-B2F0-4256CFBE4930}" type="presParOf" srcId="{4BBAC7FA-57AC-4065-9685-35CDAF59B76F}" destId="{FCFCA6F8-BBDF-4FD3-8212-437E48BD720D}" srcOrd="0" destOrd="0" presId="urn:microsoft.com/office/officeart/2005/8/layout/vList2"/>
    <dgm:cxn modelId="{6721843C-AAA5-4746-8884-82368080308E}" type="presParOf" srcId="{4BBAC7FA-57AC-4065-9685-35CDAF59B76F}" destId="{BE4BD98D-0271-4B71-BCDB-BB28C8EC6C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E735E09A-DEB4-4FC7-9D7B-0BF6DEA20AC0}">
      <dgm:prSet phldrT="[Texto]"/>
      <dgm:spPr/>
      <dgm:t>
        <a:bodyPr/>
        <a:lstStyle/>
        <a:p>
          <a:r>
            <a:rPr lang="es-MX" dirty="0"/>
            <a:t>Desarrollo y monitoreo del proyecto:</a:t>
          </a:r>
        </a:p>
      </dgm:t>
    </dgm:pt>
    <dgm:pt modelId="{8989F762-057F-4149-860D-FCD0DC5F5AD4}" type="parTrans" cxnId="{CF883CE2-CEA8-4EEB-B8B8-81E22145D2CE}">
      <dgm:prSet/>
      <dgm:spPr/>
      <dgm:t>
        <a:bodyPr/>
        <a:lstStyle/>
        <a:p>
          <a:endParaRPr lang="es-CL"/>
        </a:p>
      </dgm:t>
    </dgm:pt>
    <dgm:pt modelId="{7CB25DCD-5BEB-4B2D-89BF-31DC06526A38}" type="sibTrans" cxnId="{CF883CE2-CEA8-4EEB-B8B8-81E22145D2CE}">
      <dgm:prSet/>
      <dgm:spPr/>
      <dgm:t>
        <a:bodyPr/>
        <a:lstStyle/>
        <a:p>
          <a:endParaRPr lang="es-CL"/>
        </a:p>
      </dgm:t>
    </dgm:pt>
    <dgm:pt modelId="{3EDD7136-4AE6-4310-BD81-BEEBDE2F7C16}">
      <dgm:prSet phldrT="[Texto]"/>
      <dgm:spPr/>
      <dgm:t>
        <a:bodyPr/>
        <a:lstStyle/>
        <a:p>
          <a:r>
            <a:rPr lang="es-MX" dirty="0"/>
            <a:t>Cumpliendo las actividades definidas de la metodología  y plan de trabajo</a:t>
          </a:r>
        </a:p>
      </dgm:t>
    </dgm:pt>
    <dgm:pt modelId="{5A367168-B1D1-4A23-AF7F-AA8B24AA3755}" type="parTrans" cxnId="{0829A811-8EDA-439C-BAE2-3BD31A1DF919}">
      <dgm:prSet/>
      <dgm:spPr/>
      <dgm:t>
        <a:bodyPr/>
        <a:lstStyle/>
        <a:p>
          <a:endParaRPr lang="es-ES"/>
        </a:p>
      </dgm:t>
    </dgm:pt>
    <dgm:pt modelId="{9EDF7467-C441-448F-A0B9-92B62E99D107}" type="sibTrans" cxnId="{0829A811-8EDA-439C-BAE2-3BD31A1DF919}">
      <dgm:prSet/>
      <dgm:spPr/>
      <dgm:t>
        <a:bodyPr/>
        <a:lstStyle/>
        <a:p>
          <a:endParaRPr lang="es-ES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49061F-F62F-4534-A434-F30C13BCD81D}" type="pres">
      <dgm:prSet presAssocID="{E735E09A-DEB4-4FC7-9D7B-0BF6DEA20AC0}" presName="parentLin" presStyleCnt="0"/>
      <dgm:spPr/>
    </dgm:pt>
    <dgm:pt modelId="{6B8BB88F-45DB-41BA-A573-F87EC23CA74E}" type="pres">
      <dgm:prSet presAssocID="{E735E09A-DEB4-4FC7-9D7B-0BF6DEA20AC0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25C7428A-BDD9-40FF-A041-69A1D227E03A}" type="pres">
      <dgm:prSet presAssocID="{E735E09A-DEB4-4FC7-9D7B-0BF6DEA20A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055D39-B9BB-4767-B669-BAC7732602E7}" type="pres">
      <dgm:prSet presAssocID="{E735E09A-DEB4-4FC7-9D7B-0BF6DEA20AC0}" presName="negativeSpace" presStyleCnt="0"/>
      <dgm:spPr/>
    </dgm:pt>
    <dgm:pt modelId="{DC2A3838-7D39-4A40-85A5-6412D7D1524B}" type="pres">
      <dgm:prSet presAssocID="{E735E09A-DEB4-4FC7-9D7B-0BF6DEA20AC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29A811-8EDA-439C-BAE2-3BD31A1DF919}" srcId="{E735E09A-DEB4-4FC7-9D7B-0BF6DEA20AC0}" destId="{3EDD7136-4AE6-4310-BD81-BEEBDE2F7C16}" srcOrd="0" destOrd="0" parTransId="{5A367168-B1D1-4A23-AF7F-AA8B24AA3755}" sibTransId="{9EDF7467-C441-448F-A0B9-92B62E99D107}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161A2163-9635-4024-AD69-96F099C6101B}" type="presOf" srcId="{E735E09A-DEB4-4FC7-9D7B-0BF6DEA20AC0}" destId="{25C7428A-BDD9-40FF-A041-69A1D227E03A}" srcOrd="1" destOrd="0" presId="urn:microsoft.com/office/officeart/2005/8/layout/list1"/>
    <dgm:cxn modelId="{90A81676-905D-482E-BA17-A7AA3B6D23BA}" type="presOf" srcId="{3EDD7136-4AE6-4310-BD81-BEEBDE2F7C16}" destId="{DC2A3838-7D39-4A40-85A5-6412D7D1524B}" srcOrd="0" destOrd="0" presId="urn:microsoft.com/office/officeart/2005/8/layout/list1"/>
    <dgm:cxn modelId="{CF883CE2-CEA8-4EEB-B8B8-81E22145D2CE}" srcId="{D0EE2AEA-DED6-4036-8E5D-9A55C0A7670F}" destId="{E735E09A-DEB4-4FC7-9D7B-0BF6DEA20AC0}" srcOrd="0" destOrd="0" parTransId="{8989F762-057F-4149-860D-FCD0DC5F5AD4}" sibTransId="{7CB25DCD-5BEB-4B2D-89BF-31DC06526A38}"/>
    <dgm:cxn modelId="{AE86EA6D-2B67-4267-9AC4-5BAE7F202EB2}" type="presOf" srcId="{E735E09A-DEB4-4FC7-9D7B-0BF6DEA20AC0}" destId="{6B8BB88F-45DB-41BA-A573-F87EC23CA74E}" srcOrd="0" destOrd="0" presId="urn:microsoft.com/office/officeart/2005/8/layout/list1"/>
    <dgm:cxn modelId="{48C6241B-CD6E-40C7-BA7E-946F54C23A5B}" type="presParOf" srcId="{C65FBA06-A20B-41D4-92C7-9B870A0153C7}" destId="{3349061F-F62F-4534-A434-F30C13BCD81D}" srcOrd="0" destOrd="0" presId="urn:microsoft.com/office/officeart/2005/8/layout/list1"/>
    <dgm:cxn modelId="{C3A75D55-CD29-4DD7-A2F5-59FF76631C2C}" type="presParOf" srcId="{3349061F-F62F-4534-A434-F30C13BCD81D}" destId="{6B8BB88F-45DB-41BA-A573-F87EC23CA74E}" srcOrd="0" destOrd="0" presId="urn:microsoft.com/office/officeart/2005/8/layout/list1"/>
    <dgm:cxn modelId="{2AA0CC1E-57D8-4682-AA46-D6CB710E4891}" type="presParOf" srcId="{3349061F-F62F-4534-A434-F30C13BCD81D}" destId="{25C7428A-BDD9-40FF-A041-69A1D227E03A}" srcOrd="1" destOrd="0" presId="urn:microsoft.com/office/officeart/2005/8/layout/list1"/>
    <dgm:cxn modelId="{5BD898D8-27B0-4154-A2DF-C3988146EFE2}" type="presParOf" srcId="{C65FBA06-A20B-41D4-92C7-9B870A0153C7}" destId="{FE055D39-B9BB-4767-B669-BAC7732602E7}" srcOrd="1" destOrd="0" presId="urn:microsoft.com/office/officeart/2005/8/layout/list1"/>
    <dgm:cxn modelId="{53C8C184-5F95-4F4F-BFA6-4EDD8C123CBB}" type="presParOf" srcId="{C65FBA06-A20B-41D4-92C7-9B870A0153C7}" destId="{DC2A3838-7D39-4A40-85A5-6412D7D1524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A5FDF-3E59-437D-A27E-25151A878BD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B6997D15-9CAC-4838-BE6E-7CB1D5EBBDDE}">
      <dgm:prSet phldrT="[Texto]"/>
      <dgm:spPr/>
      <dgm:t>
        <a:bodyPr/>
        <a:lstStyle/>
        <a:p>
          <a:endParaRPr lang="es-ES" dirty="0"/>
        </a:p>
      </dgm:t>
    </dgm:pt>
    <dgm:pt modelId="{CCD8A147-FD2F-414D-8222-783A5E9E986C}" type="parTrans" cxnId="{51599DD9-2B49-49B5-A0F7-FE2DF001F1DC}">
      <dgm:prSet/>
      <dgm:spPr/>
      <dgm:t>
        <a:bodyPr/>
        <a:lstStyle/>
        <a:p>
          <a:endParaRPr lang="es-ES"/>
        </a:p>
      </dgm:t>
    </dgm:pt>
    <dgm:pt modelId="{15768E7F-8147-44B1-B3A0-4FCD9A98DF4F}" type="sibTrans" cxnId="{51599DD9-2B49-49B5-A0F7-FE2DF001F1DC}">
      <dgm:prSet/>
      <dgm:spPr/>
      <dgm:t>
        <a:bodyPr/>
        <a:lstStyle/>
        <a:p>
          <a:endParaRPr lang="es-ES"/>
        </a:p>
      </dgm:t>
    </dgm:pt>
    <dgm:pt modelId="{F89AABDA-D124-465F-B73B-C0C2FA47EEFC}">
      <dgm:prSet phldrT="[Texto]"/>
      <dgm:spPr/>
      <dgm:t>
        <a:bodyPr/>
        <a:lstStyle/>
        <a:p>
          <a:r>
            <a:rPr lang="es-ES" dirty="0"/>
            <a:t>Material de trabajo</a:t>
          </a:r>
        </a:p>
      </dgm:t>
    </dgm:pt>
    <dgm:pt modelId="{C551A66A-CC7B-42A4-8C57-5F7A35D1DFD1}" type="parTrans" cxnId="{62FC9214-E1CE-4CF3-A49B-E8C48C7A4852}">
      <dgm:prSet/>
      <dgm:spPr/>
      <dgm:t>
        <a:bodyPr/>
        <a:lstStyle/>
        <a:p>
          <a:endParaRPr lang="es-ES"/>
        </a:p>
      </dgm:t>
    </dgm:pt>
    <dgm:pt modelId="{94746DAE-BDAE-456C-AE02-3CD6D403BF15}" type="sibTrans" cxnId="{62FC9214-E1CE-4CF3-A49B-E8C48C7A4852}">
      <dgm:prSet/>
      <dgm:spPr/>
      <dgm:t>
        <a:bodyPr/>
        <a:lstStyle/>
        <a:p>
          <a:endParaRPr lang="es-ES"/>
        </a:p>
      </dgm:t>
    </dgm:pt>
    <dgm:pt modelId="{4EFE5CC0-D0C5-48AC-84EF-9DF9F408FA52}">
      <dgm:prSet phldrT="[Texto]"/>
      <dgm:spPr/>
      <dgm:t>
        <a:bodyPr/>
        <a:lstStyle/>
        <a:p>
          <a:r>
            <a:rPr lang="es-ES" dirty="0"/>
            <a:t>Se encuentra en el ava (ambos informes)</a:t>
          </a:r>
        </a:p>
      </dgm:t>
    </dgm:pt>
    <dgm:pt modelId="{0F4B4AAD-9F8C-4058-AA0F-FB449F13A16E}" type="parTrans" cxnId="{5FBA2D38-F3EB-4E39-B7E9-558DA8CAC8EF}">
      <dgm:prSet/>
      <dgm:spPr/>
      <dgm:t>
        <a:bodyPr/>
        <a:lstStyle/>
        <a:p>
          <a:endParaRPr lang="es-ES"/>
        </a:p>
      </dgm:t>
    </dgm:pt>
    <dgm:pt modelId="{992800AF-7E48-471F-8484-36667F403BA8}" type="sibTrans" cxnId="{5FBA2D38-F3EB-4E39-B7E9-558DA8CAC8EF}">
      <dgm:prSet/>
      <dgm:spPr/>
      <dgm:t>
        <a:bodyPr/>
        <a:lstStyle/>
        <a:p>
          <a:endParaRPr lang="es-ES"/>
        </a:p>
      </dgm:t>
    </dgm:pt>
    <dgm:pt modelId="{1C7428E1-92BA-4950-B310-73BBA5314941}" type="pres">
      <dgm:prSet presAssocID="{A88A5FDF-3E59-437D-A27E-25151A878B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EA8B543-901D-4F9C-B877-B4017AE9AE92}" type="pres">
      <dgm:prSet presAssocID="{B6997D15-9CAC-4838-BE6E-7CB1D5EBBDD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B75306-C578-4ACA-85ED-8382BD3A76AE}" type="presOf" srcId="{B6997D15-9CAC-4838-BE6E-7CB1D5EBBDDE}" destId="{9EA8B543-901D-4F9C-B877-B4017AE9AE92}" srcOrd="0" destOrd="0" presId="urn:microsoft.com/office/officeart/2005/8/layout/default"/>
    <dgm:cxn modelId="{62FC9214-E1CE-4CF3-A49B-E8C48C7A4852}" srcId="{B6997D15-9CAC-4838-BE6E-7CB1D5EBBDDE}" destId="{F89AABDA-D124-465F-B73B-C0C2FA47EEFC}" srcOrd="0" destOrd="0" parTransId="{C551A66A-CC7B-42A4-8C57-5F7A35D1DFD1}" sibTransId="{94746DAE-BDAE-456C-AE02-3CD6D403BF15}"/>
    <dgm:cxn modelId="{5FBA2D38-F3EB-4E39-B7E9-558DA8CAC8EF}" srcId="{F89AABDA-D124-465F-B73B-C0C2FA47EEFC}" destId="{4EFE5CC0-D0C5-48AC-84EF-9DF9F408FA52}" srcOrd="0" destOrd="0" parTransId="{0F4B4AAD-9F8C-4058-AA0F-FB449F13A16E}" sibTransId="{992800AF-7E48-471F-8484-36667F403BA8}"/>
    <dgm:cxn modelId="{C971EF94-AB3C-43FC-8104-19422D682ADB}" type="presOf" srcId="{F89AABDA-D124-465F-B73B-C0C2FA47EEFC}" destId="{9EA8B543-901D-4F9C-B877-B4017AE9AE92}" srcOrd="0" destOrd="1" presId="urn:microsoft.com/office/officeart/2005/8/layout/default"/>
    <dgm:cxn modelId="{51599DD9-2B49-49B5-A0F7-FE2DF001F1DC}" srcId="{A88A5FDF-3E59-437D-A27E-25151A878BDE}" destId="{B6997D15-9CAC-4838-BE6E-7CB1D5EBBDDE}" srcOrd="0" destOrd="0" parTransId="{CCD8A147-FD2F-414D-8222-783A5E9E986C}" sibTransId="{15768E7F-8147-44B1-B3A0-4FCD9A98DF4F}"/>
    <dgm:cxn modelId="{406CD5A8-3A55-43D2-B59F-5C0F9ACACF83}" type="presOf" srcId="{4EFE5CC0-D0C5-48AC-84EF-9DF9F408FA52}" destId="{9EA8B543-901D-4F9C-B877-B4017AE9AE92}" srcOrd="0" destOrd="2" presId="urn:microsoft.com/office/officeart/2005/8/layout/default"/>
    <dgm:cxn modelId="{3637F079-CA4A-4DC4-B503-EBB0D1E0450D}" type="presOf" srcId="{A88A5FDF-3E59-437D-A27E-25151A878BDE}" destId="{1C7428E1-92BA-4950-B310-73BBA5314941}" srcOrd="0" destOrd="0" presId="urn:microsoft.com/office/officeart/2005/8/layout/default"/>
    <dgm:cxn modelId="{B1156689-82BB-4783-BA8C-EA8B36B9F96D}" type="presParOf" srcId="{1C7428E1-92BA-4950-B310-73BBA5314941}" destId="{9EA8B543-901D-4F9C-B877-B4017AE9AE9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AA605-2097-44C2-A1CA-5E39DDD11C4A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A89F835-A4D4-4F4B-974A-87439C16567D}">
      <dgm:prSet phldrT="[Texto]"/>
      <dgm:spPr/>
      <dgm:t>
        <a:bodyPr/>
        <a:lstStyle/>
        <a:p>
          <a:r>
            <a:rPr lang="es-ES" dirty="0" smtClean="0"/>
            <a:t>Entrega documentación completa </a:t>
          </a:r>
          <a:endParaRPr lang="es-ES" dirty="0"/>
        </a:p>
      </dgm:t>
    </dgm:pt>
    <dgm:pt modelId="{0CC23A57-B8D1-4E8C-B805-FDDEB4E008B1}" type="parTrans" cxnId="{0ED18887-0D99-4BBC-8E42-3249AF29297B}">
      <dgm:prSet/>
      <dgm:spPr/>
      <dgm:t>
        <a:bodyPr/>
        <a:lstStyle/>
        <a:p>
          <a:endParaRPr lang="es-ES"/>
        </a:p>
      </dgm:t>
    </dgm:pt>
    <dgm:pt modelId="{8E36D68B-00D7-4E1C-8772-6D00382AFE43}" type="sibTrans" cxnId="{0ED18887-0D99-4BBC-8E42-3249AF29297B}">
      <dgm:prSet/>
      <dgm:spPr/>
      <dgm:t>
        <a:bodyPr/>
        <a:lstStyle/>
        <a:p>
          <a:endParaRPr lang="es-ES"/>
        </a:p>
      </dgm:t>
    </dgm:pt>
    <dgm:pt modelId="{AE7C42C6-1D43-41C6-AE76-8C83AFD6294A}" type="pres">
      <dgm:prSet presAssocID="{213AA605-2097-44C2-A1CA-5E39DDD11C4A}" presName="diagram" presStyleCnt="0">
        <dgm:presLayoutVars>
          <dgm:dir/>
          <dgm:resizeHandles val="exact"/>
        </dgm:presLayoutVars>
      </dgm:prSet>
      <dgm:spPr/>
    </dgm:pt>
    <dgm:pt modelId="{F049A265-AA55-49C5-98D6-7067C1643B50}" type="pres">
      <dgm:prSet presAssocID="{CA89F835-A4D4-4F4B-974A-87439C16567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C2BBE9-092B-442E-BF98-1D5424CC6254}" type="presOf" srcId="{213AA605-2097-44C2-A1CA-5E39DDD11C4A}" destId="{AE7C42C6-1D43-41C6-AE76-8C83AFD6294A}" srcOrd="0" destOrd="0" presId="urn:microsoft.com/office/officeart/2005/8/layout/default"/>
    <dgm:cxn modelId="{6E3735E6-00A0-454C-8711-006E9395ED84}" type="presOf" srcId="{CA89F835-A4D4-4F4B-974A-87439C16567D}" destId="{F049A265-AA55-49C5-98D6-7067C1643B50}" srcOrd="0" destOrd="0" presId="urn:microsoft.com/office/officeart/2005/8/layout/default"/>
    <dgm:cxn modelId="{0ED18887-0D99-4BBC-8E42-3249AF29297B}" srcId="{213AA605-2097-44C2-A1CA-5E39DDD11C4A}" destId="{CA89F835-A4D4-4F4B-974A-87439C16567D}" srcOrd="0" destOrd="0" parTransId="{0CC23A57-B8D1-4E8C-B805-FDDEB4E008B1}" sibTransId="{8E36D68B-00D7-4E1C-8772-6D00382AFE43}"/>
    <dgm:cxn modelId="{092218E4-6F3E-40BC-BDD9-6F85DF535D1B}" type="presParOf" srcId="{AE7C42C6-1D43-41C6-AE76-8C83AFD6294A}" destId="{F049A265-AA55-49C5-98D6-7067C1643B5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AA605-2097-44C2-A1CA-5E39DDD11C4A}" type="doc">
      <dgm:prSet loTypeId="urn:microsoft.com/office/officeart/2005/8/layout/defaul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CA89F835-A4D4-4F4B-974A-87439C16567D}">
      <dgm:prSet phldrT="[Texto]"/>
      <dgm:spPr/>
      <dgm:t>
        <a:bodyPr/>
        <a:lstStyle/>
        <a:p>
          <a:r>
            <a:rPr lang="es-ES" dirty="0" smtClean="0"/>
            <a:t>Semana 18 de noviembre y 23 de noviembre </a:t>
          </a:r>
          <a:endParaRPr lang="es-ES" dirty="0"/>
        </a:p>
      </dgm:t>
    </dgm:pt>
    <dgm:pt modelId="{0CC23A57-B8D1-4E8C-B805-FDDEB4E008B1}" type="parTrans" cxnId="{0ED18887-0D99-4BBC-8E42-3249AF29297B}">
      <dgm:prSet/>
      <dgm:spPr/>
      <dgm:t>
        <a:bodyPr/>
        <a:lstStyle/>
        <a:p>
          <a:endParaRPr lang="es-ES"/>
        </a:p>
      </dgm:t>
    </dgm:pt>
    <dgm:pt modelId="{8E36D68B-00D7-4E1C-8772-6D00382AFE43}" type="sibTrans" cxnId="{0ED18887-0D99-4BBC-8E42-3249AF29297B}">
      <dgm:prSet/>
      <dgm:spPr/>
      <dgm:t>
        <a:bodyPr/>
        <a:lstStyle/>
        <a:p>
          <a:endParaRPr lang="es-ES"/>
        </a:p>
      </dgm:t>
    </dgm:pt>
    <dgm:pt modelId="{AE7C42C6-1D43-41C6-AE76-8C83AFD6294A}" type="pres">
      <dgm:prSet presAssocID="{213AA605-2097-44C2-A1CA-5E39DDD11C4A}" presName="diagram" presStyleCnt="0">
        <dgm:presLayoutVars>
          <dgm:dir/>
          <dgm:resizeHandles val="exact"/>
        </dgm:presLayoutVars>
      </dgm:prSet>
      <dgm:spPr/>
    </dgm:pt>
    <dgm:pt modelId="{F049A265-AA55-49C5-98D6-7067C1643B50}" type="pres">
      <dgm:prSet presAssocID="{CA89F835-A4D4-4F4B-974A-87439C16567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C2BBE9-092B-442E-BF98-1D5424CC6254}" type="presOf" srcId="{213AA605-2097-44C2-A1CA-5E39DDD11C4A}" destId="{AE7C42C6-1D43-41C6-AE76-8C83AFD6294A}" srcOrd="0" destOrd="0" presId="urn:microsoft.com/office/officeart/2005/8/layout/default"/>
    <dgm:cxn modelId="{6E3735E6-00A0-454C-8711-006E9395ED84}" type="presOf" srcId="{CA89F835-A4D4-4F4B-974A-87439C16567D}" destId="{F049A265-AA55-49C5-98D6-7067C1643B50}" srcOrd="0" destOrd="0" presId="urn:microsoft.com/office/officeart/2005/8/layout/default"/>
    <dgm:cxn modelId="{0ED18887-0D99-4BBC-8E42-3249AF29297B}" srcId="{213AA605-2097-44C2-A1CA-5E39DDD11C4A}" destId="{CA89F835-A4D4-4F4B-974A-87439C16567D}" srcOrd="0" destOrd="0" parTransId="{0CC23A57-B8D1-4E8C-B805-FDDEB4E008B1}" sibTransId="{8E36D68B-00D7-4E1C-8772-6D00382AFE43}"/>
    <dgm:cxn modelId="{092218E4-6F3E-40BC-BDD9-6F85DF535D1B}" type="presParOf" srcId="{AE7C42C6-1D43-41C6-AE76-8C83AFD6294A}" destId="{F049A265-AA55-49C5-98D6-7067C1643B5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D06582-C5A6-41D7-8975-86C034403BAA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F2D2826-7304-4134-82FE-7905DB2C61F5}">
      <dgm:prSet phldrT="[Texto]"/>
      <dgm:spPr/>
      <dgm:t>
        <a:bodyPr/>
        <a:lstStyle/>
        <a:p>
          <a:r>
            <a:rPr lang="es-ES" dirty="0" smtClean="0"/>
            <a:t>25 al 30 de noviembre</a:t>
          </a:r>
          <a:endParaRPr lang="es-ES" dirty="0"/>
        </a:p>
      </dgm:t>
    </dgm:pt>
    <dgm:pt modelId="{A07AF84F-50EA-4145-999D-0EE2E655B7BE}" type="parTrans" cxnId="{15BEDF8C-5E21-4309-8E78-9F760AF4D7B1}">
      <dgm:prSet/>
      <dgm:spPr/>
      <dgm:t>
        <a:bodyPr/>
        <a:lstStyle/>
        <a:p>
          <a:endParaRPr lang="es-ES"/>
        </a:p>
      </dgm:t>
    </dgm:pt>
    <dgm:pt modelId="{EDA0904F-CBA3-426D-A744-EBFC8CC51540}" type="sibTrans" cxnId="{15BEDF8C-5E21-4309-8E78-9F760AF4D7B1}">
      <dgm:prSet/>
      <dgm:spPr/>
      <dgm:t>
        <a:bodyPr/>
        <a:lstStyle/>
        <a:p>
          <a:endParaRPr lang="es-ES"/>
        </a:p>
      </dgm:t>
    </dgm:pt>
    <dgm:pt modelId="{8ED685BC-AD35-4D23-9BFC-386015A44B9B}">
      <dgm:prSet phldrT="[Texto]"/>
      <dgm:spPr/>
      <dgm:t>
        <a:bodyPr/>
        <a:lstStyle/>
        <a:p>
          <a:r>
            <a:rPr lang="es-ES" dirty="0" smtClean="0"/>
            <a:t>Presentaciones ante la comisión</a:t>
          </a:r>
          <a:endParaRPr lang="es-ES" dirty="0"/>
        </a:p>
      </dgm:t>
    </dgm:pt>
    <dgm:pt modelId="{584D2978-C2DB-45E1-A6B2-77A50665131E}" type="parTrans" cxnId="{EB83CC90-5FAD-4E1F-BFC9-9607AF6A9A8C}">
      <dgm:prSet/>
      <dgm:spPr/>
      <dgm:t>
        <a:bodyPr/>
        <a:lstStyle/>
        <a:p>
          <a:endParaRPr lang="es-ES"/>
        </a:p>
      </dgm:t>
    </dgm:pt>
    <dgm:pt modelId="{36775AA5-911B-40BD-AAE1-18BD0ABBB89B}" type="sibTrans" cxnId="{EB83CC90-5FAD-4E1F-BFC9-9607AF6A9A8C}">
      <dgm:prSet/>
      <dgm:spPr/>
      <dgm:t>
        <a:bodyPr/>
        <a:lstStyle/>
        <a:p>
          <a:endParaRPr lang="es-ES"/>
        </a:p>
      </dgm:t>
    </dgm:pt>
    <dgm:pt modelId="{3E2794DA-7CE7-4513-AB52-F389F006F3A5}">
      <dgm:prSet phldrT="[Texto]"/>
      <dgm:spPr/>
      <dgm:t>
        <a:bodyPr/>
        <a:lstStyle/>
        <a:p>
          <a:r>
            <a:rPr lang="es-ES" dirty="0" smtClean="0"/>
            <a:t>retroalimentación</a:t>
          </a:r>
          <a:endParaRPr lang="es-ES" dirty="0"/>
        </a:p>
      </dgm:t>
    </dgm:pt>
    <dgm:pt modelId="{A08F26EC-45C5-4203-BCF6-08ED2412D9AB}" type="parTrans" cxnId="{40739241-9F16-478E-AFBF-1B979F96C3E9}">
      <dgm:prSet/>
      <dgm:spPr/>
      <dgm:t>
        <a:bodyPr/>
        <a:lstStyle/>
        <a:p>
          <a:endParaRPr lang="es-ES"/>
        </a:p>
      </dgm:t>
    </dgm:pt>
    <dgm:pt modelId="{A145DC4A-A3BF-458B-8ADD-F984BFD8B5B1}" type="sibTrans" cxnId="{40739241-9F16-478E-AFBF-1B979F96C3E9}">
      <dgm:prSet/>
      <dgm:spPr/>
      <dgm:t>
        <a:bodyPr/>
        <a:lstStyle/>
        <a:p>
          <a:endParaRPr lang="es-ES"/>
        </a:p>
      </dgm:t>
    </dgm:pt>
    <dgm:pt modelId="{410CA7B7-6ED7-4419-8B99-6BFA794D82CF}">
      <dgm:prSet phldrT="[Texto]"/>
      <dgm:spPr/>
      <dgm:t>
        <a:bodyPr/>
        <a:lstStyle/>
        <a:p>
          <a:r>
            <a:rPr lang="es-ES" dirty="0" smtClean="0"/>
            <a:t>Semana del 02 al 07 de diciembre</a:t>
          </a:r>
          <a:endParaRPr lang="es-ES" dirty="0"/>
        </a:p>
      </dgm:t>
    </dgm:pt>
    <dgm:pt modelId="{CE2188C8-AA17-4161-93FE-4502CB6FD748}" type="parTrans" cxnId="{3DD69B90-4C2F-4036-A493-DD433D49B759}">
      <dgm:prSet/>
      <dgm:spPr/>
      <dgm:t>
        <a:bodyPr/>
        <a:lstStyle/>
        <a:p>
          <a:endParaRPr lang="es-ES"/>
        </a:p>
      </dgm:t>
    </dgm:pt>
    <dgm:pt modelId="{2DF1245C-6C66-4E6A-B348-3BDE47DE5CC9}" type="sibTrans" cxnId="{3DD69B90-4C2F-4036-A493-DD433D49B759}">
      <dgm:prSet/>
      <dgm:spPr/>
      <dgm:t>
        <a:bodyPr/>
        <a:lstStyle/>
        <a:p>
          <a:endParaRPr lang="es-ES"/>
        </a:p>
      </dgm:t>
    </dgm:pt>
    <dgm:pt modelId="{D8A0E982-B8A3-4B80-8283-E16695126F2E}" type="pres">
      <dgm:prSet presAssocID="{E1D06582-C5A6-41D7-8975-86C034403BAA}" presName="Name0" presStyleCnt="0">
        <dgm:presLayoutVars>
          <dgm:dir/>
          <dgm:resizeHandles val="exact"/>
        </dgm:presLayoutVars>
      </dgm:prSet>
      <dgm:spPr/>
    </dgm:pt>
    <dgm:pt modelId="{ACB8858E-D81E-4F49-91EA-F50C0BB9630E}" type="pres">
      <dgm:prSet presAssocID="{BF2D2826-7304-4134-82FE-7905DB2C61F5}" presName="node" presStyleLbl="node1" presStyleIdx="0" presStyleCnt="2">
        <dgm:presLayoutVars>
          <dgm:bulletEnabled val="1"/>
        </dgm:presLayoutVars>
      </dgm:prSet>
      <dgm:spPr/>
    </dgm:pt>
    <dgm:pt modelId="{EBD41EF2-10C6-4D1B-9DC0-A3E1A73B2C36}" type="pres">
      <dgm:prSet presAssocID="{EDA0904F-CBA3-426D-A744-EBFC8CC51540}" presName="sibTrans" presStyleLbl="sibTrans2D1" presStyleIdx="0" presStyleCnt="1"/>
      <dgm:spPr/>
    </dgm:pt>
    <dgm:pt modelId="{65283631-F01E-4B27-8D13-F27B42418933}" type="pres">
      <dgm:prSet presAssocID="{EDA0904F-CBA3-426D-A744-EBFC8CC51540}" presName="connectorText" presStyleLbl="sibTrans2D1" presStyleIdx="0" presStyleCnt="1"/>
      <dgm:spPr/>
    </dgm:pt>
    <dgm:pt modelId="{3A4E4AEE-EBBD-4C6C-B924-D890DB89EA9E}" type="pres">
      <dgm:prSet presAssocID="{8ED685BC-AD35-4D23-9BFC-386015A44B9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83CC90-5FAD-4E1F-BFC9-9607AF6A9A8C}" srcId="{E1D06582-C5A6-41D7-8975-86C034403BAA}" destId="{8ED685BC-AD35-4D23-9BFC-386015A44B9B}" srcOrd="1" destOrd="0" parTransId="{584D2978-C2DB-45E1-A6B2-77A50665131E}" sibTransId="{36775AA5-911B-40BD-AAE1-18BD0ABBB89B}"/>
    <dgm:cxn modelId="{40739241-9F16-478E-AFBF-1B979F96C3E9}" srcId="{BF2D2826-7304-4134-82FE-7905DB2C61F5}" destId="{3E2794DA-7CE7-4513-AB52-F389F006F3A5}" srcOrd="0" destOrd="0" parTransId="{A08F26EC-45C5-4203-BCF6-08ED2412D9AB}" sibTransId="{A145DC4A-A3BF-458B-8ADD-F984BFD8B5B1}"/>
    <dgm:cxn modelId="{78CF340A-D806-4EDC-A20C-C777C215F2EF}" type="presOf" srcId="{EDA0904F-CBA3-426D-A744-EBFC8CC51540}" destId="{65283631-F01E-4B27-8D13-F27B42418933}" srcOrd="1" destOrd="0" presId="urn:microsoft.com/office/officeart/2005/8/layout/process1"/>
    <dgm:cxn modelId="{60C4B09C-7922-43CF-B7DA-53A37D1F7189}" type="presOf" srcId="{BF2D2826-7304-4134-82FE-7905DB2C61F5}" destId="{ACB8858E-D81E-4F49-91EA-F50C0BB9630E}" srcOrd="0" destOrd="0" presId="urn:microsoft.com/office/officeart/2005/8/layout/process1"/>
    <dgm:cxn modelId="{15BEDF8C-5E21-4309-8E78-9F760AF4D7B1}" srcId="{E1D06582-C5A6-41D7-8975-86C034403BAA}" destId="{BF2D2826-7304-4134-82FE-7905DB2C61F5}" srcOrd="0" destOrd="0" parTransId="{A07AF84F-50EA-4145-999D-0EE2E655B7BE}" sibTransId="{EDA0904F-CBA3-426D-A744-EBFC8CC51540}"/>
    <dgm:cxn modelId="{A40D6F33-7726-4014-B20D-7063686EA78B}" type="presOf" srcId="{EDA0904F-CBA3-426D-A744-EBFC8CC51540}" destId="{EBD41EF2-10C6-4D1B-9DC0-A3E1A73B2C36}" srcOrd="0" destOrd="0" presId="urn:microsoft.com/office/officeart/2005/8/layout/process1"/>
    <dgm:cxn modelId="{8EBEF39C-81DE-4A7B-9209-B6EA78852D70}" type="presOf" srcId="{3E2794DA-7CE7-4513-AB52-F389F006F3A5}" destId="{ACB8858E-D81E-4F49-91EA-F50C0BB9630E}" srcOrd="0" destOrd="1" presId="urn:microsoft.com/office/officeart/2005/8/layout/process1"/>
    <dgm:cxn modelId="{70468594-19C4-43D0-AB4A-E6D6AB45713C}" type="presOf" srcId="{410CA7B7-6ED7-4419-8B99-6BFA794D82CF}" destId="{3A4E4AEE-EBBD-4C6C-B924-D890DB89EA9E}" srcOrd="0" destOrd="1" presId="urn:microsoft.com/office/officeart/2005/8/layout/process1"/>
    <dgm:cxn modelId="{45E37B41-F8FA-4FC8-A781-B1E9B42DAF24}" type="presOf" srcId="{E1D06582-C5A6-41D7-8975-86C034403BAA}" destId="{D8A0E982-B8A3-4B80-8283-E16695126F2E}" srcOrd="0" destOrd="0" presId="urn:microsoft.com/office/officeart/2005/8/layout/process1"/>
    <dgm:cxn modelId="{6E110D4A-6EBF-40A5-9B8C-5CFCD51DAB8D}" type="presOf" srcId="{8ED685BC-AD35-4D23-9BFC-386015A44B9B}" destId="{3A4E4AEE-EBBD-4C6C-B924-D890DB89EA9E}" srcOrd="0" destOrd="0" presId="urn:microsoft.com/office/officeart/2005/8/layout/process1"/>
    <dgm:cxn modelId="{3DD69B90-4C2F-4036-A493-DD433D49B759}" srcId="{8ED685BC-AD35-4D23-9BFC-386015A44B9B}" destId="{410CA7B7-6ED7-4419-8B99-6BFA794D82CF}" srcOrd="0" destOrd="0" parTransId="{CE2188C8-AA17-4161-93FE-4502CB6FD748}" sibTransId="{2DF1245C-6C66-4E6A-B348-3BDE47DE5CC9}"/>
    <dgm:cxn modelId="{D331B147-CCC4-4C4E-9FAF-C16158833C7B}" type="presParOf" srcId="{D8A0E982-B8A3-4B80-8283-E16695126F2E}" destId="{ACB8858E-D81E-4F49-91EA-F50C0BB9630E}" srcOrd="0" destOrd="0" presId="urn:microsoft.com/office/officeart/2005/8/layout/process1"/>
    <dgm:cxn modelId="{57F5F00D-6A59-4B4B-AC9F-8F727BB96462}" type="presParOf" srcId="{D8A0E982-B8A3-4B80-8283-E16695126F2E}" destId="{EBD41EF2-10C6-4D1B-9DC0-A3E1A73B2C36}" srcOrd="1" destOrd="0" presId="urn:microsoft.com/office/officeart/2005/8/layout/process1"/>
    <dgm:cxn modelId="{90172B6F-2190-44DD-84C9-C85798AD78F1}" type="presParOf" srcId="{EBD41EF2-10C6-4D1B-9DC0-A3E1A73B2C36}" destId="{65283631-F01E-4B27-8D13-F27B42418933}" srcOrd="0" destOrd="0" presId="urn:microsoft.com/office/officeart/2005/8/layout/process1"/>
    <dgm:cxn modelId="{8494A833-1099-472A-84CC-3536845D6022}" type="presParOf" srcId="{D8A0E982-B8A3-4B80-8283-E16695126F2E}" destId="{3A4E4AEE-EBBD-4C6C-B924-D890DB89EA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70467-F30E-4420-8B14-2EE3947B50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4D36D3-0CD2-45F9-B0A5-B11F4E16CD14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Preguntas</a:t>
          </a:r>
        </a:p>
      </dgm:t>
    </dgm:pt>
    <dgm:pt modelId="{4D9EE13B-4F65-4450-9ABA-9A7701EC6247}" type="parTrans" cxnId="{77C9C7CB-1103-4E05-9D54-F7E7D3937A19}">
      <dgm:prSet/>
      <dgm:spPr/>
      <dgm:t>
        <a:bodyPr/>
        <a:lstStyle/>
        <a:p>
          <a:endParaRPr lang="es-ES"/>
        </a:p>
      </dgm:t>
    </dgm:pt>
    <dgm:pt modelId="{F987A380-0B06-4EE5-BEA8-63C5F20D9124}" type="sibTrans" cxnId="{77C9C7CB-1103-4E05-9D54-F7E7D3937A19}">
      <dgm:prSet/>
      <dgm:spPr/>
      <dgm:t>
        <a:bodyPr/>
        <a:lstStyle/>
        <a:p>
          <a:endParaRPr lang="es-ES"/>
        </a:p>
      </dgm:t>
    </dgm:pt>
    <dgm:pt modelId="{B1224546-D177-4C62-A015-C70440878082}" type="pres">
      <dgm:prSet presAssocID="{66C70467-F30E-4420-8B14-2EE3947B50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160BED-60CC-4EE9-AC5C-D7BB661815F2}" type="pres">
      <dgm:prSet presAssocID="{6E4D36D3-0CD2-45F9-B0A5-B11F4E16CD1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C9C7CB-1103-4E05-9D54-F7E7D3937A19}" srcId="{66C70467-F30E-4420-8B14-2EE3947B505D}" destId="{6E4D36D3-0CD2-45F9-B0A5-B11F4E16CD14}" srcOrd="0" destOrd="0" parTransId="{4D9EE13B-4F65-4450-9ABA-9A7701EC6247}" sibTransId="{F987A380-0B06-4EE5-BEA8-63C5F20D9124}"/>
    <dgm:cxn modelId="{555E4EF2-6BDF-4556-B700-CD56DE434C3F}" type="presOf" srcId="{6E4D36D3-0CD2-45F9-B0A5-B11F4E16CD14}" destId="{0C160BED-60CC-4EE9-AC5C-D7BB661815F2}" srcOrd="0" destOrd="0" presId="urn:microsoft.com/office/officeart/2005/8/layout/default"/>
    <dgm:cxn modelId="{E7F7CFC7-3DF4-4F98-B75B-57F09C148E4F}" type="presOf" srcId="{66C70467-F30E-4420-8B14-2EE3947B505D}" destId="{B1224546-D177-4C62-A015-C70440878082}" srcOrd="0" destOrd="0" presId="urn:microsoft.com/office/officeart/2005/8/layout/default"/>
    <dgm:cxn modelId="{2D46C97C-BA65-415D-990B-D0E605E2D0C6}" type="presParOf" srcId="{B1224546-D177-4C62-A015-C70440878082}" destId="{0C160BED-60CC-4EE9-AC5C-D7BB661815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1D3-A432-4C9C-B06A-4B44B2F5D5B8}">
      <dsp:nvSpPr>
        <dsp:cNvPr id="0" name=""/>
        <dsp:cNvSpPr/>
      </dsp:nvSpPr>
      <dsp:spPr>
        <a:xfrm>
          <a:off x="0" y="628630"/>
          <a:ext cx="914254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CAPSTONE</a:t>
          </a:r>
          <a:endParaRPr lang="es-ES" sz="6500" kern="1200" dirty="0"/>
        </a:p>
      </dsp:txBody>
      <dsp:txXfrm>
        <a:off x="76105" y="704735"/>
        <a:ext cx="8990338" cy="1406815"/>
      </dsp:txXfrm>
    </dsp:sp>
    <dsp:sp modelId="{0EEA8DFF-9CEF-41DD-8289-82025C5964FC}">
      <dsp:nvSpPr>
        <dsp:cNvPr id="0" name=""/>
        <dsp:cNvSpPr/>
      </dsp:nvSpPr>
      <dsp:spPr>
        <a:xfrm>
          <a:off x="0" y="2187656"/>
          <a:ext cx="914254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7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5100" kern="1200" smtClean="0"/>
            <a:t>2024-02</a:t>
          </a:r>
          <a:endParaRPr lang="es-ES" sz="5100" kern="1200" dirty="0"/>
        </a:p>
      </dsp:txBody>
      <dsp:txXfrm>
        <a:off x="0" y="2187656"/>
        <a:ext cx="9142548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A6F8-BBDF-4FD3-8212-437E48BD720D}">
      <dsp:nvSpPr>
        <dsp:cNvPr id="0" name=""/>
        <dsp:cNvSpPr/>
      </dsp:nvSpPr>
      <dsp:spPr>
        <a:xfrm>
          <a:off x="0" y="3567"/>
          <a:ext cx="457780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/>
            <a:t>Docente:</a:t>
          </a:r>
        </a:p>
      </dsp:txBody>
      <dsp:txXfrm>
        <a:off x="49176" y="52743"/>
        <a:ext cx="4479454" cy="909018"/>
      </dsp:txXfrm>
    </dsp:sp>
    <dsp:sp modelId="{BE4BD98D-0271-4B71-BCDB-BB28C8EC6C27}">
      <dsp:nvSpPr>
        <dsp:cNvPr id="0" name=""/>
        <dsp:cNvSpPr/>
      </dsp:nvSpPr>
      <dsp:spPr>
        <a:xfrm>
          <a:off x="0" y="1010937"/>
          <a:ext cx="457780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4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300" kern="1200"/>
            <a:t>Viviana </a:t>
          </a:r>
          <a:r>
            <a:rPr lang="es-ES" sz="3300" kern="1200" dirty="0"/>
            <a:t>Soto V.</a:t>
          </a:r>
        </a:p>
      </dsp:txBody>
      <dsp:txXfrm>
        <a:off x="0" y="1010937"/>
        <a:ext cx="4577806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A3838-7D39-4A40-85A5-6412D7D1524B}">
      <dsp:nvSpPr>
        <dsp:cNvPr id="0" name=""/>
        <dsp:cNvSpPr/>
      </dsp:nvSpPr>
      <dsp:spPr>
        <a:xfrm>
          <a:off x="0" y="790426"/>
          <a:ext cx="8693849" cy="1644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739" tIns="604012" rIns="67473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900" kern="1200" dirty="0"/>
            <a:t>Cumpliendo las actividades definidas de la metodología  y plan de trabajo</a:t>
          </a:r>
        </a:p>
      </dsp:txBody>
      <dsp:txXfrm>
        <a:off x="0" y="790426"/>
        <a:ext cx="8693849" cy="1644300"/>
      </dsp:txXfrm>
    </dsp:sp>
    <dsp:sp modelId="{25C7428A-BDD9-40FF-A041-69A1D227E03A}">
      <dsp:nvSpPr>
        <dsp:cNvPr id="0" name=""/>
        <dsp:cNvSpPr/>
      </dsp:nvSpPr>
      <dsp:spPr>
        <a:xfrm>
          <a:off x="434692" y="362386"/>
          <a:ext cx="6085694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025" tIns="0" rIns="230025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Desarrollo y monitoreo del proyecto:</a:t>
          </a:r>
        </a:p>
      </dsp:txBody>
      <dsp:txXfrm>
        <a:off x="476482" y="404176"/>
        <a:ext cx="6002114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B543-901D-4F9C-B877-B4017AE9AE92}">
      <dsp:nvSpPr>
        <dsp:cNvPr id="0" name=""/>
        <dsp:cNvSpPr/>
      </dsp:nvSpPr>
      <dsp:spPr>
        <a:xfrm>
          <a:off x="8437" y="6"/>
          <a:ext cx="2451840" cy="1471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/>
            <a:t>Material de trabajo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/>
            <a:t>Se encuentra en el ava (ambos informes)</a:t>
          </a:r>
        </a:p>
      </dsp:txBody>
      <dsp:txXfrm>
        <a:off x="8437" y="6"/>
        <a:ext cx="2451840" cy="1471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9A265-AA55-49C5-98D6-7067C1643B50}">
      <dsp:nvSpPr>
        <dsp:cNvPr id="0" name=""/>
        <dsp:cNvSpPr/>
      </dsp:nvSpPr>
      <dsp:spPr>
        <a:xfrm>
          <a:off x="952696" y="1037"/>
          <a:ext cx="3717440" cy="22304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Entrega documentación completa </a:t>
          </a:r>
          <a:endParaRPr lang="es-ES" sz="4200" kern="1200" dirty="0"/>
        </a:p>
      </dsp:txBody>
      <dsp:txXfrm>
        <a:off x="952696" y="1037"/>
        <a:ext cx="3717440" cy="2230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9A265-AA55-49C5-98D6-7067C1643B50}">
      <dsp:nvSpPr>
        <dsp:cNvPr id="0" name=""/>
        <dsp:cNvSpPr/>
      </dsp:nvSpPr>
      <dsp:spPr>
        <a:xfrm>
          <a:off x="952696" y="1037"/>
          <a:ext cx="3717440" cy="223046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Semana 18 de noviembre y 23 de noviembre </a:t>
          </a:r>
          <a:endParaRPr lang="es-ES" sz="4200" kern="1200" dirty="0"/>
        </a:p>
      </dsp:txBody>
      <dsp:txXfrm>
        <a:off x="952696" y="1037"/>
        <a:ext cx="3717440" cy="2230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858E-D81E-4F49-91EA-F50C0BB9630E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25 al 30 de noviembre</a:t>
          </a:r>
          <a:endParaRPr lang="es-E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retroalimentación</a:t>
          </a:r>
          <a:endParaRPr lang="es-ES" sz="2300" kern="1200" dirty="0"/>
        </a:p>
      </dsp:txBody>
      <dsp:txXfrm>
        <a:off x="61079" y="1753222"/>
        <a:ext cx="3266359" cy="1912222"/>
      </dsp:txXfrm>
    </dsp:sp>
    <dsp:sp modelId="{EBD41EF2-10C6-4D1B-9DC0-A3E1A73B2C36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3725465" y="2457463"/>
        <a:ext cx="502384" cy="503739"/>
      </dsp:txXfrm>
    </dsp:sp>
    <dsp:sp modelId="{3A4E4AEE-EBBD-4C6C-B924-D890DB89EA9E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Presentaciones ante la comisión</a:t>
          </a:r>
          <a:endParaRPr lang="es-E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Semana del 02 al 07 de diciembre</a:t>
          </a:r>
          <a:endParaRPr lang="es-ES" sz="2300" kern="1200" dirty="0"/>
        </a:p>
      </dsp:txBody>
      <dsp:txXfrm>
        <a:off x="4800560" y="1753222"/>
        <a:ext cx="3266359" cy="19122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60BED-60CC-4EE9-AC5C-D7BB661815F2}">
      <dsp:nvSpPr>
        <dsp:cNvPr id="0" name=""/>
        <dsp:cNvSpPr/>
      </dsp:nvSpPr>
      <dsp:spPr>
        <a:xfrm>
          <a:off x="0" y="270933"/>
          <a:ext cx="8128000" cy="48768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>
              <a:solidFill>
                <a:schemeClr val="tx1"/>
              </a:solidFill>
            </a:rPr>
            <a:t>Preguntas</a:t>
          </a:r>
        </a:p>
      </dsp:txBody>
      <dsp:txXfrm>
        <a:off x="0" y="270933"/>
        <a:ext cx="8128000" cy="487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E645-56AB-2803-981D-4D419C7D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5D2BB-8FBA-DC90-F1F6-C98F21B7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07DF8-EF07-0628-0653-67866FFF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340D4-0514-A24E-0A9F-DFC91A9A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45683-292F-F1E3-FEB8-8873B6D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3695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8AC30-A836-970F-4850-9F012DBC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7279F-4EAA-FBDB-7579-7EA2029A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1B2E7-A426-A6AA-9041-5EF6124A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387CD-F6BB-3C3C-FE06-A46228FD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7BA12-F8DE-47EB-5240-69989D3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06208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70078D-1C3B-1996-998E-8DCA02E1B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AC4CD-E2F4-56F2-BB94-C1E2995A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8EC30-F82C-E030-5606-4926758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670E5-5EEB-9925-2C6B-95019841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EC1DC-E5BA-7445-9866-5B8477B8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0569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FA58-DDC9-F471-9740-BB3241D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7DF8E-025D-010A-4A07-C127AF61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46E69-AFCE-6A40-7CF2-4724D52B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BC85E-1369-F9F6-208E-21577D1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07D44-7077-BFD4-7F54-6AC613E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6782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C751-DAFF-1C51-E292-A9065202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31D8C-4D70-A90F-151F-55909187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B1CE-822B-2AA9-E19F-D7D4D68A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040C8-639E-2EBE-188F-BCE4DCF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2B73D-C14B-526A-0A9E-4A138733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1520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2284-CF5E-44FE-AC86-724C2F36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74BD4-706F-F4EA-ED3D-658B2C45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D1544A-B092-BABE-9F02-8B7BE17B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DC4BC-3829-0FA2-B2FE-4711F20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980A-E187-7F01-D3CA-7FAE725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98CB8-7351-B6E7-AB9B-5CD20DEE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339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FA8B-0F52-D0E0-B117-92B10EE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7F477-D82D-FDD5-4E42-678159E6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1938D8-4542-226B-6130-4AA9D5B3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0495A5-B073-6978-3148-2D48B042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9E4B6-1B98-21A7-3032-1B8B039B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03D75C-3273-EA2A-09A3-0034AAA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C0BA83-84BB-048A-34F3-B4AD96D4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8705A1-F9AF-0744-C117-4E82CCD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39458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DC01F-2DE2-3853-3FE2-E95E619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1E8A98-45AC-DEA2-57D8-C69B316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12159F-9F7E-8752-2586-5B77D382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D18FEB-13BB-7C20-4FC2-22FFBD2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21760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C6EB81-DB98-0DDC-B4BC-A373E8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61FBF9-27E1-F41C-1CBE-33C759F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E6A7B2-FEF5-39AA-89E0-455C5F4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6393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2F18-14D6-EB31-DB4B-B73A2662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3A081-BD44-3596-9B71-30214DC8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69ED6-F941-AB8F-0C21-66214E9B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2986B-1C73-EBCB-9DD3-3FFB553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C4B95-6A83-2D90-9313-512D9E9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23E52-8412-DEA7-4A29-08B9367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2592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E544-9730-AF9F-5670-0008C67C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B7256-B8A6-0959-463D-294A997B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204E4-B940-618C-644C-BD0BDAE5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54C28-E73F-6B05-785E-82F61B8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D7FF5-FB4F-B852-256D-78F6CC7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CD41D-1BDD-6FB0-AD72-89B50A6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66818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F25DE0-F73E-C888-BBFD-517E748E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5E180-B98E-446A-26F0-FD2FFDE7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78FBA-E002-C9B8-B35C-1F9581FF6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14D4-E637-474F-BBF1-DE7CED757E41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8D367-AD90-C2E0-E95A-93C89ED6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66F73-08B4-64D2-554C-36385322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3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7.png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microsoft.com/office/2007/relationships/hdphoto" Target="../media/hdphoto1.wdp"/><Relationship Id="rId4" Type="http://schemas.openxmlformats.org/officeDocument/2006/relationships/diagramData" Target="../diagrams/data8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9728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29389384"/>
              </p:ext>
            </p:extLst>
          </p:nvPr>
        </p:nvGraphicFramePr>
        <p:xfrm>
          <a:off x="561704" y="809896"/>
          <a:ext cx="9142548" cy="389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82649246"/>
              </p:ext>
            </p:extLst>
          </p:nvPr>
        </p:nvGraphicFramePr>
        <p:xfrm>
          <a:off x="7113452" y="4712312"/>
          <a:ext cx="4577806" cy="171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493531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343424"/>
              </p:ext>
            </p:extLst>
          </p:nvPr>
        </p:nvGraphicFramePr>
        <p:xfrm>
          <a:off x="829889" y="1840585"/>
          <a:ext cx="8693849" cy="279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2</a:t>
              </a:r>
              <a:r>
                <a:rPr lang="es-ES" sz="4000" b="1" dirty="0">
                  <a:solidFill>
                    <a:schemeClr val="tx1"/>
                  </a:solidFill>
                </a:rPr>
                <a:t> - 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(50</a:t>
              </a:r>
              <a:r>
                <a:rPr lang="es-ES" sz="4000" b="1" dirty="0">
                  <a:solidFill>
                    <a:schemeClr val="tx1"/>
                  </a:solidFill>
                </a:rPr>
                <a:t>%)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73699129"/>
              </p:ext>
            </p:extLst>
          </p:nvPr>
        </p:nvGraphicFramePr>
        <p:xfrm>
          <a:off x="9523738" y="2779942"/>
          <a:ext cx="2468716" cy="147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889" y="4977885"/>
            <a:ext cx="1058704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27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659222" y="221959"/>
            <a:ext cx="11358607" cy="1588582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</a:t>
              </a:r>
              <a:r>
                <a:rPr lang="es-ES" sz="4000" b="1" kern="1200" dirty="0" smtClean="0">
                  <a:solidFill>
                    <a:schemeClr val="tx1"/>
                  </a:solidFill>
                </a:rPr>
                <a:t>2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4000" b="1" dirty="0">
                  <a:solidFill>
                    <a:schemeClr val="tx1"/>
                  </a:solidFill>
                </a:rPr>
                <a:t>- 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(50%) </a:t>
              </a:r>
            </a:p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 smtClean="0">
                  <a:solidFill>
                    <a:schemeClr val="bg1"/>
                  </a:solidFill>
                </a:rPr>
                <a:t>Fecha de entrega: </a:t>
              </a:r>
              <a:r>
                <a:rPr lang="es-ES" sz="4000" b="1" kern="1200" dirty="0" smtClean="0">
                  <a:solidFill>
                    <a:schemeClr val="tx1"/>
                  </a:solidFill>
                </a:rPr>
                <a:t>23 de octubre - GitHub 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3" y="1967297"/>
            <a:ext cx="9490619" cy="35007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49" y="5594749"/>
            <a:ext cx="9942577" cy="9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67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659222" y="221959"/>
            <a:ext cx="11306355" cy="150233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</a:t>
              </a:r>
              <a:r>
                <a:rPr lang="es-ES" sz="4000" b="1" kern="1200" dirty="0" smtClean="0">
                  <a:solidFill>
                    <a:schemeClr val="tx1"/>
                  </a:solidFill>
                </a:rPr>
                <a:t>2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4000" b="1" dirty="0">
                  <a:solidFill>
                    <a:schemeClr val="tx1"/>
                  </a:solidFill>
                </a:rPr>
                <a:t>- 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(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50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%)</a:t>
              </a:r>
            </a:p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 smtClean="0">
                  <a:solidFill>
                    <a:schemeClr val="bg1"/>
                  </a:solidFill>
                </a:rPr>
                <a:t>Fecha de entrega: </a:t>
              </a:r>
              <a:r>
                <a:rPr lang="es-ES" sz="4000" b="1" kern="1200" dirty="0" smtClean="0">
                  <a:solidFill>
                    <a:schemeClr val="tx1"/>
                  </a:solidFill>
                </a:rPr>
                <a:t>13 de noviembre - GitHub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73" y="1946256"/>
            <a:ext cx="5267325" cy="4651001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28471105"/>
              </p:ext>
            </p:extLst>
          </p:nvPr>
        </p:nvGraphicFramePr>
        <p:xfrm>
          <a:off x="6342743" y="2926079"/>
          <a:ext cx="5622834" cy="223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166064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659222" y="221959"/>
            <a:ext cx="11306355" cy="150233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dirty="0" smtClean="0"/>
                <a:t>Fechas de presentación Final  Fase 2</a:t>
              </a:r>
              <a:endParaRPr lang="es-ES" sz="4000" b="1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67065165"/>
              </p:ext>
            </p:extLst>
          </p:nvPr>
        </p:nvGraphicFramePr>
        <p:xfrm>
          <a:off x="3325213" y="2142304"/>
          <a:ext cx="5622834" cy="223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646648"/>
              </p:ext>
            </p:extLst>
          </p:nvPr>
        </p:nvGraphicFramePr>
        <p:xfrm>
          <a:off x="2032000" y="30317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3309442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34385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 descr="4 errores que no puedes cometer cuando te hacen una pregunta ...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46" y="4074597"/>
            <a:ext cx="4872445" cy="2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33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114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enrique</dc:creator>
  <cp:lastModifiedBy>CETECOM</cp:lastModifiedBy>
  <cp:revision>30</cp:revision>
  <dcterms:created xsi:type="dcterms:W3CDTF">2023-07-21T16:02:49Z</dcterms:created>
  <dcterms:modified xsi:type="dcterms:W3CDTF">2024-09-25T18:48:23Z</dcterms:modified>
</cp:coreProperties>
</file>