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7.png" ContentType="image/png"/>
  <Override PartName="/ppt/media/image14.tif" ContentType="image/tiff"/>
  <Override PartName="/ppt/media/image12.tif" ContentType="image/tiff"/>
  <Override PartName="/ppt/media/image16.tif" ContentType="image/tiff"/>
  <Override PartName="/ppt/media/image18.tif" ContentType="image/tiff"/>
  <Override PartName="/ppt/media/image20.tif" ContentType="image/tiff"/>
  <Override PartName="/ppt/media/image22.tif" ContentType="image/tiff"/>
  <Override PartName="/ppt/media/image24.tif" ContentType="image/tiff"/>
  <Override PartName="/ppt/media/image26.tif" ContentType="image/tiff"/>
  <Override PartName="/ppt/media/image28.tif" ContentType="image/tiff"/>
  <Override PartName="/ppt/media/image31.tif" ContentType="image/tiff"/>
  <Override PartName="/ppt/media/image33.tif" ContentType="image/tiff"/>
  <Override PartName="/ppt/media/image10.tif" ContentType="image/tiff"/>
  <Override PartName="/ppt/media/image35.tif" ContentType="image/tiff"/>
  <Override PartName="/ppt/media/image38.png" ContentType="image/png"/>
  <Override PartName="/ppt/media/image13.png" ContentType="image/png"/>
  <Override PartName="/ppt/media/image15.png" ContentType="image/png"/>
  <Override PartName="/ppt/media/image17.png" ContentType="image/png"/>
  <Override PartName="/ppt/media/image19.png" ContentType="image/png"/>
  <Override PartName="/ppt/media/image21.png" ContentType="image/png"/>
  <Override PartName="/ppt/media/image23.png" ContentType="image/png"/>
  <Override PartName="/ppt/media/image25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4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.png" ContentType="image/png"/>
  <Override PartName="/ppt/media/image32.png" ContentType="image/png"/>
  <Override PartName="/ppt/media/image2.tif" ContentType="image/tiff"/>
  <Override PartName="/ppt/media/image11.png" ContentType="image/png"/>
  <Override PartName="/ppt/media/image36.png" ContentType="image/png"/>
  <Override PartName="/ppt/media/image6.tif" ContentType="image/tiff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2.xml" ContentType="application/vnd.openxmlformats-officedocument.theme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</p:sldIdLst>
  <p:sldSz cx="13004800" cy="97536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520" cy="100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705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8458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 type="body"/>
          </p:nvPr>
        </p:nvSpPr>
        <p:spPr>
          <a:xfrm>
            <a:off x="95256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74" name="PlaceHolder 6"/>
          <p:cNvSpPr>
            <a:spLocks noGrp="1"/>
          </p:cNvSpPr>
          <p:nvPr>
            <p:ph type="body"/>
          </p:nvPr>
        </p:nvSpPr>
        <p:spPr>
          <a:xfrm>
            <a:off x="4705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75" name="PlaceHolder 7"/>
          <p:cNvSpPr>
            <a:spLocks noGrp="1"/>
          </p:cNvSpPr>
          <p:nvPr>
            <p:ph type="body"/>
          </p:nvPr>
        </p:nvSpPr>
        <p:spPr>
          <a:xfrm>
            <a:off x="8458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520" cy="100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05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458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95256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705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458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4705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8458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13" name="PlaceHolder 5"/>
          <p:cNvSpPr>
            <a:spLocks noGrp="1"/>
          </p:cNvSpPr>
          <p:nvPr>
            <p:ph type="body"/>
          </p:nvPr>
        </p:nvSpPr>
        <p:spPr>
          <a:xfrm>
            <a:off x="95256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14" name="PlaceHolder 6"/>
          <p:cNvSpPr>
            <a:spLocks noGrp="1"/>
          </p:cNvSpPr>
          <p:nvPr>
            <p:ph type="body"/>
          </p:nvPr>
        </p:nvSpPr>
        <p:spPr>
          <a:xfrm>
            <a:off x="4705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15" name="PlaceHolder 7"/>
          <p:cNvSpPr>
            <a:spLocks noGrp="1"/>
          </p:cNvSpPr>
          <p:nvPr>
            <p:ph type="body"/>
          </p:nvPr>
        </p:nvSpPr>
        <p:spPr>
          <a:xfrm>
            <a:off x="8458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520" cy="100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48" name="PlaceHolder 5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4705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8458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 type="body"/>
          </p:nvPr>
        </p:nvSpPr>
        <p:spPr>
          <a:xfrm>
            <a:off x="95256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54" name="PlaceHolder 6"/>
          <p:cNvSpPr>
            <a:spLocks noGrp="1"/>
          </p:cNvSpPr>
          <p:nvPr>
            <p:ph type="body"/>
          </p:nvPr>
        </p:nvSpPr>
        <p:spPr>
          <a:xfrm>
            <a:off x="4705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55" name="PlaceHolder 7"/>
          <p:cNvSpPr>
            <a:spLocks noGrp="1"/>
          </p:cNvSpPr>
          <p:nvPr>
            <p:ph type="body"/>
          </p:nvPr>
        </p:nvSpPr>
        <p:spPr>
          <a:xfrm>
            <a:off x="8458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520" cy="100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90" name="PlaceHolder 5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4705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 type="body"/>
          </p:nvPr>
        </p:nvSpPr>
        <p:spPr>
          <a:xfrm>
            <a:off x="8458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95" name="PlaceHolder 5"/>
          <p:cNvSpPr>
            <a:spLocks noGrp="1"/>
          </p:cNvSpPr>
          <p:nvPr>
            <p:ph type="body"/>
          </p:nvPr>
        </p:nvSpPr>
        <p:spPr>
          <a:xfrm>
            <a:off x="95256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96" name="PlaceHolder 6"/>
          <p:cNvSpPr>
            <a:spLocks noGrp="1"/>
          </p:cNvSpPr>
          <p:nvPr>
            <p:ph type="body"/>
          </p:nvPr>
        </p:nvSpPr>
        <p:spPr>
          <a:xfrm>
            <a:off x="4705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497" name="PlaceHolder 7"/>
          <p:cNvSpPr>
            <a:spLocks noGrp="1"/>
          </p:cNvSpPr>
          <p:nvPr>
            <p:ph type="body"/>
          </p:nvPr>
        </p:nvSpPr>
        <p:spPr>
          <a:xfrm>
            <a:off x="8458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520" cy="100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705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458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95256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705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458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520" cy="100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05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458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95256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05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458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520" cy="100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705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8458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95256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705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8458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520" cy="100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520" cy="100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705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8458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95256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4705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8458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520" cy="100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705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8458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95256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4705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8458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520" cy="100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705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8458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95256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body"/>
          </p:nvPr>
        </p:nvSpPr>
        <p:spPr>
          <a:xfrm>
            <a:off x="4705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 type="body"/>
          </p:nvPr>
        </p:nvSpPr>
        <p:spPr>
          <a:xfrm>
            <a:off x="8458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520" cy="100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4705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8458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body"/>
          </p:nvPr>
        </p:nvSpPr>
        <p:spPr>
          <a:xfrm>
            <a:off x="95256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33" name="PlaceHolder 6"/>
          <p:cNvSpPr>
            <a:spLocks noGrp="1"/>
          </p:cNvSpPr>
          <p:nvPr>
            <p:ph type="body"/>
          </p:nvPr>
        </p:nvSpPr>
        <p:spPr>
          <a:xfrm>
            <a:off x="4705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  <p:sp>
        <p:nvSpPr>
          <p:cNvPr id="334" name="PlaceHolder 7"/>
          <p:cNvSpPr>
            <a:spLocks noGrp="1"/>
          </p:cNvSpPr>
          <p:nvPr>
            <p:ph type="body"/>
          </p:nvPr>
        </p:nvSpPr>
        <p:spPr>
          <a:xfrm>
            <a:off x="8458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800" spc="-1" strike="noStrike">
              <a:latin typeface="Franklin Gothic Book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0" lang="en-US" sz="3600" spc="-1" strike="noStrike"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ti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30.png"/><Relationship Id="rId3" Type="http://schemas.openxmlformats.org/officeDocument/2006/relationships/image" Target="../media/image31.tif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32.png"/><Relationship Id="rId3" Type="http://schemas.openxmlformats.org/officeDocument/2006/relationships/image" Target="../media/image33.tif"/><Relationship Id="rId4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34.png"/><Relationship Id="rId3" Type="http://schemas.openxmlformats.org/officeDocument/2006/relationships/image" Target="../media/image35.tif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43.xml"/><Relationship Id="rId17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tif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ti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1.png"/><Relationship Id="rId3" Type="http://schemas.openxmlformats.org/officeDocument/2006/relationships/image" Target="../media/image12.ti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image" Target="../media/image14.tif"/><Relationship Id="rId4" Type="http://schemas.openxmlformats.org/officeDocument/2006/relationships/image" Target="../media/image15.png"/><Relationship Id="rId5" Type="http://schemas.openxmlformats.org/officeDocument/2006/relationships/image" Target="../media/image16.tif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7.png"/><Relationship Id="rId3" Type="http://schemas.openxmlformats.org/officeDocument/2006/relationships/image" Target="../media/image18.tif"/><Relationship Id="rId4" Type="http://schemas.openxmlformats.org/officeDocument/2006/relationships/image" Target="../media/image19.png"/><Relationship Id="rId5" Type="http://schemas.openxmlformats.org/officeDocument/2006/relationships/image" Target="../media/image20.tif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1.png"/><Relationship Id="rId3" Type="http://schemas.openxmlformats.org/officeDocument/2006/relationships/image" Target="../media/image22.tif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3.png"/><Relationship Id="rId3" Type="http://schemas.openxmlformats.org/officeDocument/2006/relationships/image" Target="../media/image24.tif"/><Relationship Id="rId4" Type="http://schemas.openxmlformats.org/officeDocument/2006/relationships/image" Target="../media/image25.png"/><Relationship Id="rId5" Type="http://schemas.openxmlformats.org/officeDocument/2006/relationships/image" Target="../media/image26.tif"/><Relationship Id="rId6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7.xml"/><Relationship Id="rId9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7.png"/><Relationship Id="rId3" Type="http://schemas.openxmlformats.org/officeDocument/2006/relationships/image" Target="../media/image28.tif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9.xml"/><Relationship Id="rId8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asted-image.png" descr=""/>
          <p:cNvPicPr/>
          <p:nvPr/>
        </p:nvPicPr>
        <p:blipFill>
          <a:blip r:embed="rId2"/>
          <a:stretch/>
        </p:blipFill>
        <p:spPr>
          <a:xfrm>
            <a:off x="12608280" y="9347400"/>
            <a:ext cx="370800" cy="369000"/>
          </a:xfrm>
          <a:prstGeom prst="rect">
            <a:avLst/>
          </a:prstGeom>
          <a:ln w="12600">
            <a:noFill/>
          </a:ln>
        </p:spPr>
      </p:pic>
      <p:pic>
        <p:nvPicPr>
          <p:cNvPr id="1" name="pasted-image.tif" descr=""/>
          <p:cNvPicPr/>
          <p:nvPr/>
        </p:nvPicPr>
        <p:blipFill>
          <a:blip r:embed="rId3"/>
          <a:stretch/>
        </p:blipFill>
        <p:spPr>
          <a:xfrm>
            <a:off x="360" y="9307800"/>
            <a:ext cx="13003920" cy="448560"/>
          </a:xfrm>
          <a:prstGeom prst="rect">
            <a:avLst/>
          </a:prstGeom>
          <a:ln w="126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26240" y="3344040"/>
            <a:ext cx="10464480" cy="158184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b="0" lang="en-US" sz="8000" spc="-1" strike="noStrike">
                <a:latin typeface="Franklin Gothic Book"/>
                <a:ea typeface="Franklin Gothic Book"/>
              </a:rPr>
              <a:t>Title Text</a:t>
            </a:r>
            <a:endParaRPr b="0" lang="en-US" sz="8000" spc="-1" strike="noStrike"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2226240" y="5015160"/>
            <a:ext cx="10464480" cy="3479040"/>
          </a:xfrm>
          <a:prstGeom prst="rect">
            <a:avLst/>
          </a:prstGeom>
        </p:spPr>
        <p:txBody>
          <a:bodyPr lIns="0" rIns="0" tIns="0" bIns="0"/>
          <a:p>
            <a:pPr marL="432000" indent="-32400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Franklin Gothic Book"/>
                <a:ea typeface="Franklin Gothic Book"/>
              </a:rPr>
              <a:t>Body Level One</a:t>
            </a:r>
            <a:endParaRPr b="0" lang="en-US" sz="4000" spc="-1" strike="noStrike">
              <a:latin typeface="Franklin Gothic Book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000" spc="-1" strike="noStrike">
                <a:latin typeface="Franklin Gothic Book"/>
                <a:ea typeface="Franklin Gothic Book"/>
              </a:rPr>
              <a:t>Body Level Two</a:t>
            </a:r>
            <a:endParaRPr b="0" lang="en-US" sz="4000" spc="-1" strike="noStrike">
              <a:latin typeface="Franklin Gothic Book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Franklin Gothic Book"/>
                <a:ea typeface="Franklin Gothic Book"/>
              </a:rPr>
              <a:t>Body Level Three</a:t>
            </a:r>
            <a:endParaRPr b="0" lang="en-US" sz="4000" spc="-1" strike="noStrike">
              <a:latin typeface="Franklin Gothic Book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000" spc="-1" strike="noStrike">
                <a:latin typeface="Franklin Gothic Book"/>
                <a:ea typeface="Franklin Gothic Book"/>
              </a:rPr>
              <a:t>Body Level Four</a:t>
            </a:r>
            <a:endParaRPr b="0" lang="en-US" sz="4000" spc="-1" strike="noStrike">
              <a:latin typeface="Franklin Gothic Book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Franklin Gothic Book"/>
                <a:ea typeface="Franklin Gothic Book"/>
              </a:rPr>
              <a:t>Body Level Five</a:t>
            </a:r>
            <a:endParaRPr b="0" lang="en-US" sz="4000" spc="-1" strike="noStrike">
              <a:latin typeface="Franklin Gothic Book"/>
            </a:endParaRPr>
          </a:p>
        </p:txBody>
      </p:sp>
      <p:pic>
        <p:nvPicPr>
          <p:cNvPr id="4" name="pasted-image.png" descr=""/>
          <p:cNvPicPr/>
          <p:nvPr/>
        </p:nvPicPr>
        <p:blipFill>
          <a:blip r:embed="rId4"/>
          <a:stretch/>
        </p:blipFill>
        <p:spPr>
          <a:xfrm>
            <a:off x="9105840" y="164880"/>
            <a:ext cx="3584880" cy="1582920"/>
          </a:xfrm>
          <a:prstGeom prst="rect">
            <a:avLst/>
          </a:prstGeom>
          <a:ln w="12600">
            <a:noFill/>
          </a:ln>
        </p:spPr>
      </p:pic>
      <p:pic>
        <p:nvPicPr>
          <p:cNvPr id="5" name="pasted-image.png" descr=""/>
          <p:cNvPicPr/>
          <p:nvPr/>
        </p:nvPicPr>
        <p:blipFill>
          <a:blip r:embed="rId5"/>
          <a:stretch/>
        </p:blipFill>
        <p:spPr>
          <a:xfrm>
            <a:off x="11110320" y="7959960"/>
            <a:ext cx="1580400" cy="1582920"/>
          </a:xfrm>
          <a:prstGeom prst="rect">
            <a:avLst/>
          </a:prstGeom>
          <a:ln w="126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pasted-image.png" descr=""/>
          <p:cNvPicPr/>
          <p:nvPr/>
        </p:nvPicPr>
        <p:blipFill>
          <a:blip r:embed="rId2"/>
          <a:stretch/>
        </p:blipFill>
        <p:spPr>
          <a:xfrm>
            <a:off x="12608280" y="9347400"/>
            <a:ext cx="370800" cy="369000"/>
          </a:xfrm>
          <a:prstGeom prst="rect">
            <a:avLst/>
          </a:prstGeom>
          <a:ln w="12600">
            <a:noFill/>
          </a:ln>
        </p:spPr>
      </p:pic>
      <p:pic>
        <p:nvPicPr>
          <p:cNvPr id="377" name="pasted-image.tif" descr=""/>
          <p:cNvPicPr/>
          <p:nvPr/>
        </p:nvPicPr>
        <p:blipFill>
          <a:blip r:embed="rId3"/>
          <a:stretch/>
        </p:blipFill>
        <p:spPr>
          <a:xfrm>
            <a:off x="360" y="9307800"/>
            <a:ext cx="13003920" cy="448560"/>
          </a:xfrm>
          <a:prstGeom prst="rect">
            <a:avLst/>
          </a:prstGeom>
          <a:ln w="12600">
            <a:noFill/>
          </a:ln>
        </p:spPr>
      </p:pic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latin typeface="Franklin Gothic Book"/>
                <a:ea typeface="Franklin Gothic Book"/>
              </a:rPr>
              <a:t>Title Text</a:t>
            </a:r>
            <a:endParaRPr b="0" lang="en-US" sz="8000" spc="-1" strike="noStrike">
              <a:latin typeface="Franklin Gothic Book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Click to edit the outline text format</a:t>
            </a:r>
            <a:endParaRPr b="0" lang="en-US" sz="3600" spc="-1" strike="noStrike">
              <a:latin typeface="Franklin Gothic Book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Franklin Gothic Book"/>
              </a:rPr>
              <a:t>Second Outline Level</a:t>
            </a:r>
            <a:endParaRPr b="0" lang="en-US" sz="3600" spc="-1" strike="noStrike">
              <a:latin typeface="Franklin Gothic Book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Third Outline Level</a:t>
            </a:r>
            <a:endParaRPr b="0" lang="en-US" sz="3600" spc="-1" strike="noStrike">
              <a:latin typeface="Franklin Gothic Book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Franklin Gothic Book"/>
              </a:rPr>
              <a:t>Fourth Outline Level</a:t>
            </a:r>
            <a:endParaRPr b="0" lang="en-US" sz="3600" spc="-1" strike="noStrike">
              <a:latin typeface="Franklin Gothic Book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Franklin Gothic Book"/>
              </a:rPr>
              <a:t>Fifth Outline Level</a:t>
            </a:r>
            <a:endParaRPr b="0" lang="en-US" sz="2000" spc="-1" strike="noStrike">
              <a:latin typeface="Franklin Gothic Book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Franklin Gothic Book"/>
              </a:rPr>
              <a:t>Sixth Outline Level</a:t>
            </a:r>
            <a:endParaRPr b="0" lang="en-US" sz="2000" spc="-1" strike="noStrike">
              <a:latin typeface="Franklin Gothic Book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Franklin Gothic Book"/>
              </a:rPr>
              <a:t>Seventh Outline Level</a:t>
            </a:r>
            <a:endParaRPr b="0" lang="en-US" sz="2000" spc="-1" strike="noStrike"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pasted-image.png" descr=""/>
          <p:cNvPicPr/>
          <p:nvPr/>
        </p:nvPicPr>
        <p:blipFill>
          <a:blip r:embed="rId2"/>
          <a:stretch/>
        </p:blipFill>
        <p:spPr>
          <a:xfrm>
            <a:off x="12608280" y="9347400"/>
            <a:ext cx="370800" cy="369000"/>
          </a:xfrm>
          <a:prstGeom prst="rect">
            <a:avLst/>
          </a:prstGeom>
          <a:ln w="12600">
            <a:noFill/>
          </a:ln>
        </p:spPr>
      </p:pic>
      <p:pic>
        <p:nvPicPr>
          <p:cNvPr id="417" name="pasted-image.tif" descr=""/>
          <p:cNvPicPr/>
          <p:nvPr/>
        </p:nvPicPr>
        <p:blipFill>
          <a:blip r:embed="rId3"/>
          <a:stretch/>
        </p:blipFill>
        <p:spPr>
          <a:xfrm>
            <a:off x="360" y="9307800"/>
            <a:ext cx="13003920" cy="448560"/>
          </a:xfrm>
          <a:prstGeom prst="rect">
            <a:avLst/>
          </a:prstGeom>
          <a:ln w="12600">
            <a:noFill/>
          </a:ln>
        </p:spPr>
      </p:pic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800" spc="-1" strike="noStrike">
                <a:latin typeface="Franklin Gothic Book"/>
              </a:rPr>
              <a:t>Click to edit the title text format</a:t>
            </a:r>
            <a:endParaRPr b="0" lang="en-US" sz="3800" spc="-1" strike="noStrike">
              <a:latin typeface="Franklin Gothic Book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Click to edit the outline text format</a:t>
            </a:r>
            <a:endParaRPr b="0" lang="en-US" sz="3600" spc="-1" strike="noStrike">
              <a:latin typeface="Franklin Gothic Book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Franklin Gothic Book"/>
              </a:rPr>
              <a:t>Second Outline Level</a:t>
            </a:r>
            <a:endParaRPr b="0" lang="en-US" sz="3600" spc="-1" strike="noStrike">
              <a:latin typeface="Franklin Gothic Book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Third Outline Level</a:t>
            </a:r>
            <a:endParaRPr b="0" lang="en-US" sz="3600" spc="-1" strike="noStrike">
              <a:latin typeface="Franklin Gothic Book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Franklin Gothic Book"/>
              </a:rPr>
              <a:t>Fourth Outline Level</a:t>
            </a:r>
            <a:endParaRPr b="0" lang="en-US" sz="3600" spc="-1" strike="noStrike">
              <a:latin typeface="Franklin Gothic Book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Franklin Gothic Book"/>
              </a:rPr>
              <a:t>Fifth Outline Level</a:t>
            </a:r>
            <a:endParaRPr b="0" lang="en-US" sz="2000" spc="-1" strike="noStrike">
              <a:latin typeface="Franklin Gothic Book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Franklin Gothic Book"/>
              </a:rPr>
              <a:t>Sixth Outline Level</a:t>
            </a:r>
            <a:endParaRPr b="0" lang="en-US" sz="2000" spc="-1" strike="noStrike">
              <a:latin typeface="Franklin Gothic Book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Franklin Gothic Book"/>
              </a:rPr>
              <a:t>Seventh Outline Level</a:t>
            </a:r>
            <a:endParaRPr b="0" lang="en-US" sz="2000" spc="-1" strike="noStrike"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pasted-image.png" descr=""/>
          <p:cNvPicPr/>
          <p:nvPr/>
        </p:nvPicPr>
        <p:blipFill>
          <a:blip r:embed="rId2"/>
          <a:stretch/>
        </p:blipFill>
        <p:spPr>
          <a:xfrm>
            <a:off x="12608280" y="9347400"/>
            <a:ext cx="370800" cy="369000"/>
          </a:xfrm>
          <a:prstGeom prst="rect">
            <a:avLst/>
          </a:prstGeom>
          <a:ln w="12600">
            <a:noFill/>
          </a:ln>
        </p:spPr>
      </p:pic>
      <p:pic>
        <p:nvPicPr>
          <p:cNvPr id="457" name="pasted-image.tif" descr=""/>
          <p:cNvPicPr/>
          <p:nvPr/>
        </p:nvPicPr>
        <p:blipFill>
          <a:blip r:embed="rId3"/>
          <a:stretch/>
        </p:blipFill>
        <p:spPr>
          <a:xfrm>
            <a:off x="360" y="9307800"/>
            <a:ext cx="13003920" cy="448560"/>
          </a:xfrm>
          <a:prstGeom prst="rect">
            <a:avLst/>
          </a:prstGeom>
          <a:ln w="12600">
            <a:noFill/>
          </a:ln>
        </p:spPr>
      </p:pic>
      <p:pic>
        <p:nvPicPr>
          <p:cNvPr id="458" name="pasted-image.tif" descr=""/>
          <p:cNvPicPr/>
          <p:nvPr/>
        </p:nvPicPr>
        <p:blipFill>
          <a:blip r:embed="rId4"/>
          <a:stretch/>
        </p:blipFill>
        <p:spPr>
          <a:xfrm>
            <a:off x="6399000" y="3334320"/>
            <a:ext cx="4801680" cy="2120040"/>
          </a:xfrm>
          <a:prstGeom prst="rect">
            <a:avLst/>
          </a:prstGeom>
          <a:ln w="12600">
            <a:noFill/>
          </a:ln>
        </p:spPr>
      </p:pic>
      <p:pic>
        <p:nvPicPr>
          <p:cNvPr id="459" name="pasted-image.tif" descr=""/>
          <p:cNvPicPr/>
          <p:nvPr/>
        </p:nvPicPr>
        <p:blipFill>
          <a:blip r:embed="rId5"/>
          <a:stretch/>
        </p:blipFill>
        <p:spPr>
          <a:xfrm>
            <a:off x="1803600" y="3334320"/>
            <a:ext cx="2116800" cy="2120040"/>
          </a:xfrm>
          <a:prstGeom prst="rect">
            <a:avLst/>
          </a:prstGeom>
          <a:ln w="12600">
            <a:noFill/>
          </a:ln>
        </p:spPr>
      </p:pic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800" spc="-1" strike="noStrike">
                <a:latin typeface="Franklin Gothic Book"/>
              </a:rPr>
              <a:t>Click to edit the title text format</a:t>
            </a:r>
            <a:endParaRPr b="0" lang="en-US" sz="3800" spc="-1" strike="noStrike">
              <a:latin typeface="Franklin Gothic Book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Click to edit the outline text format</a:t>
            </a:r>
            <a:endParaRPr b="0" lang="en-US" sz="3600" spc="-1" strike="noStrike">
              <a:latin typeface="Franklin Gothic Book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Franklin Gothic Book"/>
              </a:rPr>
              <a:t>Second Outline Level</a:t>
            </a:r>
            <a:endParaRPr b="0" lang="en-US" sz="3600" spc="-1" strike="noStrike">
              <a:latin typeface="Franklin Gothic Book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Third Outline Level</a:t>
            </a:r>
            <a:endParaRPr b="0" lang="en-US" sz="3600" spc="-1" strike="noStrike">
              <a:latin typeface="Franklin Gothic Book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Franklin Gothic Book"/>
              </a:rPr>
              <a:t>Fourth Outline Level</a:t>
            </a:r>
            <a:endParaRPr b="0" lang="en-US" sz="3600" spc="-1" strike="noStrike">
              <a:latin typeface="Franklin Gothic Book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Franklin Gothic Book"/>
              </a:rPr>
              <a:t>Fifth Outline Level</a:t>
            </a:r>
            <a:endParaRPr b="0" lang="en-US" sz="2000" spc="-1" strike="noStrike">
              <a:latin typeface="Franklin Gothic Book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Franklin Gothic Book"/>
              </a:rPr>
              <a:t>Sixth Outline Level</a:t>
            </a:r>
            <a:endParaRPr b="0" lang="en-US" sz="2000" spc="-1" strike="noStrike">
              <a:latin typeface="Franklin Gothic Book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Franklin Gothic Book"/>
              </a:rPr>
              <a:t>Seventh Outline Level</a:t>
            </a:r>
            <a:endParaRPr b="0" lang="en-US" sz="2000" spc="-1" strike="noStrike"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asted-image.png" descr=""/>
          <p:cNvPicPr/>
          <p:nvPr/>
        </p:nvPicPr>
        <p:blipFill>
          <a:blip r:embed="rId2"/>
          <a:stretch/>
        </p:blipFill>
        <p:spPr>
          <a:xfrm>
            <a:off x="12608280" y="9347400"/>
            <a:ext cx="370800" cy="369000"/>
          </a:xfrm>
          <a:prstGeom prst="rect">
            <a:avLst/>
          </a:prstGeom>
          <a:ln w="12600">
            <a:noFill/>
          </a:ln>
        </p:spPr>
      </p:pic>
      <p:pic>
        <p:nvPicPr>
          <p:cNvPr id="43" name="pasted-image.tif" descr=""/>
          <p:cNvPicPr/>
          <p:nvPr/>
        </p:nvPicPr>
        <p:blipFill>
          <a:blip r:embed="rId3"/>
          <a:stretch/>
        </p:blipFill>
        <p:spPr>
          <a:xfrm>
            <a:off x="360" y="9307800"/>
            <a:ext cx="13003920" cy="448560"/>
          </a:xfrm>
          <a:prstGeom prst="rect">
            <a:avLst/>
          </a:prstGeom>
          <a:ln w="1260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70080" y="3345480"/>
            <a:ext cx="10464480" cy="1581840"/>
          </a:xfrm>
          <a:prstGeom prst="rect">
            <a:avLst/>
          </a:prstGeom>
        </p:spPr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0" lang="en-US" sz="8000" spc="-1" strike="noStrike">
                <a:latin typeface="Franklin Gothic Book"/>
                <a:ea typeface="Franklin Gothic Book"/>
              </a:rPr>
              <a:t>Title Text</a:t>
            </a:r>
            <a:endParaRPr b="0" lang="en-US" sz="8000" spc="-1" strike="noStrike">
              <a:latin typeface="Franklin Gothic 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3654000"/>
          </a:xfrm>
          <a:prstGeom prst="rect">
            <a:avLst/>
          </a:prstGeom>
        </p:spPr>
        <p:txBody>
          <a:bodyPr lIns="0" rIns="0" tIns="0" bIns="0"/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Franklin Gothic Book"/>
                <a:ea typeface="Franklin Gothic Book"/>
              </a:rPr>
              <a:t>Body Level One</a:t>
            </a:r>
            <a:endParaRPr b="0" lang="en-US" sz="4000" spc="-1" strike="noStrike">
              <a:latin typeface="Franklin Gothic Book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000" spc="-1" strike="noStrike">
                <a:latin typeface="Franklin Gothic Book"/>
                <a:ea typeface="Franklin Gothic Book"/>
              </a:rPr>
              <a:t>Body Level Two</a:t>
            </a:r>
            <a:endParaRPr b="0" lang="en-US" sz="4000" spc="-1" strike="noStrike">
              <a:latin typeface="Franklin Gothic Book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Franklin Gothic Book"/>
                <a:ea typeface="Franklin Gothic Book"/>
              </a:rPr>
              <a:t>Body Level Three</a:t>
            </a:r>
            <a:endParaRPr b="0" lang="en-US" sz="4000" spc="-1" strike="noStrike">
              <a:latin typeface="Franklin Gothic Book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000" spc="-1" strike="noStrike">
                <a:latin typeface="Franklin Gothic Book"/>
                <a:ea typeface="Franklin Gothic Book"/>
              </a:rPr>
              <a:t>Body Level Four</a:t>
            </a:r>
            <a:endParaRPr b="0" lang="en-US" sz="4000" spc="-1" strike="noStrike">
              <a:latin typeface="Franklin Gothic Book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Franklin Gothic Book"/>
                <a:ea typeface="Franklin Gothic Book"/>
              </a:rPr>
              <a:t>Body Level Five</a:t>
            </a:r>
            <a:endParaRPr b="0" lang="en-US" sz="4000" spc="-1" strike="noStrike">
              <a:latin typeface="Franklin Gothic Book"/>
            </a:endParaRPr>
          </a:p>
        </p:txBody>
      </p:sp>
      <p:pic>
        <p:nvPicPr>
          <p:cNvPr id="46" name="pasted-image.tif" descr=""/>
          <p:cNvPicPr/>
          <p:nvPr/>
        </p:nvPicPr>
        <p:blipFill>
          <a:blip r:embed="rId4"/>
          <a:stretch/>
        </p:blipFill>
        <p:spPr>
          <a:xfrm>
            <a:off x="9130680" y="202680"/>
            <a:ext cx="3584880" cy="1582920"/>
          </a:xfrm>
          <a:prstGeom prst="rect">
            <a:avLst/>
          </a:prstGeom>
          <a:ln w="12600">
            <a:noFill/>
          </a:ln>
        </p:spPr>
      </p:pic>
      <p:pic>
        <p:nvPicPr>
          <p:cNvPr id="47" name="pasted-image.tif" descr=""/>
          <p:cNvPicPr/>
          <p:nvPr/>
        </p:nvPicPr>
        <p:blipFill>
          <a:blip r:embed="rId5"/>
          <a:stretch/>
        </p:blipFill>
        <p:spPr>
          <a:xfrm>
            <a:off x="289080" y="202680"/>
            <a:ext cx="1580400" cy="1582920"/>
          </a:xfrm>
          <a:prstGeom prst="rect">
            <a:avLst/>
          </a:prstGeom>
          <a:ln w="126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asted-image.png" descr=""/>
          <p:cNvPicPr/>
          <p:nvPr/>
        </p:nvPicPr>
        <p:blipFill>
          <a:blip r:embed="rId2"/>
          <a:stretch/>
        </p:blipFill>
        <p:spPr>
          <a:xfrm>
            <a:off x="12608280" y="9347400"/>
            <a:ext cx="370800" cy="369000"/>
          </a:xfrm>
          <a:prstGeom prst="rect">
            <a:avLst/>
          </a:prstGeom>
          <a:ln w="12600">
            <a:noFill/>
          </a:ln>
        </p:spPr>
      </p:pic>
      <p:pic>
        <p:nvPicPr>
          <p:cNvPr id="85" name="pasted-image.tif" descr=""/>
          <p:cNvPicPr/>
          <p:nvPr/>
        </p:nvPicPr>
        <p:blipFill>
          <a:blip r:embed="rId3"/>
          <a:stretch/>
        </p:blipFill>
        <p:spPr>
          <a:xfrm>
            <a:off x="360" y="9307800"/>
            <a:ext cx="13003920" cy="448560"/>
          </a:xfrm>
          <a:prstGeom prst="rect">
            <a:avLst/>
          </a:prstGeom>
          <a:ln w="1260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70080" y="6718320"/>
            <a:ext cx="10464480" cy="1422000"/>
          </a:xfrm>
          <a:prstGeom prst="rect">
            <a:avLst/>
          </a:prstGeom>
        </p:spPr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0" lang="en-US" sz="8000" spc="-1" strike="noStrike">
                <a:latin typeface="Franklin Gothic Book"/>
                <a:ea typeface="Franklin Gothic Book"/>
              </a:rPr>
              <a:t>Title Text</a:t>
            </a:r>
            <a:endParaRPr b="0" lang="en-US" sz="8000" spc="-1" strike="noStrike">
              <a:latin typeface="Franklin Gothic Book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270080" y="8191440"/>
            <a:ext cx="10464480" cy="1422000"/>
          </a:xfrm>
          <a:prstGeom prst="rect">
            <a:avLst/>
          </a:prstGeom>
        </p:spPr>
        <p:txBody>
          <a:bodyPr lIns="0" rIns="0" tIns="0" bIns="0"/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Franklin Gothic Book"/>
                <a:ea typeface="Franklin Gothic Book"/>
              </a:rPr>
              <a:t>Body Level One</a:t>
            </a:r>
            <a:endParaRPr b="0" lang="en-US" sz="3200" spc="-1" strike="noStrike">
              <a:latin typeface="Franklin Gothic Book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latin typeface="Franklin Gothic Book"/>
                <a:ea typeface="Franklin Gothic Book"/>
              </a:rPr>
              <a:t>Body Level Two</a:t>
            </a:r>
            <a:endParaRPr b="0" lang="en-US" sz="3200" spc="-1" strike="noStrike">
              <a:latin typeface="Franklin Gothic Book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Franklin Gothic Book"/>
                <a:ea typeface="Franklin Gothic Book"/>
              </a:rPr>
              <a:t>Body Level Three</a:t>
            </a:r>
            <a:endParaRPr b="0" lang="en-US" sz="3200" spc="-1" strike="noStrike">
              <a:latin typeface="Franklin Gothic Book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latin typeface="Franklin Gothic Book"/>
                <a:ea typeface="Franklin Gothic Book"/>
              </a:rPr>
              <a:t>Body Level Four</a:t>
            </a:r>
            <a:endParaRPr b="0" lang="en-US" sz="3200" spc="-1" strike="noStrike">
              <a:latin typeface="Franklin Gothic Book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Franklin Gothic Book"/>
                <a:ea typeface="Franklin Gothic Book"/>
              </a:rPr>
              <a:t>Body Level Five</a:t>
            </a:r>
            <a:endParaRPr b="0" lang="en-US" sz="3200" spc="-1" strike="noStrike"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asted-image.png" descr=""/>
          <p:cNvPicPr/>
          <p:nvPr/>
        </p:nvPicPr>
        <p:blipFill>
          <a:blip r:embed="rId2"/>
          <a:stretch/>
        </p:blipFill>
        <p:spPr>
          <a:xfrm>
            <a:off x="12608280" y="9347400"/>
            <a:ext cx="370800" cy="369000"/>
          </a:xfrm>
          <a:prstGeom prst="rect">
            <a:avLst/>
          </a:prstGeom>
          <a:ln w="12600">
            <a:noFill/>
          </a:ln>
        </p:spPr>
      </p:pic>
      <p:pic>
        <p:nvPicPr>
          <p:cNvPr id="125" name="pasted-image.tif" descr=""/>
          <p:cNvPicPr/>
          <p:nvPr/>
        </p:nvPicPr>
        <p:blipFill>
          <a:blip r:embed="rId3"/>
          <a:stretch/>
        </p:blipFill>
        <p:spPr>
          <a:xfrm>
            <a:off x="360" y="9307800"/>
            <a:ext cx="13003920" cy="448560"/>
          </a:xfrm>
          <a:prstGeom prst="rect">
            <a:avLst/>
          </a:prstGeom>
          <a:ln w="1260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latin typeface="Franklin Gothic Book"/>
                <a:ea typeface="Franklin Gothic Book"/>
              </a:rPr>
              <a:t>Title Text</a:t>
            </a:r>
            <a:endParaRPr b="0" lang="en-US" sz="8000" spc="-1" strike="noStrike">
              <a:latin typeface="Franklin Gothic Book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 marL="432000" indent="-32400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  <a:ea typeface="Franklin Gothic Book"/>
              </a:rPr>
              <a:t>Body Level One</a:t>
            </a:r>
            <a:endParaRPr b="0" lang="en-US" sz="3600" spc="-1" strike="noStrike">
              <a:latin typeface="Franklin Gothic Book"/>
            </a:endParaRPr>
          </a:p>
          <a:p>
            <a:pPr lvl="1" marL="864000" indent="-32400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Franklin Gothic Book"/>
                <a:ea typeface="Franklin Gothic Book"/>
              </a:rPr>
              <a:t>Body Level Two</a:t>
            </a:r>
            <a:endParaRPr b="0" lang="en-US" sz="3600" spc="-1" strike="noStrike">
              <a:latin typeface="Franklin Gothic Book"/>
            </a:endParaRPr>
          </a:p>
          <a:p>
            <a:pPr lvl="2" marL="1296000" indent="-28800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  <a:ea typeface="Franklin Gothic Book"/>
              </a:rPr>
              <a:t>Body Level Three</a:t>
            </a:r>
            <a:endParaRPr b="0" lang="en-US" sz="3600" spc="-1" strike="noStrike">
              <a:latin typeface="Franklin Gothic Book"/>
            </a:endParaRPr>
          </a:p>
          <a:p>
            <a:pPr lvl="3" marL="1728000" indent="-21600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Franklin Gothic Book"/>
                <a:ea typeface="Franklin Gothic Book"/>
              </a:rPr>
              <a:t>Body Level Four</a:t>
            </a:r>
            <a:endParaRPr b="0" lang="en-US" sz="3600" spc="-1" strike="noStrike">
              <a:latin typeface="Franklin Gothic Book"/>
            </a:endParaRPr>
          </a:p>
          <a:p>
            <a:pPr lvl="4" marL="2160000" indent="-21600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  <a:ea typeface="Franklin Gothic Book"/>
              </a:rPr>
              <a:t>Body Level Five</a:t>
            </a:r>
            <a:endParaRPr b="0" lang="en-US" sz="3600" spc="-1" strike="noStrike">
              <a:latin typeface="Franklin Gothic Book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/>
          </p:nvPr>
        </p:nvSpPr>
        <p:spPr>
          <a:xfrm>
            <a:off x="-2520" y="9341640"/>
            <a:ext cx="373320" cy="355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asted-image.png" descr=""/>
          <p:cNvPicPr/>
          <p:nvPr/>
        </p:nvPicPr>
        <p:blipFill>
          <a:blip r:embed="rId2"/>
          <a:stretch/>
        </p:blipFill>
        <p:spPr>
          <a:xfrm>
            <a:off x="12608280" y="9347400"/>
            <a:ext cx="370800" cy="369000"/>
          </a:xfrm>
          <a:prstGeom prst="rect">
            <a:avLst/>
          </a:prstGeom>
          <a:ln w="12600">
            <a:noFill/>
          </a:ln>
        </p:spPr>
      </p:pic>
      <p:pic>
        <p:nvPicPr>
          <p:cNvPr id="166" name="pasted-image.tif" descr=""/>
          <p:cNvPicPr/>
          <p:nvPr/>
        </p:nvPicPr>
        <p:blipFill>
          <a:blip r:embed="rId3"/>
          <a:stretch/>
        </p:blipFill>
        <p:spPr>
          <a:xfrm>
            <a:off x="360" y="9307800"/>
            <a:ext cx="13003920" cy="448560"/>
          </a:xfrm>
          <a:prstGeom prst="rect">
            <a:avLst/>
          </a:prstGeom>
          <a:ln w="1260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latin typeface="Franklin Gothic Book"/>
                <a:ea typeface="Franklin Gothic Book"/>
              </a:rPr>
              <a:t>Title Text</a:t>
            </a:r>
            <a:endParaRPr b="0" lang="en-US" sz="8000" spc="-1" strike="noStrike">
              <a:latin typeface="Franklin Gothic Book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333760" cy="6286320"/>
          </a:xfrm>
          <a:prstGeom prst="rect">
            <a:avLst/>
          </a:prstGeom>
        </p:spPr>
        <p:txBody>
          <a:bodyPr lIns="0" rIns="0" tIns="0" bIns="0" anchor="ctr"/>
          <a:p>
            <a:pPr marL="432000" indent="-32400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Franklin Gothic Book"/>
                <a:ea typeface="Franklin Gothic Book"/>
              </a:rPr>
              <a:t>Body Level One</a:t>
            </a:r>
            <a:endParaRPr b="0" lang="en-US" sz="2800" spc="-1" strike="noStrike">
              <a:latin typeface="Franklin Gothic Book"/>
            </a:endParaRPr>
          </a:p>
          <a:p>
            <a:pPr lvl="1" marL="864000" indent="-32400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Franklin Gothic Book"/>
                <a:ea typeface="Franklin Gothic Book"/>
              </a:rPr>
              <a:t>Body Level Two</a:t>
            </a:r>
            <a:endParaRPr b="0" lang="en-US" sz="2800" spc="-1" strike="noStrike">
              <a:latin typeface="Franklin Gothic Book"/>
            </a:endParaRPr>
          </a:p>
          <a:p>
            <a:pPr lvl="2" marL="1296000" indent="-28800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Franklin Gothic Book"/>
                <a:ea typeface="Franklin Gothic Book"/>
              </a:rPr>
              <a:t>Body Level Three</a:t>
            </a:r>
            <a:endParaRPr b="0" lang="en-US" sz="2800" spc="-1" strike="noStrike">
              <a:latin typeface="Franklin Gothic Book"/>
            </a:endParaRPr>
          </a:p>
          <a:p>
            <a:pPr lvl="3" marL="1728000" indent="-21600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Franklin Gothic Book"/>
                <a:ea typeface="Franklin Gothic Book"/>
              </a:rPr>
              <a:t>Body Level Four</a:t>
            </a:r>
            <a:endParaRPr b="0" lang="en-US" sz="2800" spc="-1" strike="noStrike">
              <a:latin typeface="Franklin Gothic Book"/>
            </a:endParaRPr>
          </a:p>
          <a:p>
            <a:pPr lvl="4" marL="2160000" indent="-21600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Franklin Gothic Book"/>
                <a:ea typeface="Franklin Gothic Book"/>
              </a:rPr>
              <a:t>Body Level Five</a:t>
            </a:r>
            <a:endParaRPr b="0" lang="en-US" sz="2800" spc="-1" strike="noStrike">
              <a:latin typeface="Franklin Gothic Book"/>
            </a:endParaRPr>
          </a:p>
        </p:txBody>
      </p:sp>
      <p:pic>
        <p:nvPicPr>
          <p:cNvPr id="169" name="pasted-image.tif" descr=""/>
          <p:cNvPicPr/>
          <p:nvPr/>
        </p:nvPicPr>
        <p:blipFill>
          <a:blip r:embed="rId4"/>
          <a:stretch/>
        </p:blipFill>
        <p:spPr>
          <a:xfrm>
            <a:off x="12608280" y="9347400"/>
            <a:ext cx="370800" cy="369000"/>
          </a:xfrm>
          <a:prstGeom prst="rect">
            <a:avLst/>
          </a:prstGeom>
          <a:ln w="12600">
            <a:noFill/>
          </a:ln>
        </p:spPr>
      </p:pic>
      <p:pic>
        <p:nvPicPr>
          <p:cNvPr id="170" name="pasted-image.tif" descr=""/>
          <p:cNvPicPr/>
          <p:nvPr/>
        </p:nvPicPr>
        <p:blipFill>
          <a:blip r:embed="rId5"/>
          <a:stretch/>
        </p:blipFill>
        <p:spPr>
          <a:xfrm>
            <a:off x="360" y="9307800"/>
            <a:ext cx="13003920" cy="448560"/>
          </a:xfrm>
          <a:prstGeom prst="rect">
            <a:avLst/>
          </a:prstGeom>
          <a:ln w="12600">
            <a:noFill/>
          </a:ln>
        </p:spPr>
      </p:pic>
      <p:sp>
        <p:nvSpPr>
          <p:cNvPr id="171" name="PlaceHolder 3"/>
          <p:cNvSpPr>
            <a:spLocks noGrp="1"/>
          </p:cNvSpPr>
          <p:nvPr>
            <p:ph type="sldNum"/>
          </p:nvPr>
        </p:nvSpPr>
        <p:spPr>
          <a:xfrm>
            <a:off x="-2520" y="9341640"/>
            <a:ext cx="373320" cy="355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asted-image.png" descr=""/>
          <p:cNvPicPr/>
          <p:nvPr/>
        </p:nvPicPr>
        <p:blipFill>
          <a:blip r:embed="rId2"/>
          <a:stretch/>
        </p:blipFill>
        <p:spPr>
          <a:xfrm>
            <a:off x="12608280" y="9347400"/>
            <a:ext cx="370800" cy="369000"/>
          </a:xfrm>
          <a:prstGeom prst="rect">
            <a:avLst/>
          </a:prstGeom>
          <a:ln w="12600">
            <a:noFill/>
          </a:ln>
        </p:spPr>
      </p:pic>
      <p:pic>
        <p:nvPicPr>
          <p:cNvPr id="209" name="pasted-image.tif" descr=""/>
          <p:cNvPicPr/>
          <p:nvPr/>
        </p:nvPicPr>
        <p:blipFill>
          <a:blip r:embed="rId3"/>
          <a:stretch/>
        </p:blipFill>
        <p:spPr>
          <a:xfrm>
            <a:off x="360" y="9307800"/>
            <a:ext cx="13003920" cy="448560"/>
          </a:xfrm>
          <a:prstGeom prst="rect">
            <a:avLst/>
          </a:prstGeom>
          <a:ln w="12600">
            <a:noFill/>
          </a:ln>
        </p:spPr>
      </p:pic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952560" y="635040"/>
            <a:ext cx="5333760" cy="3987360"/>
          </a:xfrm>
          <a:prstGeom prst="rect">
            <a:avLst/>
          </a:prstGeom>
        </p:spPr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latin typeface="Franklin Gothic Book"/>
                <a:ea typeface="Franklin Gothic Book"/>
              </a:rPr>
              <a:t>Title Text</a:t>
            </a:r>
            <a:endParaRPr b="0" lang="en-US" sz="6000" spc="-1" strike="noStrike">
              <a:latin typeface="Franklin Gothic Book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952560" y="4762440"/>
            <a:ext cx="5333760" cy="4101840"/>
          </a:xfrm>
          <a:prstGeom prst="rect">
            <a:avLst/>
          </a:prstGeom>
        </p:spPr>
        <p:txBody>
          <a:bodyPr lIns="0" rIns="0" tIns="0" bIns="0"/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Franklin Gothic Book"/>
                <a:ea typeface="Franklin Gothic Book"/>
              </a:rPr>
              <a:t>Body Level One</a:t>
            </a:r>
            <a:endParaRPr b="0" lang="en-US" sz="3200" spc="-1" strike="noStrike">
              <a:latin typeface="Franklin Gothic Book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latin typeface="Franklin Gothic Book"/>
                <a:ea typeface="Franklin Gothic Book"/>
              </a:rPr>
              <a:t>Body Level Two</a:t>
            </a:r>
            <a:endParaRPr b="0" lang="en-US" sz="3200" spc="-1" strike="noStrike">
              <a:latin typeface="Franklin Gothic Book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Franklin Gothic Book"/>
                <a:ea typeface="Franklin Gothic Book"/>
              </a:rPr>
              <a:t>Body Level Three</a:t>
            </a:r>
            <a:endParaRPr b="0" lang="en-US" sz="3200" spc="-1" strike="noStrike">
              <a:latin typeface="Franklin Gothic Book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latin typeface="Franklin Gothic Book"/>
                <a:ea typeface="Franklin Gothic Book"/>
              </a:rPr>
              <a:t>Body Level Four</a:t>
            </a:r>
            <a:endParaRPr b="0" lang="en-US" sz="3200" spc="-1" strike="noStrike">
              <a:latin typeface="Franklin Gothic Book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Franklin Gothic Book"/>
                <a:ea typeface="Franklin Gothic Book"/>
              </a:rPr>
              <a:t>Body Level Five</a:t>
            </a:r>
            <a:endParaRPr b="0" lang="en-US" sz="3200" spc="-1" strike="noStrike">
              <a:latin typeface="Franklin Gothic Book"/>
            </a:endParaRPr>
          </a:p>
        </p:txBody>
      </p:sp>
      <p:pic>
        <p:nvPicPr>
          <p:cNvPr id="212" name="pasted-image.tif" descr=""/>
          <p:cNvPicPr/>
          <p:nvPr/>
        </p:nvPicPr>
        <p:blipFill>
          <a:blip r:embed="rId4"/>
          <a:stretch/>
        </p:blipFill>
        <p:spPr>
          <a:xfrm>
            <a:off x="12608280" y="9347400"/>
            <a:ext cx="370800" cy="369000"/>
          </a:xfrm>
          <a:prstGeom prst="rect">
            <a:avLst/>
          </a:prstGeom>
          <a:ln w="12600">
            <a:noFill/>
          </a:ln>
        </p:spPr>
      </p:pic>
      <p:pic>
        <p:nvPicPr>
          <p:cNvPr id="213" name="pasted-image.tif" descr=""/>
          <p:cNvPicPr/>
          <p:nvPr/>
        </p:nvPicPr>
        <p:blipFill>
          <a:blip r:embed="rId5"/>
          <a:stretch/>
        </p:blipFill>
        <p:spPr>
          <a:xfrm>
            <a:off x="360" y="9307800"/>
            <a:ext cx="13003920" cy="448560"/>
          </a:xfrm>
          <a:prstGeom prst="rect">
            <a:avLst/>
          </a:prstGeom>
          <a:ln w="12600">
            <a:noFill/>
          </a:ln>
        </p:spPr>
      </p:pic>
      <p:sp>
        <p:nvSpPr>
          <p:cNvPr id="214" name="PlaceHolder 3"/>
          <p:cNvSpPr>
            <a:spLocks noGrp="1"/>
          </p:cNvSpPr>
          <p:nvPr>
            <p:ph type="sldNum"/>
          </p:nvPr>
        </p:nvSpPr>
        <p:spPr>
          <a:xfrm>
            <a:off x="-2160" y="9341640"/>
            <a:ext cx="373320" cy="355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asted-image.png" descr=""/>
          <p:cNvPicPr/>
          <p:nvPr/>
        </p:nvPicPr>
        <p:blipFill>
          <a:blip r:embed="rId2"/>
          <a:stretch/>
        </p:blipFill>
        <p:spPr>
          <a:xfrm>
            <a:off x="12608280" y="9347400"/>
            <a:ext cx="370800" cy="369000"/>
          </a:xfrm>
          <a:prstGeom prst="rect">
            <a:avLst/>
          </a:prstGeom>
          <a:ln w="12600">
            <a:noFill/>
          </a:ln>
        </p:spPr>
      </p:pic>
      <p:pic>
        <p:nvPicPr>
          <p:cNvPr id="252" name="pasted-image.tif" descr=""/>
          <p:cNvPicPr/>
          <p:nvPr/>
        </p:nvPicPr>
        <p:blipFill>
          <a:blip r:embed="rId3"/>
          <a:stretch/>
        </p:blipFill>
        <p:spPr>
          <a:xfrm>
            <a:off x="360" y="9307800"/>
            <a:ext cx="13003920" cy="448560"/>
          </a:xfrm>
          <a:prstGeom prst="rect">
            <a:avLst/>
          </a:prstGeom>
          <a:ln w="12600">
            <a:noFill/>
          </a:ln>
        </p:spPr>
      </p:pic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952560" y="1270080"/>
            <a:ext cx="11099520" cy="7213320"/>
          </a:xfrm>
          <a:prstGeom prst="rect">
            <a:avLst/>
          </a:prstGeom>
        </p:spPr>
        <p:txBody>
          <a:bodyPr lIns="0" rIns="0" tIns="0" bIns="0" anchor="ctr"/>
          <a:p>
            <a:pPr marL="432000" indent="-32400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  <a:ea typeface="Franklin Gothic Book"/>
              </a:rPr>
              <a:t>Body Level One</a:t>
            </a:r>
            <a:endParaRPr b="0" lang="en-US" sz="3600" spc="-1" strike="noStrike">
              <a:latin typeface="Franklin Gothic Book"/>
            </a:endParaRPr>
          </a:p>
          <a:p>
            <a:pPr lvl="1" marL="864000" indent="-32400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Franklin Gothic Book"/>
                <a:ea typeface="Franklin Gothic Book"/>
              </a:rPr>
              <a:t>Body Level Two</a:t>
            </a:r>
            <a:endParaRPr b="0" lang="en-US" sz="3600" spc="-1" strike="noStrike">
              <a:latin typeface="Franklin Gothic Book"/>
            </a:endParaRPr>
          </a:p>
          <a:p>
            <a:pPr lvl="2" marL="1296000" indent="-28800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  <a:ea typeface="Franklin Gothic Book"/>
              </a:rPr>
              <a:t>Body Level Three</a:t>
            </a:r>
            <a:endParaRPr b="0" lang="en-US" sz="3600" spc="-1" strike="noStrike">
              <a:latin typeface="Franklin Gothic Book"/>
            </a:endParaRPr>
          </a:p>
          <a:p>
            <a:pPr lvl="3" marL="1728000" indent="-21600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Franklin Gothic Book"/>
                <a:ea typeface="Franklin Gothic Book"/>
              </a:rPr>
              <a:t>Body Level Four</a:t>
            </a:r>
            <a:endParaRPr b="0" lang="en-US" sz="3600" spc="-1" strike="noStrike">
              <a:latin typeface="Franklin Gothic Book"/>
            </a:endParaRPr>
          </a:p>
          <a:p>
            <a:pPr lvl="4" marL="2160000" indent="-21600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  <a:ea typeface="Franklin Gothic Book"/>
              </a:rPr>
              <a:t>Body Level Five</a:t>
            </a:r>
            <a:endParaRPr b="0" lang="en-US" sz="3600" spc="-1" strike="noStrike">
              <a:latin typeface="Franklin Gothic Book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ldNum"/>
          </p:nvPr>
        </p:nvSpPr>
        <p:spPr>
          <a:xfrm>
            <a:off x="-2520" y="9341640"/>
            <a:ext cx="373320" cy="355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800" spc="-1" strike="noStrike">
                <a:latin typeface="Franklin Gothic Book"/>
              </a:rPr>
              <a:t>Click to edit the title text format</a:t>
            </a:r>
            <a:endParaRPr b="0" lang="en-US" sz="3800" spc="-1" strike="noStrike"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asted-image.png" descr=""/>
          <p:cNvPicPr/>
          <p:nvPr/>
        </p:nvPicPr>
        <p:blipFill>
          <a:blip r:embed="rId2"/>
          <a:stretch/>
        </p:blipFill>
        <p:spPr>
          <a:xfrm>
            <a:off x="12608280" y="9347400"/>
            <a:ext cx="370800" cy="369000"/>
          </a:xfrm>
          <a:prstGeom prst="rect">
            <a:avLst/>
          </a:prstGeom>
          <a:ln w="12600">
            <a:noFill/>
          </a:ln>
        </p:spPr>
      </p:pic>
      <p:pic>
        <p:nvPicPr>
          <p:cNvPr id="293" name="pasted-image.tif" descr=""/>
          <p:cNvPicPr/>
          <p:nvPr/>
        </p:nvPicPr>
        <p:blipFill>
          <a:blip r:embed="rId3"/>
          <a:stretch/>
        </p:blipFill>
        <p:spPr>
          <a:xfrm>
            <a:off x="360" y="9307800"/>
            <a:ext cx="13003920" cy="448560"/>
          </a:xfrm>
          <a:prstGeom prst="rect">
            <a:avLst/>
          </a:prstGeom>
          <a:ln w="12600">
            <a:noFill/>
          </a:ln>
        </p:spPr>
      </p:pic>
      <p:pic>
        <p:nvPicPr>
          <p:cNvPr id="294" name="pasted-image.tif" descr=""/>
          <p:cNvPicPr/>
          <p:nvPr/>
        </p:nvPicPr>
        <p:blipFill>
          <a:blip r:embed="rId4"/>
          <a:stretch/>
        </p:blipFill>
        <p:spPr>
          <a:xfrm>
            <a:off x="12608280" y="9347400"/>
            <a:ext cx="370800" cy="369000"/>
          </a:xfrm>
          <a:prstGeom prst="rect">
            <a:avLst/>
          </a:prstGeom>
          <a:ln w="12600">
            <a:noFill/>
          </a:ln>
        </p:spPr>
      </p:pic>
      <p:pic>
        <p:nvPicPr>
          <p:cNvPr id="295" name="pasted-image.tif" descr=""/>
          <p:cNvPicPr/>
          <p:nvPr/>
        </p:nvPicPr>
        <p:blipFill>
          <a:blip r:embed="rId5"/>
          <a:stretch/>
        </p:blipFill>
        <p:spPr>
          <a:xfrm>
            <a:off x="360" y="9307800"/>
            <a:ext cx="13003920" cy="448560"/>
          </a:xfrm>
          <a:prstGeom prst="rect">
            <a:avLst/>
          </a:prstGeom>
          <a:ln w="12600">
            <a:noFill/>
          </a:ln>
        </p:spPr>
      </p:pic>
      <p:sp>
        <p:nvSpPr>
          <p:cNvPr id="296" name="PlaceHolder 1"/>
          <p:cNvSpPr>
            <a:spLocks noGrp="1"/>
          </p:cNvSpPr>
          <p:nvPr>
            <p:ph type="sldNum"/>
          </p:nvPr>
        </p:nvSpPr>
        <p:spPr>
          <a:xfrm>
            <a:off x="-2520" y="9341640"/>
            <a:ext cx="373320" cy="355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800" spc="-1" strike="noStrike">
                <a:latin typeface="Franklin Gothic Book"/>
              </a:rPr>
              <a:t>Click to edit the title text format</a:t>
            </a:r>
            <a:endParaRPr b="0" lang="en-US" sz="3800" spc="-1" strike="noStrike">
              <a:latin typeface="Franklin Gothic Book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Click to edit the outline text format</a:t>
            </a:r>
            <a:endParaRPr b="0" lang="en-US" sz="3600" spc="-1" strike="noStrike">
              <a:latin typeface="Franklin Gothic Book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Franklin Gothic Book"/>
              </a:rPr>
              <a:t>Second Outline Level</a:t>
            </a:r>
            <a:endParaRPr b="0" lang="en-US" sz="3600" spc="-1" strike="noStrike">
              <a:latin typeface="Franklin Gothic Book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Third Outline Level</a:t>
            </a:r>
            <a:endParaRPr b="0" lang="en-US" sz="3600" spc="-1" strike="noStrike">
              <a:latin typeface="Franklin Gothic Book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Franklin Gothic Book"/>
              </a:rPr>
              <a:t>Fourth Outline Level</a:t>
            </a:r>
            <a:endParaRPr b="0" lang="en-US" sz="3600" spc="-1" strike="noStrike">
              <a:latin typeface="Franklin Gothic Book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Franklin Gothic Book"/>
              </a:rPr>
              <a:t>Fifth Outline Level</a:t>
            </a:r>
            <a:endParaRPr b="0" lang="en-US" sz="2000" spc="-1" strike="noStrike">
              <a:latin typeface="Franklin Gothic Book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Franklin Gothic Book"/>
              </a:rPr>
              <a:t>Sixth Outline Level</a:t>
            </a:r>
            <a:endParaRPr b="0" lang="en-US" sz="2000" spc="-1" strike="noStrike">
              <a:latin typeface="Franklin Gothic Book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Franklin Gothic Book"/>
              </a:rPr>
              <a:t>Seventh Outline Level</a:t>
            </a:r>
            <a:endParaRPr b="0" lang="en-US" sz="2000" spc="-1" strike="noStrike"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pasted-image.png" descr=""/>
          <p:cNvPicPr/>
          <p:nvPr/>
        </p:nvPicPr>
        <p:blipFill>
          <a:blip r:embed="rId2"/>
          <a:stretch/>
        </p:blipFill>
        <p:spPr>
          <a:xfrm>
            <a:off x="12608280" y="9347400"/>
            <a:ext cx="370800" cy="369000"/>
          </a:xfrm>
          <a:prstGeom prst="rect">
            <a:avLst/>
          </a:prstGeom>
          <a:ln w="12600">
            <a:noFill/>
          </a:ln>
        </p:spPr>
      </p:pic>
      <p:pic>
        <p:nvPicPr>
          <p:cNvPr id="336" name="pasted-image.tif" descr=""/>
          <p:cNvPicPr/>
          <p:nvPr/>
        </p:nvPicPr>
        <p:blipFill>
          <a:blip r:embed="rId3"/>
          <a:stretch/>
        </p:blipFill>
        <p:spPr>
          <a:xfrm>
            <a:off x="360" y="9307800"/>
            <a:ext cx="13003920" cy="448560"/>
          </a:xfrm>
          <a:prstGeom prst="rect">
            <a:avLst/>
          </a:prstGeom>
          <a:ln w="12600">
            <a:noFill/>
          </a:ln>
        </p:spPr>
      </p:pic>
      <p:pic>
        <p:nvPicPr>
          <p:cNvPr id="337" name="pasted-image.tif" descr=""/>
          <p:cNvPicPr/>
          <p:nvPr/>
        </p:nvPicPr>
        <p:blipFill>
          <a:blip r:embed="rId4"/>
          <a:stretch/>
        </p:blipFill>
        <p:spPr>
          <a:xfrm>
            <a:off x="10756440" y="7539120"/>
            <a:ext cx="2095560" cy="2086200"/>
          </a:xfrm>
          <a:prstGeom prst="rect">
            <a:avLst/>
          </a:prstGeom>
          <a:ln w="12600">
            <a:noFill/>
          </a:ln>
        </p:spPr>
      </p:pic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800" spc="-1" strike="noStrike">
                <a:latin typeface="Franklin Gothic Book"/>
              </a:rPr>
              <a:t>Click to edit the title text format</a:t>
            </a:r>
            <a:endParaRPr b="0" lang="en-US" sz="3800" spc="-1" strike="noStrike">
              <a:latin typeface="Franklin Gothic Book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Click to edit the outline text format</a:t>
            </a:r>
            <a:endParaRPr b="0" lang="en-US" sz="3600" spc="-1" strike="noStrike">
              <a:latin typeface="Franklin Gothic Book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Franklin Gothic Book"/>
              </a:rPr>
              <a:t>Second Outline Level</a:t>
            </a:r>
            <a:endParaRPr b="0" lang="en-US" sz="3600" spc="-1" strike="noStrike">
              <a:latin typeface="Franklin Gothic Book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Third Outline Level</a:t>
            </a:r>
            <a:endParaRPr b="0" lang="en-US" sz="3600" spc="-1" strike="noStrike">
              <a:latin typeface="Franklin Gothic Book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Franklin Gothic Book"/>
              </a:rPr>
              <a:t>Fourth Outline Level</a:t>
            </a:r>
            <a:endParaRPr b="0" lang="en-US" sz="3600" spc="-1" strike="noStrike">
              <a:latin typeface="Franklin Gothic Book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Franklin Gothic Book"/>
              </a:rPr>
              <a:t>Fifth Outline Level</a:t>
            </a:r>
            <a:endParaRPr b="0" lang="en-US" sz="2000" spc="-1" strike="noStrike">
              <a:latin typeface="Franklin Gothic Book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Franklin Gothic Book"/>
              </a:rPr>
              <a:t>Sixth Outline Level</a:t>
            </a:r>
            <a:endParaRPr b="0" lang="en-US" sz="2000" spc="-1" strike="noStrike">
              <a:latin typeface="Franklin Gothic Book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Franklin Gothic Book"/>
              </a:rPr>
              <a:t>Seventh Outline Level</a:t>
            </a:r>
            <a:endParaRPr b="0" lang="en-US" sz="2000" spc="-1" strike="noStrike"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2226240" y="3344040"/>
            <a:ext cx="10464480" cy="15818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b="0" lang="en-US" sz="7600" spc="-1" strike="noStrike">
                <a:latin typeface="Franklin Gothic Book"/>
                <a:ea typeface="Franklin Gothic Book"/>
              </a:rPr>
              <a:t>Simularea interacțiunilor fizice</a:t>
            </a:r>
            <a:endParaRPr b="0" lang="en-US" sz="7600" spc="-1" strike="noStrike">
              <a:latin typeface="Franklin Gothic Book"/>
            </a:endParaRPr>
          </a:p>
        </p:txBody>
      </p:sp>
      <p:sp>
        <p:nvSpPr>
          <p:cNvPr id="499" name="TextShape 2"/>
          <p:cNvSpPr txBox="1"/>
          <p:nvPr/>
        </p:nvSpPr>
        <p:spPr>
          <a:xfrm>
            <a:off x="2226240" y="5035680"/>
            <a:ext cx="10464480" cy="21128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2000" spc="-1" strike="noStrike">
                <a:latin typeface="Franklin Gothic Book"/>
                <a:ea typeface="Franklin Gothic Book"/>
              </a:rPr>
              <a:t>student: Cristian-Andrei Sandu</a:t>
            </a:r>
            <a:endParaRPr b="0" lang="en-US" sz="2000" spc="-1" strike="noStrike">
              <a:latin typeface="Franklin Gothic Book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latin typeface="Franklin Gothic Book"/>
                <a:ea typeface="Franklin Gothic Book"/>
              </a:rPr>
              <a:t>coordonator: prof. dr. ing. Costin-Anton Boiangiu</a:t>
            </a:r>
            <a:endParaRPr b="0" lang="en-US" sz="2000" spc="-1" strike="noStrike">
              <a:latin typeface="Franklin Gothic Book"/>
            </a:endParaRPr>
          </a:p>
          <a:p>
            <a:pPr algn="r">
              <a:lnSpc>
                <a:spcPct val="100000"/>
              </a:lnSpc>
            </a:pPr>
            <a:r>
              <a:rPr b="0" lang="en-US" sz="4000" spc="-1" strike="noStrike">
                <a:latin typeface="Franklin Gothic Book"/>
                <a:ea typeface="Franklin Gothic Book"/>
              </a:rPr>
              <a:t>Septembrie 2018</a:t>
            </a:r>
            <a:endParaRPr b="0" lang="en-US" sz="4000" spc="-1" strike="noStrike">
              <a:latin typeface="Franklin Gothic Book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3858120" y="8402040"/>
            <a:ext cx="7200720" cy="699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latin typeface="Franklin Gothic Book"/>
                <a:ea typeface="Franklin Gothic Book"/>
              </a:rPr>
              <a:t>Universitatea POLITEHNICA    din București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600" spc="-1" strike="noStrike">
                <a:latin typeface="Franklin Gothic Book"/>
                <a:ea typeface="Franklin Gothic Book"/>
              </a:rPr>
              <a:t>Rezultate</a:t>
            </a:r>
            <a:endParaRPr b="0" lang="en-US" sz="7600" spc="-1" strike="noStrike">
              <a:latin typeface="Franklin Gothic Book"/>
            </a:endParaRPr>
          </a:p>
        </p:txBody>
      </p:sp>
      <p:sp>
        <p:nvSpPr>
          <p:cNvPr id="531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aplicație </a:t>
            </a:r>
            <a:r>
              <a:rPr b="1" lang="en-US" sz="3600" spc="-1" strike="noStrike">
                <a:latin typeface="Franklin Gothic Book"/>
              </a:rPr>
              <a:t>C++</a:t>
            </a:r>
            <a:r>
              <a:rPr b="0" lang="en-US" sz="3600" spc="-1" strike="noStrike">
                <a:latin typeface="Franklin Gothic Book"/>
              </a:rPr>
              <a:t> cu </a:t>
            </a:r>
            <a:r>
              <a:rPr b="1" lang="en-US" sz="3600" spc="-1" strike="noStrike">
                <a:latin typeface="Franklin Gothic Book"/>
              </a:rPr>
              <a:t>OpenGL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simularea </a:t>
            </a:r>
            <a:r>
              <a:rPr b="1" lang="en-US" sz="3600" spc="-1" strike="noStrike">
                <a:latin typeface="Franklin Gothic Book"/>
              </a:rPr>
              <a:t>interacțiunilor mecanice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latin typeface="Franklin Gothic Book"/>
              </a:rPr>
              <a:t>corpuri solide 3D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dezvoltare personală</a:t>
            </a:r>
            <a:endParaRPr b="0" lang="en-US" sz="3600" spc="-1" strike="noStrike">
              <a:latin typeface="Franklin Gothic Book"/>
            </a:endParaRPr>
          </a:p>
        </p:txBody>
      </p:sp>
      <p:sp>
        <p:nvSpPr>
          <p:cNvPr id="532" name="TextShape 3"/>
          <p:cNvSpPr txBox="1"/>
          <p:nvPr/>
        </p:nvSpPr>
        <p:spPr>
          <a:xfrm>
            <a:off x="60120" y="9341640"/>
            <a:ext cx="248040" cy="355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</p:spTree>
  </p:cSld>
  <p:timing>
    <p:tnLst>
      <p:par>
        <p:cTn id="145" dur="indefinite" restart="never" nodeType="tmRoot">
          <p:childTnLst>
            <p:seq>
              <p:cTn id="146" dur="indefinite" nodeType="mainSeq">
                <p:childTnLst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600" spc="-1" strike="noStrike">
                <a:latin typeface="Franklin Gothic Book"/>
                <a:ea typeface="Franklin Gothic Book"/>
              </a:rPr>
              <a:t>Rezultate (2)</a:t>
            </a:r>
            <a:endParaRPr b="0" lang="en-US" sz="7600" spc="-1" strike="noStrike">
              <a:latin typeface="Franklin Gothic Book"/>
            </a:endParaRPr>
          </a:p>
        </p:txBody>
      </p:sp>
      <p:sp>
        <p:nvSpPr>
          <p:cNvPr id="534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integrare </a:t>
            </a:r>
            <a:r>
              <a:rPr b="1" lang="en-US" sz="3600" spc="-1" strike="noStrike">
                <a:latin typeface="Franklin Gothic Book"/>
              </a:rPr>
              <a:t>Euler implicită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filtrarea corpurilor posibil aflate în coliziune cu </a:t>
            </a:r>
            <a:r>
              <a:rPr b="1" lang="en-US" sz="3600" spc="-1" strike="noStrike">
                <a:latin typeface="Franklin Gothic Book"/>
              </a:rPr>
              <a:t>OBB</a:t>
            </a:r>
            <a:r>
              <a:rPr b="0" lang="en-US" sz="3600" spc="-1" strike="noStrike">
                <a:latin typeface="Franklin Gothic Book"/>
              </a:rPr>
              <a:t>-uri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algoritmii </a:t>
            </a:r>
            <a:r>
              <a:rPr b="1" lang="en-US" sz="3600" spc="-1" strike="noStrike">
                <a:latin typeface="Franklin Gothic Book"/>
              </a:rPr>
              <a:t>GJK</a:t>
            </a:r>
            <a:r>
              <a:rPr b="0" lang="en-US" sz="3600" spc="-1" strike="noStrike">
                <a:latin typeface="Franklin Gothic Book"/>
              </a:rPr>
              <a:t> și </a:t>
            </a:r>
            <a:r>
              <a:rPr b="1" lang="en-US" sz="3600" spc="-1" strike="noStrike">
                <a:latin typeface="Franklin Gothic Book"/>
              </a:rPr>
              <a:t>EPA</a:t>
            </a:r>
            <a:r>
              <a:rPr b="0" lang="en-US" sz="3600" spc="-1" strike="noStrike">
                <a:latin typeface="Franklin Gothic Book"/>
              </a:rPr>
              <a:t> pentru calcularea informațiilor de coliziune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rezolvare coliziuni prin metoda </a:t>
            </a:r>
            <a:r>
              <a:rPr b="1" lang="en-US" sz="3600" spc="-1" strike="noStrike">
                <a:latin typeface="Franklin Gothic Book"/>
              </a:rPr>
              <a:t>impulsurilor secvențiale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interfață grafică folosind </a:t>
            </a:r>
            <a:r>
              <a:rPr b="1" lang="en-US" sz="3600" spc="-1" strike="noStrike">
                <a:latin typeface="Franklin Gothic Book"/>
              </a:rPr>
              <a:t>Dear ImGui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demo-uri pentru funcționalitățile aplicației</a:t>
            </a:r>
            <a:endParaRPr b="0" lang="en-US" sz="3600" spc="-1" strike="noStrike">
              <a:latin typeface="Franklin Gothic Book"/>
            </a:endParaRPr>
          </a:p>
        </p:txBody>
      </p:sp>
      <p:sp>
        <p:nvSpPr>
          <p:cNvPr id="535" name="TextShape 3"/>
          <p:cNvSpPr txBox="1"/>
          <p:nvPr/>
        </p:nvSpPr>
        <p:spPr>
          <a:xfrm>
            <a:off x="60120" y="9341640"/>
            <a:ext cx="248040" cy="355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600" spc="-1" strike="noStrike">
                <a:latin typeface="Franklin Gothic Book"/>
                <a:ea typeface="Franklin Gothic Book"/>
              </a:rPr>
              <a:t>Evaluare</a:t>
            </a:r>
            <a:endParaRPr b="0" lang="en-US" sz="7600" spc="-1" strike="noStrike">
              <a:latin typeface="Franklin Gothic Book"/>
            </a:endParaRPr>
          </a:p>
        </p:txBody>
      </p:sp>
      <p:sp>
        <p:nvSpPr>
          <p:cNvPr id="537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corpuri suportate: cub, paralelipiped dreptunghic, sferă, cilindru, capsulă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3 scenarii de test:</a:t>
            </a:r>
            <a:endParaRPr b="0" lang="en-US" sz="3600" spc="-1" strike="noStrike"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3600" spc="-1" strike="noStrike">
                <a:latin typeface="Franklin Gothic Book"/>
              </a:rPr>
              <a:t>stive</a:t>
            </a:r>
            <a:r>
              <a:rPr b="0" lang="en-US" sz="3600" spc="-1" strike="noStrike">
                <a:latin typeface="Franklin Gothic Book"/>
              </a:rPr>
              <a:t> stabile de </a:t>
            </a:r>
            <a:r>
              <a:rPr b="1" lang="en-US" sz="3600" spc="-1" strike="noStrike">
                <a:latin typeface="Franklin Gothic Book"/>
              </a:rPr>
              <a:t>maxim 4 obiecte</a:t>
            </a:r>
            <a:endParaRPr b="0" lang="en-US" sz="3600" spc="-1" strike="noStrike"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Franklin Gothic Book"/>
              </a:rPr>
              <a:t>simulare stabilă cu </a:t>
            </a:r>
            <a:r>
              <a:rPr b="1" lang="en-US" sz="3600" spc="-1" strike="noStrike">
                <a:latin typeface="Franklin Gothic Book"/>
              </a:rPr>
              <a:t>maxim 64</a:t>
            </a:r>
            <a:r>
              <a:rPr b="0" lang="en-US" sz="3600" spc="-1" strike="noStrike">
                <a:latin typeface="Franklin Gothic Book"/>
              </a:rPr>
              <a:t> de obiecte</a:t>
            </a:r>
            <a:endParaRPr b="0" lang="en-US" sz="3600" spc="-1" strike="noStrike"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3600" spc="-1" strike="noStrike">
                <a:latin typeface="Franklin Gothic Book"/>
              </a:rPr>
              <a:t>plan înclinat</a:t>
            </a:r>
            <a:r>
              <a:rPr b="0" lang="en-US" sz="3600" spc="-1" strike="noStrike">
                <a:latin typeface="Franklin Gothic Book"/>
              </a:rPr>
              <a:t> + </a:t>
            </a:r>
            <a:r>
              <a:rPr b="1" lang="en-US" sz="3600" spc="-1" strike="noStrike">
                <a:latin typeface="Franklin Gothic Book"/>
              </a:rPr>
              <a:t>frecări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interfață puternică și ușor de folosit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aplicație </a:t>
            </a:r>
            <a:r>
              <a:rPr b="1" lang="en-US" sz="3600" spc="-1" strike="noStrike">
                <a:latin typeface="Franklin Gothic Book"/>
              </a:rPr>
              <a:t>Windows</a:t>
            </a:r>
            <a:r>
              <a:rPr b="0" lang="en-US" sz="3600" spc="-1" strike="noStrike">
                <a:latin typeface="Franklin Gothic Book"/>
              </a:rPr>
              <a:t> single-threaded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memorie totală utilizată: ~</a:t>
            </a:r>
            <a:r>
              <a:rPr b="1" lang="en-US" sz="3600" spc="-1" strike="noStrike">
                <a:latin typeface="Franklin Gothic Book"/>
              </a:rPr>
              <a:t>45.5 MB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dimensiune heap: ~</a:t>
            </a:r>
            <a:r>
              <a:rPr b="1" lang="en-US" sz="3600" spc="-1" strike="noStrike">
                <a:latin typeface="Franklin Gothic Book"/>
              </a:rPr>
              <a:t>5900 KB</a:t>
            </a:r>
            <a:endParaRPr b="0" lang="en-US" sz="3600" spc="-1" strike="noStrike">
              <a:latin typeface="Franklin Gothic Book"/>
            </a:endParaRPr>
          </a:p>
        </p:txBody>
      </p:sp>
      <p:sp>
        <p:nvSpPr>
          <p:cNvPr id="538" name="TextShape 3"/>
          <p:cNvSpPr txBox="1"/>
          <p:nvPr/>
        </p:nvSpPr>
        <p:spPr>
          <a:xfrm>
            <a:off x="60120" y="9341640"/>
            <a:ext cx="248040" cy="355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</p:spTree>
  </p:cSld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600" spc="-1" strike="noStrike">
                <a:latin typeface="Franklin Gothic Book"/>
                <a:ea typeface="Franklin Gothic Book"/>
              </a:rPr>
              <a:t>D</a:t>
            </a:r>
            <a:r>
              <a:rPr b="0" lang="en-US" sz="7600" spc="-1" strike="noStrike">
                <a:latin typeface="Franklin Gothic Book"/>
                <a:ea typeface="Franklin Gothic Book"/>
              </a:rPr>
              <a:t>e</a:t>
            </a:r>
            <a:r>
              <a:rPr b="0" lang="en-US" sz="7600" spc="-1" strike="noStrike">
                <a:latin typeface="Franklin Gothic Book"/>
                <a:ea typeface="Franklin Gothic Book"/>
              </a:rPr>
              <a:t>z</a:t>
            </a:r>
            <a:r>
              <a:rPr b="0" lang="en-US" sz="7600" spc="-1" strike="noStrike">
                <a:latin typeface="Franklin Gothic Book"/>
                <a:ea typeface="Franklin Gothic Book"/>
              </a:rPr>
              <a:t>v</a:t>
            </a:r>
            <a:r>
              <a:rPr b="0" lang="en-US" sz="7600" spc="-1" strike="noStrike">
                <a:latin typeface="Franklin Gothic Book"/>
                <a:ea typeface="Franklin Gothic Book"/>
              </a:rPr>
              <a:t>o</a:t>
            </a:r>
            <a:r>
              <a:rPr b="0" lang="en-US" sz="7600" spc="-1" strike="noStrike">
                <a:latin typeface="Franklin Gothic Book"/>
                <a:ea typeface="Franklin Gothic Book"/>
              </a:rPr>
              <a:t>l</a:t>
            </a:r>
            <a:r>
              <a:rPr b="0" lang="en-US" sz="7600" spc="-1" strike="noStrike">
                <a:latin typeface="Franklin Gothic Book"/>
                <a:ea typeface="Franklin Gothic Book"/>
              </a:rPr>
              <a:t>t</a:t>
            </a:r>
            <a:r>
              <a:rPr b="0" lang="en-US" sz="7600" spc="-1" strike="noStrike">
                <a:latin typeface="Franklin Gothic Book"/>
                <a:ea typeface="Franklin Gothic Book"/>
              </a:rPr>
              <a:t>ă</a:t>
            </a:r>
            <a:r>
              <a:rPr b="0" lang="en-US" sz="7600" spc="-1" strike="noStrike">
                <a:latin typeface="Franklin Gothic Book"/>
                <a:ea typeface="Franklin Gothic Book"/>
              </a:rPr>
              <a:t>r</a:t>
            </a:r>
            <a:r>
              <a:rPr b="0" lang="en-US" sz="7600" spc="-1" strike="noStrike">
                <a:latin typeface="Franklin Gothic Book"/>
                <a:ea typeface="Franklin Gothic Book"/>
              </a:rPr>
              <a:t>i</a:t>
            </a:r>
            <a:r>
              <a:rPr b="0" lang="en-US" sz="7600" spc="-1" strike="noStrike">
                <a:latin typeface="Franklin Gothic Book"/>
                <a:ea typeface="Franklin Gothic Book"/>
              </a:rPr>
              <a:t> </a:t>
            </a:r>
            <a:r>
              <a:rPr b="0" lang="en-US" sz="7600" spc="-1" strike="noStrike">
                <a:latin typeface="Franklin Gothic Book"/>
                <a:ea typeface="Franklin Gothic Book"/>
              </a:rPr>
              <a:t>u</a:t>
            </a:r>
            <a:r>
              <a:rPr b="0" lang="en-US" sz="7600" spc="-1" strike="noStrike">
                <a:latin typeface="Franklin Gothic Book"/>
                <a:ea typeface="Franklin Gothic Book"/>
              </a:rPr>
              <a:t>l</a:t>
            </a:r>
            <a:r>
              <a:rPr b="0" lang="en-US" sz="7600" spc="-1" strike="noStrike">
                <a:latin typeface="Franklin Gothic Book"/>
                <a:ea typeface="Franklin Gothic Book"/>
              </a:rPr>
              <a:t>t</a:t>
            </a:r>
            <a:r>
              <a:rPr b="0" lang="en-US" sz="7600" spc="-1" strike="noStrike">
                <a:latin typeface="Franklin Gothic Book"/>
                <a:ea typeface="Franklin Gothic Book"/>
              </a:rPr>
              <a:t>e</a:t>
            </a:r>
            <a:r>
              <a:rPr b="0" lang="en-US" sz="7600" spc="-1" strike="noStrike">
                <a:latin typeface="Franklin Gothic Book"/>
                <a:ea typeface="Franklin Gothic Book"/>
              </a:rPr>
              <a:t>r</a:t>
            </a:r>
            <a:r>
              <a:rPr b="0" lang="en-US" sz="7600" spc="-1" strike="noStrike">
                <a:latin typeface="Franklin Gothic Book"/>
                <a:ea typeface="Franklin Gothic Book"/>
              </a:rPr>
              <a:t>i</a:t>
            </a:r>
            <a:r>
              <a:rPr b="0" lang="en-US" sz="7600" spc="-1" strike="noStrike">
                <a:latin typeface="Franklin Gothic Book"/>
                <a:ea typeface="Franklin Gothic Book"/>
              </a:rPr>
              <a:t>o</a:t>
            </a:r>
            <a:r>
              <a:rPr b="0" lang="en-US" sz="7600" spc="-1" strike="noStrike">
                <a:latin typeface="Franklin Gothic Book"/>
                <a:ea typeface="Franklin Gothic Book"/>
              </a:rPr>
              <a:t>a</a:t>
            </a:r>
            <a:r>
              <a:rPr b="0" lang="en-US" sz="7600" spc="-1" strike="noStrike">
                <a:latin typeface="Franklin Gothic Book"/>
                <a:ea typeface="Franklin Gothic Book"/>
              </a:rPr>
              <a:t>r</a:t>
            </a:r>
            <a:r>
              <a:rPr b="0" lang="en-US" sz="7600" spc="-1" strike="noStrike">
                <a:latin typeface="Franklin Gothic Book"/>
                <a:ea typeface="Franklin Gothic Book"/>
              </a:rPr>
              <a:t>e</a:t>
            </a:r>
            <a:endParaRPr b="0" lang="en-US" sz="7600" spc="-1" strike="noStrike">
              <a:latin typeface="Franklin Gothic Book"/>
            </a:endParaRPr>
          </a:p>
        </p:txBody>
      </p:sp>
      <p:sp>
        <p:nvSpPr>
          <p:cNvPr id="540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implementare algoritmi mai eficienți pentru detecția de coliziuni (arbori BSP, ierarhii de volume încadratoare)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optimizarea lucrului cu heap-ul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suport pentru mai multe forme 3D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mai multe tipuri de constrângeri fizice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suport pentru Linux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reparare bug-uri</a:t>
            </a:r>
            <a:endParaRPr b="0" lang="en-US" sz="3600" spc="-1" strike="noStrike">
              <a:latin typeface="Franklin Gothic Book"/>
            </a:endParaRPr>
          </a:p>
        </p:txBody>
      </p:sp>
      <p:sp>
        <p:nvSpPr>
          <p:cNvPr id="541" name="TextShape 3"/>
          <p:cNvSpPr txBox="1"/>
          <p:nvPr/>
        </p:nvSpPr>
        <p:spPr>
          <a:xfrm>
            <a:off x="60120" y="9341640"/>
            <a:ext cx="248040" cy="355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</p:spTree>
  </p:cSld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600" spc="-1" strike="noStrike">
                <a:latin typeface="Franklin Gothic Book"/>
                <a:ea typeface="Franklin Gothic Book"/>
              </a:rPr>
              <a:t>Cuvinte cheie</a:t>
            </a:r>
            <a:endParaRPr b="0" lang="en-US" sz="7600" spc="-1" strike="noStrike">
              <a:latin typeface="Franklin Gothic Book"/>
            </a:endParaRPr>
          </a:p>
        </p:txBody>
      </p:sp>
      <p:sp>
        <p:nvSpPr>
          <p:cNvPr id="543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corpuri solide 3D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simulare a fenomenelor reale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coliziuni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volume încadratoare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frecări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impulsuri secvențiale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interfață grafică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C++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OpenGL</a:t>
            </a:r>
            <a:endParaRPr b="0" lang="en-US" sz="3600" spc="-1" strike="noStrike">
              <a:latin typeface="Franklin Gothic Book"/>
            </a:endParaRPr>
          </a:p>
        </p:txBody>
      </p:sp>
      <p:sp>
        <p:nvSpPr>
          <p:cNvPr id="544" name="TextShape 3"/>
          <p:cNvSpPr txBox="1"/>
          <p:nvPr/>
        </p:nvSpPr>
        <p:spPr>
          <a:xfrm>
            <a:off x="60120" y="9341640"/>
            <a:ext cx="248040" cy="355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</p:spTree>
  </p:cSld>
  <p:timing>
    <p:tnLst>
      <p:par>
        <p:cTn id="247" dur="indefinite" restart="never" nodeType="tmRoot">
          <p:childTnLst>
            <p:seq>
              <p:cTn id="2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600" spc="-1" strike="noStrike">
                <a:latin typeface="Franklin Gothic Book"/>
                <a:ea typeface="Franklin Gothic Book"/>
              </a:rPr>
              <a:t>Motivație</a:t>
            </a:r>
            <a:endParaRPr b="0" lang="en-US" sz="7600" spc="-1" strike="noStrike">
              <a:latin typeface="Franklin Gothic Book"/>
            </a:endParaRPr>
          </a:p>
        </p:txBody>
      </p:sp>
      <p:sp>
        <p:nvSpPr>
          <p:cNvPr id="502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3600" spc="-1" strike="noStrike">
                <a:latin typeface="Franklin Gothic Book"/>
                <a:ea typeface="Franklin Gothic Book"/>
              </a:rPr>
              <a:t>aprofundarea unui subiect practic (care nu e </a:t>
            </a:r>
            <a:r>
              <a:rPr b="0" lang="en-US" sz="3600" spc="-1" strike="noStrike">
                <a:latin typeface="Franklin Gothic Book"/>
                <a:ea typeface="Franklin Gothic Book"/>
              </a:rPr>
              <a:t>studiat în facultate și care e folositor în </a:t>
            </a:r>
            <a:r>
              <a:rPr b="0" lang="en-US" sz="3600" spc="-1" strike="noStrike">
                <a:latin typeface="Franklin Gothic Book"/>
                <a:ea typeface="Franklin Gothic Book"/>
              </a:rPr>
              <a:t>industrie)</a:t>
            </a:r>
            <a:endParaRPr b="0" lang="en-US" sz="3600" spc="-1" strike="noStrike">
              <a:latin typeface="Franklin Gothic Book"/>
            </a:endParaRPr>
          </a:p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3600" spc="-1" strike="noStrike">
                <a:latin typeface="Franklin Gothic Book"/>
                <a:ea typeface="Franklin Gothic Book"/>
              </a:rPr>
              <a:t>dorința de a implementa o aplicație completă </a:t>
            </a:r>
            <a:r>
              <a:rPr b="0" lang="en-US" sz="3600" spc="-1" strike="noStrike">
                <a:latin typeface="Franklin Gothic Book"/>
                <a:ea typeface="Franklin Gothic Book"/>
              </a:rPr>
              <a:t>pentru a testa diferiți algoritmi și metode </a:t>
            </a:r>
            <a:r>
              <a:rPr b="0" lang="en-US" sz="3600" spc="-1" strike="noStrike">
                <a:latin typeface="Franklin Gothic Book"/>
                <a:ea typeface="Franklin Gothic Book"/>
              </a:rPr>
              <a:t>numerice</a:t>
            </a:r>
            <a:endParaRPr b="0" lang="en-US" sz="3600" spc="-1" strike="noStrike">
              <a:latin typeface="Franklin Gothic Book"/>
            </a:endParaRPr>
          </a:p>
        </p:txBody>
      </p:sp>
      <p:sp>
        <p:nvSpPr>
          <p:cNvPr id="503" name="TextShape 3"/>
          <p:cNvSpPr txBox="1"/>
          <p:nvPr/>
        </p:nvSpPr>
        <p:spPr>
          <a:xfrm>
            <a:off x="60120" y="9341640"/>
            <a:ext cx="248040" cy="355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600" spc="-1" strike="noStrike">
                <a:latin typeface="Franklin Gothic Book"/>
                <a:ea typeface="Franklin Gothic Book"/>
              </a:rPr>
              <a:t>Problema</a:t>
            </a:r>
            <a:endParaRPr b="0" lang="en-US" sz="7600" spc="-1" strike="noStrike">
              <a:latin typeface="Franklin Gothic Book"/>
            </a:endParaRPr>
          </a:p>
        </p:txBody>
      </p:sp>
      <p:sp>
        <p:nvSpPr>
          <p:cNvPr id="505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3600" spc="-1" strike="noStrike">
                <a:latin typeface="Franklin Gothic Book"/>
                <a:ea typeface="Franklin Gothic Book"/>
              </a:rPr>
              <a:t>simularea realistică a interacțiunilor </a:t>
            </a:r>
            <a:r>
              <a:rPr b="0" lang="en-US" sz="3600" spc="-1" strike="noStrike">
                <a:latin typeface="Franklin Gothic Book"/>
                <a:ea typeface="Franklin Gothic Book"/>
              </a:rPr>
              <a:t>mecanice dintre corpuri 3D (aproximarea </a:t>
            </a:r>
            <a:r>
              <a:rPr b="0" lang="en-US" sz="3600" spc="-1" strike="noStrike">
                <a:latin typeface="Franklin Gothic Book"/>
                <a:ea typeface="Franklin Gothic Book"/>
              </a:rPr>
              <a:t>cât mai bună a fenomenelor fizice din </a:t>
            </a:r>
            <a:r>
              <a:rPr b="0" lang="en-US" sz="3600" spc="-1" strike="noStrike">
                <a:latin typeface="Franklin Gothic Book"/>
                <a:ea typeface="Franklin Gothic Book"/>
              </a:rPr>
              <a:t>realitate)</a:t>
            </a:r>
            <a:endParaRPr b="0" lang="en-US" sz="3600" spc="-1" strike="noStrike">
              <a:latin typeface="Franklin Gothic Book"/>
            </a:endParaRPr>
          </a:p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3600" spc="-1" strike="noStrike">
                <a:latin typeface="Franklin Gothic Book"/>
                <a:ea typeface="Franklin Gothic Book"/>
              </a:rPr>
              <a:t>2 componente principale ale soluției:</a:t>
            </a:r>
            <a:endParaRPr b="0" lang="en-US" sz="3600" spc="-1" strike="noStrike"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Franklin Gothic Book"/>
                <a:ea typeface="Franklin Gothic Book"/>
              </a:rPr>
              <a:t>motorul de fizică</a:t>
            </a:r>
            <a:endParaRPr b="0" lang="en-US" sz="3600" spc="-1" strike="noStrike"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Franklin Gothic Book"/>
                <a:ea typeface="Franklin Gothic Book"/>
              </a:rPr>
              <a:t>interfața cu utilizatorul</a:t>
            </a:r>
            <a:endParaRPr b="0" lang="en-US" sz="3600" spc="-1" strike="noStrike">
              <a:latin typeface="Franklin Gothic Book"/>
            </a:endParaRPr>
          </a:p>
        </p:txBody>
      </p:sp>
      <p:sp>
        <p:nvSpPr>
          <p:cNvPr id="506" name="TextShape 3"/>
          <p:cNvSpPr txBox="1"/>
          <p:nvPr/>
        </p:nvSpPr>
        <p:spPr>
          <a:xfrm>
            <a:off x="60120" y="9341640"/>
            <a:ext cx="248040" cy="355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600" spc="-1" strike="noStrike">
                <a:latin typeface="Franklin Gothic Book"/>
                <a:ea typeface="Franklin Gothic Book"/>
              </a:rPr>
              <a:t>Motorul de fizică</a:t>
            </a:r>
            <a:endParaRPr b="0" lang="en-US" sz="7600" spc="-1" strike="noStrike">
              <a:latin typeface="Franklin Gothic Book"/>
            </a:endParaRPr>
          </a:p>
        </p:txBody>
      </p:sp>
      <p:sp>
        <p:nvSpPr>
          <p:cNvPr id="508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3600" spc="-1" strike="noStrike">
                <a:latin typeface="Franklin Gothic Book"/>
                <a:ea typeface="Franklin Gothic Book"/>
              </a:rPr>
              <a:t>componentă esențială a oricărui</a:t>
            </a:r>
            <a:endParaRPr b="0" lang="en-US" sz="3600" spc="-1" strike="noStrike"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Franklin Gothic Book"/>
                <a:ea typeface="Franklin Gothic Book"/>
              </a:rPr>
              <a:t>joc video</a:t>
            </a:r>
            <a:endParaRPr b="0" lang="en-US" sz="3600" spc="-1" strike="noStrike"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Franklin Gothic Book"/>
                <a:ea typeface="Franklin Gothic Book"/>
              </a:rPr>
              <a:t>simulator științific</a:t>
            </a:r>
            <a:endParaRPr b="0" lang="en-US" sz="3600" spc="-1" strike="noStrike"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Franklin Gothic Book"/>
                <a:ea typeface="Franklin Gothic Book"/>
              </a:rPr>
              <a:t>software pentru animații sau efecte speciale</a:t>
            </a:r>
            <a:endParaRPr b="0" lang="en-US" sz="3600" spc="-1" strike="noStrike">
              <a:latin typeface="Franklin Gothic Book"/>
            </a:endParaRPr>
          </a:p>
          <a:p>
            <a:pPr marL="444600" indent="-444240"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3600" spc="-1" strike="noStrike">
                <a:latin typeface="Franklin Gothic Book"/>
                <a:ea typeface="Franklin Gothic Book"/>
              </a:rPr>
              <a:t>oferit de obicei ca middleware (pentru a fi </a:t>
            </a:r>
            <a:r>
              <a:rPr b="0" lang="en-US" sz="3600" spc="-1" strike="noStrike">
                <a:latin typeface="Franklin Gothic Book"/>
                <a:ea typeface="Franklin Gothic Book"/>
              </a:rPr>
              <a:t>integrat în aplicații)</a:t>
            </a:r>
            <a:endParaRPr b="0" lang="en-US" sz="3600" spc="-1" strike="noStrike">
              <a:latin typeface="Franklin Gothic Book"/>
            </a:endParaRPr>
          </a:p>
          <a:p>
            <a:pPr marL="444600" indent="-444240"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3600" spc="-1" strike="noStrike">
                <a:latin typeface="Franklin Gothic Book"/>
                <a:ea typeface="Franklin Gothic Book"/>
              </a:rPr>
              <a:t>logica din spatele interacțiunilor dintre corpuri</a:t>
            </a:r>
            <a:endParaRPr b="0" lang="en-US" sz="3600" spc="-1" strike="noStrike">
              <a:latin typeface="Franklin Gothic Book"/>
            </a:endParaRPr>
          </a:p>
          <a:p>
            <a:pPr marL="444600" indent="-444240"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3600" spc="-1" strike="noStrike">
                <a:latin typeface="Franklin Gothic Book"/>
                <a:ea typeface="Franklin Gothic Book"/>
              </a:rPr>
              <a:t>aproximare a fenomenelor fizice reale</a:t>
            </a:r>
            <a:endParaRPr b="0" lang="en-US" sz="3600" spc="-1" strike="noStrike">
              <a:latin typeface="Franklin Gothic Book"/>
            </a:endParaRPr>
          </a:p>
        </p:txBody>
      </p:sp>
      <p:sp>
        <p:nvSpPr>
          <p:cNvPr id="509" name="TextShape 3"/>
          <p:cNvSpPr txBox="1"/>
          <p:nvPr/>
        </p:nvSpPr>
        <p:spPr>
          <a:xfrm>
            <a:off x="60120" y="9341640"/>
            <a:ext cx="248040" cy="355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600" spc="-1" strike="noStrike">
                <a:latin typeface="Franklin Gothic Book"/>
                <a:ea typeface="Franklin Gothic Book"/>
              </a:rPr>
              <a:t>Motorul de fizică (2)</a:t>
            </a:r>
            <a:endParaRPr b="0" lang="en-US" sz="7600" spc="-1" strike="noStrike">
              <a:latin typeface="Franklin Gothic Book"/>
            </a:endParaRPr>
          </a:p>
        </p:txBody>
      </p:sp>
      <p:sp>
        <p:nvSpPr>
          <p:cNvPr id="511" name="TextShape 2"/>
          <p:cNvSpPr txBox="1"/>
          <p:nvPr/>
        </p:nvSpPr>
        <p:spPr>
          <a:xfrm>
            <a:off x="952560" y="2603520"/>
            <a:ext cx="5333760" cy="628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marL="343080" indent="-34272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2800" spc="-1" strike="noStrike">
                <a:latin typeface="Franklin Gothic Book"/>
                <a:ea typeface="Franklin Gothic Book"/>
              </a:rPr>
              <a:t>funcționarea unui motor de fizică</a:t>
            </a:r>
            <a:endParaRPr b="0" lang="en-US" sz="2800" spc="-1" strike="noStrike">
              <a:latin typeface="Franklin Gothic Book"/>
            </a:endParaRPr>
          </a:p>
        </p:txBody>
      </p:sp>
      <p:sp>
        <p:nvSpPr>
          <p:cNvPr id="512" name="TextShape 3"/>
          <p:cNvSpPr txBox="1"/>
          <p:nvPr/>
        </p:nvSpPr>
        <p:spPr>
          <a:xfrm>
            <a:off x="60120" y="9341640"/>
            <a:ext cx="248040" cy="355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pic>
        <p:nvPicPr>
          <p:cNvPr id="513" name="" descr=""/>
          <p:cNvPicPr/>
          <p:nvPr/>
        </p:nvPicPr>
        <p:blipFill>
          <a:blip r:embed="rId1"/>
          <a:stretch/>
        </p:blipFill>
        <p:spPr>
          <a:xfrm>
            <a:off x="8321040" y="2377440"/>
            <a:ext cx="2995920" cy="658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600" spc="-1" strike="noStrike">
                <a:latin typeface="Franklin Gothic Book"/>
                <a:ea typeface="Franklin Gothic Book"/>
              </a:rPr>
              <a:t>Integrarea obiectelor</a:t>
            </a:r>
            <a:endParaRPr b="0" lang="en-US" sz="7600" spc="-1" strike="noStrike">
              <a:latin typeface="Franklin Gothic Book"/>
            </a:endParaRPr>
          </a:p>
        </p:txBody>
      </p:sp>
      <p:sp>
        <p:nvSpPr>
          <p:cNvPr id="515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3600" spc="-1" strike="noStrike">
                <a:latin typeface="Franklin Gothic Book"/>
                <a:ea typeface="Franklin Gothic Book"/>
              </a:rPr>
              <a:t>actualizarea stării obiectelor</a:t>
            </a:r>
            <a:endParaRPr b="0" lang="en-US" sz="3600" spc="-1" strike="noStrike">
              <a:latin typeface="Franklin Gothic Book"/>
            </a:endParaRPr>
          </a:p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en-US" sz="3600" spc="-1" strike="noStrike">
              <a:latin typeface="Franklin Gothic Book"/>
            </a:endParaRPr>
          </a:p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3600" spc="-1" strike="noStrike">
                <a:latin typeface="Franklin Gothic Book"/>
                <a:ea typeface="Franklin Gothic Book"/>
              </a:rPr>
              <a:t>calcul accelerație → actualizare viteză → noua poziție</a:t>
            </a:r>
            <a:endParaRPr b="0" lang="en-US" sz="3600" spc="-1" strike="noStrike">
              <a:latin typeface="Franklin Gothic Book"/>
            </a:endParaRPr>
          </a:p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3600" spc="-1" strike="noStrike">
                <a:latin typeface="Franklin Gothic Book"/>
                <a:ea typeface="Franklin Gothic Book"/>
              </a:rPr>
              <a:t>diferite metode numerice (Euler, RK4, Verlet etc.) de precizie și complexitate diferită</a:t>
            </a:r>
            <a:endParaRPr b="0" lang="en-US" sz="3600" spc="-1" strike="noStrike">
              <a:latin typeface="Franklin Gothic Book"/>
            </a:endParaRPr>
          </a:p>
        </p:txBody>
      </p:sp>
      <p:sp>
        <p:nvSpPr>
          <p:cNvPr id="516" name="TextShape 3"/>
          <p:cNvSpPr txBox="1"/>
          <p:nvPr/>
        </p:nvSpPr>
        <p:spPr>
          <a:xfrm>
            <a:off x="60120" y="9341640"/>
            <a:ext cx="248040" cy="355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7" name="Line 4"/>
          <p:cNvSpPr/>
          <p:nvPr/>
        </p:nvSpPr>
        <p:spPr>
          <a:xfrm flipV="1">
            <a:off x="8229600" y="3017520"/>
            <a:ext cx="64008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Line 5"/>
          <p:cNvSpPr/>
          <p:nvPr/>
        </p:nvSpPr>
        <p:spPr>
          <a:xfrm>
            <a:off x="8229600" y="3657600"/>
            <a:ext cx="64008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TextShape 6"/>
          <p:cNvSpPr txBox="1"/>
          <p:nvPr/>
        </p:nvSpPr>
        <p:spPr>
          <a:xfrm>
            <a:off x="8869680" y="2651760"/>
            <a:ext cx="2286000" cy="64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600" spc="-1" strike="noStrike">
                <a:latin typeface="Franklin gothic book"/>
              </a:rPr>
              <a:t>poziția</a:t>
            </a:r>
            <a:endParaRPr b="0" lang="en-US" sz="3600" spc="-1" strike="noStrike">
              <a:latin typeface="Franklin gothic book"/>
            </a:endParaRPr>
          </a:p>
        </p:txBody>
      </p:sp>
      <p:sp>
        <p:nvSpPr>
          <p:cNvPr id="520" name="TextShape 7"/>
          <p:cNvSpPr txBox="1"/>
          <p:nvPr/>
        </p:nvSpPr>
        <p:spPr>
          <a:xfrm>
            <a:off x="8869680" y="3931920"/>
            <a:ext cx="265176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600" spc="-1" strike="noStrike">
                <a:latin typeface="Franklin gothic book"/>
              </a:rPr>
              <a:t>orientarea</a:t>
            </a:r>
            <a:endParaRPr b="0" lang="en-US" sz="3600" spc="-1" strike="noStrike">
              <a:latin typeface="Franklin gothic book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600" spc="-1" strike="noStrike">
                <a:latin typeface="Franklin Gothic Book"/>
                <a:ea typeface="Franklin Gothic Book"/>
              </a:rPr>
              <a:t>Detecția coliziunilor</a:t>
            </a:r>
            <a:endParaRPr b="0" lang="en-US" sz="7600" spc="-1" strike="noStrike">
              <a:latin typeface="Franklin Gothic Book"/>
            </a:endParaRPr>
          </a:p>
        </p:txBody>
      </p:sp>
      <p:sp>
        <p:nvSpPr>
          <p:cNvPr id="522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2 etape: preliminară și exactă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algoritmi de complexitate diferită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Se stabilesc punctele de coliziune și parametrii acestora:</a:t>
            </a:r>
            <a:endParaRPr b="0" lang="en-US" sz="3600" spc="-1" strike="noStrike"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Franklin Gothic Book"/>
              </a:rPr>
              <a:t>punctele de interpenetrare maximă</a:t>
            </a:r>
            <a:endParaRPr b="0" lang="en-US" sz="3600" spc="-1" strike="noStrike"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latin typeface="Franklin Gothic Book"/>
              </a:rPr>
              <a:t>direcția și distanța de separare</a:t>
            </a:r>
            <a:endParaRPr b="0" lang="en-US" sz="3600" spc="-1" strike="noStrike">
              <a:latin typeface="Franklin Gothic Book"/>
            </a:endParaRPr>
          </a:p>
        </p:txBody>
      </p:sp>
      <p:sp>
        <p:nvSpPr>
          <p:cNvPr id="523" name="TextShape 3"/>
          <p:cNvSpPr txBox="1"/>
          <p:nvPr/>
        </p:nvSpPr>
        <p:spPr>
          <a:xfrm>
            <a:off x="60120" y="9341640"/>
            <a:ext cx="248040" cy="355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600" spc="-1" strike="noStrike">
                <a:latin typeface="Franklin Gothic Book"/>
                <a:ea typeface="Franklin Gothic Book"/>
              </a:rPr>
              <a:t>Rezolvarea coliziunilor</a:t>
            </a:r>
            <a:endParaRPr b="0" lang="en-US" sz="7600" spc="-1" strike="noStrike">
              <a:latin typeface="Franklin Gothic Book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răspuns cât mai realist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Trebuie rezolvată atât interpenetrarea, cât și vitezele corpurilor de după ciocnire.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gruparea punctelor de coliziune în funcție de perechea de obiecte de care aparțin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caching pentru contacte persistente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rezolvare iterativă, prin aplicare de impulsuri normale sau tangențiale (în cazul frecărilor)</a:t>
            </a:r>
            <a:endParaRPr b="0" lang="en-US" sz="3600" spc="-1" strike="noStrike">
              <a:latin typeface="Franklin Gothic Book"/>
            </a:endParaRPr>
          </a:p>
        </p:txBody>
      </p:sp>
      <p:sp>
        <p:nvSpPr>
          <p:cNvPr id="526" name="TextShape 3"/>
          <p:cNvSpPr txBox="1"/>
          <p:nvPr/>
        </p:nvSpPr>
        <p:spPr>
          <a:xfrm>
            <a:off x="60120" y="9341640"/>
            <a:ext cx="248040" cy="355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600" spc="-1" strike="noStrike">
                <a:latin typeface="Franklin Gothic Book"/>
                <a:ea typeface="Franklin Gothic Book"/>
              </a:rPr>
              <a:t>Interfața cu utilizatorul</a:t>
            </a:r>
            <a:endParaRPr b="0" lang="en-US" sz="7600" spc="-1" strike="noStrike">
              <a:latin typeface="Franklin Gothic Book"/>
            </a:endParaRPr>
          </a:p>
        </p:txBody>
      </p:sp>
      <p:sp>
        <p:nvSpPr>
          <p:cNvPr id="528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interfață grafică + mouse + tastatură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controlul obiectelor din simulare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alterarea parametrilor de simulare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controlul camerei</a:t>
            </a:r>
            <a:endParaRPr b="0" lang="en-US" sz="3600" spc="-1" strike="noStrike">
              <a:latin typeface="Franklin Gothic 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Franklin Gothic Book"/>
              </a:rPr>
              <a:t>încărcarea / salvarea de scene</a:t>
            </a:r>
            <a:endParaRPr b="0" lang="en-US" sz="3600" spc="-1" strike="noStrike">
              <a:latin typeface="Franklin Gothic Book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60120" y="9341640"/>
            <a:ext cx="248040" cy="355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2018-09-10T20:54:34Z</dcterms:modified>
  <cp:revision>93</cp:revision>
  <dc:subject/>
  <dc:title/>
</cp:coreProperties>
</file>