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9" r:id="rId2"/>
    <p:sldId id="256" r:id="rId3"/>
    <p:sldId id="277" r:id="rId4"/>
    <p:sldId id="274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4" r:id="rId14"/>
    <p:sldId id="307" r:id="rId15"/>
    <p:sldId id="308" r:id="rId16"/>
    <p:sldId id="309" r:id="rId17"/>
    <p:sldId id="31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9144000" cy="5143500" type="screen16x9"/>
  <p:notesSz cx="6858000" cy="9144000"/>
  <p:embeddedFontLst>
    <p:embeddedFont>
      <p:font typeface="Titillium Web" charset="0"/>
      <p:regular r:id="rId30"/>
      <p:bold r:id="rId31"/>
      <p:italic r:id="rId32"/>
      <p:boldItalic r:id="rId33"/>
    </p:embeddedFont>
    <p:embeddedFont>
      <p:font typeface="Titillium Web Light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0" autoAdjust="0"/>
    <p:restoredTop sz="94660"/>
  </p:normalViewPr>
  <p:slideViewPr>
    <p:cSldViewPr>
      <p:cViewPr>
        <p:scale>
          <a:sx n="75" d="100"/>
          <a:sy n="75" d="100"/>
        </p:scale>
        <p:origin x="-62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428860" y="1142990"/>
            <a:ext cx="3786214" cy="20717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5400" u="sng" dirty="0" smtClean="0"/>
              <a:t>RATINGS PREDICTION </a:t>
            </a:r>
            <a:endParaRPr lang="en-US" sz="54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714348" y="4071948"/>
            <a:ext cx="5969100" cy="857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Submitted by: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IN" b="1" i="1" smtClean="0">
                <a:solidFill>
                  <a:srgbClr val="FFC000"/>
                </a:solidFill>
              </a:rPr>
              <a:t>SHANTANU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929322" y="0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4"/>
            <a:ext cx="5715040" cy="43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285734"/>
            <a:ext cx="544257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6"/>
            <a:ext cx="5748361" cy="397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785800"/>
            <a:ext cx="5652407" cy="4125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- 2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- 3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- 4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642924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- 5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6"/>
            <a:ext cx="612239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00048"/>
            <a:ext cx="765810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4348" y="2143122"/>
            <a:ext cx="6357982" cy="2571768"/>
          </a:xfrm>
        </p:spPr>
        <p:txBody>
          <a:bodyPr/>
          <a:lstStyle/>
          <a:p>
            <a:r>
              <a:rPr lang="en-IN" sz="2000" u="sng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Business Problem Framing :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</a:rPr>
              <a:t>We have a client who has a website where people write different reviews for technical products. Now they are adding a new feature to their website i.e. the reviewer will have to add stars (rating) as well with the review. </a:t>
            </a: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  <p:grpSp>
        <p:nvGrpSpPr>
          <p:cNvPr id="4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Fake_reveiws_bann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500048"/>
            <a:ext cx="600079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296"/>
            <a:ext cx="6204128" cy="471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8"/>
            <a:ext cx="7673340" cy="480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42858"/>
            <a:ext cx="4151303" cy="465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500048"/>
            <a:ext cx="631402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14428"/>
            <a:ext cx="8229900" cy="273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42858"/>
            <a:ext cx="5147112" cy="4869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58"/>
            <a:ext cx="6873115" cy="483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58769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1604" y="1214428"/>
            <a:ext cx="5929354" cy="3714776"/>
          </a:xfrm>
        </p:spPr>
        <p:txBody>
          <a:bodyPr anchor="ctr"/>
          <a:lstStyle/>
          <a:p>
            <a:pPr marL="342900" indent="-342900">
              <a:lnSpc>
                <a:spcPct val="107000"/>
              </a:lnSpc>
            </a:pPr>
            <a:r>
              <a:rPr lang="en-IN" sz="1800" u="sng" dirty="0" smtClean="0">
                <a:solidFill>
                  <a:schemeClr val="tx1"/>
                </a:solidFill>
              </a:rPr>
              <a:t>DATA COLLECTION: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-</a:t>
            </a:r>
            <a:r>
              <a:rPr lang="en-IN" sz="1600" dirty="0" smtClean="0">
                <a:solidFill>
                  <a:schemeClr val="tx1"/>
                </a:solidFill>
              </a:rPr>
              <a:t>Around 27 products have been scrapped for getting the data required for building the Machine Learning Model. We have scrapped from both Amazon and Flip-kart for the diversity in the data-set.</a:t>
            </a:r>
            <a: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428610"/>
            <a:ext cx="6143668" cy="3286148"/>
          </a:xfrm>
          <a:prstGeom prst="rect">
            <a:avLst/>
          </a:prstGeom>
        </p:spPr>
      </p:pic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71472" y="3929072"/>
            <a:ext cx="6572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could see that the data-set contains 115379 entries.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Also, we can see that the data is imbalanced. Ratings counts differ for each rating.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doc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071552"/>
            <a:ext cx="692948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142990"/>
            <a:ext cx="6470400" cy="1705500"/>
          </a:xfrm>
        </p:spPr>
        <p:txBody>
          <a:bodyPr/>
          <a:lstStyle/>
          <a:p>
            <a:r>
              <a:rPr lang="en-IN" sz="4000" u="sng" dirty="0" smtClean="0">
                <a:solidFill>
                  <a:srgbClr val="FFC000"/>
                </a:solidFill>
              </a:rPr>
              <a:t>BALANCING THE DATA-SET &amp; Data- </a:t>
            </a:r>
            <a:r>
              <a:rPr lang="en-IN" sz="4000" u="sng" dirty="0" err="1" smtClean="0">
                <a:solidFill>
                  <a:srgbClr val="FFC000"/>
                </a:solidFill>
              </a:rPr>
              <a:t>Preprocessing</a:t>
            </a:r>
            <a:r>
              <a:rPr lang="en-IN" sz="4000" u="sng" dirty="0" smtClean="0">
                <a:solidFill>
                  <a:srgbClr val="FFC000"/>
                </a:solidFill>
              </a:rPr>
              <a:t>: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72"/>
            <a:ext cx="45529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62"/>
            <a:ext cx="6072230" cy="39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1" y="138113"/>
            <a:ext cx="4643470" cy="48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18747</TotalTime>
  <Words>45</Words>
  <PresentationFormat>On-screen Show (16:9)</PresentationFormat>
  <Paragraphs>12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Titillium Web</vt:lpstr>
      <vt:lpstr>Titillium Web Light</vt:lpstr>
      <vt:lpstr>Times New Roman</vt:lpstr>
      <vt:lpstr>Calibri</vt:lpstr>
      <vt:lpstr>Donalbain template</vt:lpstr>
      <vt:lpstr>RATINGS PREDICTION </vt:lpstr>
      <vt:lpstr>Business Problem Framing :   We have a client who has a website where people write different reviews for technical products. Now they are adding a new feature to their website i.e. the reviewer will have to add stars (rating) as well with the review.  </vt:lpstr>
      <vt:lpstr>DATA COLLECTION:    -Around 27 products have been scrapped for getting the data required for building the Machine Learning Model. We have scrapped from both Amazon and Flip-kart for the diversity in the data-set.  </vt:lpstr>
      <vt:lpstr>We could see that the data-set contains 115379 entries.  Also, we can see that the data is imbalanced. Ratings counts differ for each rating. </vt:lpstr>
      <vt:lpstr>Slide 5</vt:lpstr>
      <vt:lpstr>BALANCING THE DATA-SET &amp; Data- Preprocessing: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HOUSING_PRICE PREDICTION</dc:title>
  <dc:creator>MURUGANANDAM A</dc:creator>
  <cp:lastModifiedBy>LENOVO</cp:lastModifiedBy>
  <cp:revision>40</cp:revision>
  <dcterms:modified xsi:type="dcterms:W3CDTF">2022-01-08T19:41:13Z</dcterms:modified>
</cp:coreProperties>
</file>