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311873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334851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107175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346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409688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ja-JP" altLang="en-US" smtClean="0"/>
              <a:t>マスター テキストの書式設定</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ja-JP" altLang="en-US" smtClean="0"/>
              <a:t>マスター テキストの書式設定</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43576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3073712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120001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165509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20103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ja-JP" altLang="en-US" smtClean="0"/>
              <a:t>マスター タイトルの書式設定</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47455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1030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20000" y="2505075"/>
            <a:ext cx="5025216"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ja-JP" altLang="en-US" smtClean="0"/>
              <a:t>マスター テキストの書式設定</a:t>
            </a:r>
          </a:p>
        </p:txBody>
      </p:sp>
      <p:sp>
        <p:nvSpPr>
          <p:cNvPr id="6" name="Content Placeholder 5"/>
          <p:cNvSpPr>
            <a:spLocks noGrp="1"/>
          </p:cNvSpPr>
          <p:nvPr>
            <p:ph sz="quarter" idx="4"/>
          </p:nvPr>
        </p:nvSpPr>
        <p:spPr>
          <a:xfrm>
            <a:off x="6319840" y="2505075"/>
            <a:ext cx="503554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245886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3799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40207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196556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B4C5C04-0D5A-47F1-8592-1117733ED11D}" type="datetimeFigureOut">
              <a:rPr kumimoji="1" lang="ja-JP" altLang="en-US" smtClean="0"/>
              <a:t>2016/11/13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407387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B4C5C04-0D5A-47F1-8592-1117733ED11D}" type="datetimeFigureOut">
              <a:rPr kumimoji="1" lang="ja-JP" altLang="en-US" smtClean="0"/>
              <a:t>2016/11/13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4ED24F7-A36B-4665-A441-A058008BDADB}" type="slidenum">
              <a:rPr kumimoji="1" lang="ja-JP" altLang="en-US" smtClean="0"/>
              <a:t>‹#›</a:t>
            </a:fld>
            <a:endParaRPr kumimoji="1" lang="ja-JP" altLang="en-US"/>
          </a:p>
        </p:txBody>
      </p:sp>
    </p:spTree>
    <p:extLst>
      <p:ext uri="{BB962C8B-B14F-4D97-AF65-F5344CB8AC3E}">
        <p14:creationId xmlns:p14="http://schemas.microsoft.com/office/powerpoint/2010/main" val="359728055"/>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l" defTabSz="914400" rtl="0" eaLnBrk="1" latinLnBrk="0" hangingPunct="1">
        <a:lnSpc>
          <a:spcPct val="90000"/>
        </a:lnSpc>
        <a:spcBef>
          <a:spcPct val="0"/>
        </a:spcBef>
        <a:buNone/>
        <a:defRPr kumimoji="1"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C#Lecture1</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05388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3600" dirty="0" smtClean="0"/>
              <a:t>Microsoft</a:t>
            </a:r>
            <a:r>
              <a:rPr kumimoji="1" lang="ja-JP" altLang="en-US" sz="3600" dirty="0" smtClean="0"/>
              <a:t>社が</a:t>
            </a:r>
            <a:r>
              <a:rPr kumimoji="1" lang="en-US" altLang="ja-JP" sz="3600" dirty="0" smtClean="0"/>
              <a:t>2000</a:t>
            </a:r>
            <a:r>
              <a:rPr kumimoji="1" lang="ja-JP" altLang="en-US" sz="3600" dirty="0" smtClean="0"/>
              <a:t>年に開発</a:t>
            </a:r>
            <a:endParaRPr kumimoji="1" lang="en-US" altLang="ja-JP" sz="3600" dirty="0" smtClean="0"/>
          </a:p>
          <a:p>
            <a:endParaRPr lang="en-US" altLang="ja-JP" sz="3600" dirty="0"/>
          </a:p>
          <a:p>
            <a:r>
              <a:rPr kumimoji="1" lang="en-US" altLang="ja-JP" sz="3600" dirty="0" smtClean="0"/>
              <a:t>Microsoft.NET</a:t>
            </a:r>
            <a:r>
              <a:rPr kumimoji="1" lang="ja-JP" altLang="en-US" sz="3600" dirty="0" smtClean="0"/>
              <a:t>環境向けソフトウェアを開発するためのオブジェクト指向プログラミング</a:t>
            </a:r>
            <a:endParaRPr kumimoji="1" lang="en-US" altLang="ja-JP" sz="3600" dirty="0" smtClean="0"/>
          </a:p>
          <a:p>
            <a:endParaRPr lang="en-US" altLang="ja-JP" sz="3600" dirty="0"/>
          </a:p>
          <a:p>
            <a:r>
              <a:rPr kumimoji="1" lang="en-US" altLang="ja-JP" sz="3600" dirty="0" smtClean="0"/>
              <a:t>C/C++</a:t>
            </a:r>
            <a:r>
              <a:rPr kumimoji="1" lang="ja-JP" altLang="en-US" sz="3600" dirty="0" smtClean="0"/>
              <a:t>をベースに</a:t>
            </a:r>
            <a:r>
              <a:rPr kumimoji="1" lang="en-US" altLang="ja-JP" sz="3600" dirty="0" smtClean="0"/>
              <a:t>Java</a:t>
            </a:r>
            <a:r>
              <a:rPr kumimoji="1" lang="ja-JP" altLang="en-US" sz="3600" dirty="0" smtClean="0"/>
              <a:t>風の機能が付け加えられた</a:t>
            </a:r>
            <a:endParaRPr kumimoji="1" lang="en-US" altLang="ja-JP" sz="3600" dirty="0" smtClean="0"/>
          </a:p>
          <a:p>
            <a:pPr marL="0" indent="0">
              <a:buNone/>
            </a:pPr>
            <a:r>
              <a:rPr lang="ja-JP" altLang="en-US" sz="3600" dirty="0"/>
              <a:t>　</a:t>
            </a:r>
            <a:r>
              <a:rPr kumimoji="1" lang="ja-JP" altLang="en-US" sz="3600" dirty="0" smtClean="0"/>
              <a:t>言語</a:t>
            </a:r>
            <a:endParaRPr kumimoji="1" lang="ja-JP" altLang="en-US" sz="3600" dirty="0"/>
          </a:p>
        </p:txBody>
      </p:sp>
    </p:spTree>
    <p:extLst>
      <p:ext uri="{BB962C8B-B14F-4D97-AF65-F5344CB8AC3E}">
        <p14:creationId xmlns:p14="http://schemas.microsoft.com/office/powerpoint/2010/main" val="3489839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.NET Framework</a:t>
            </a:r>
            <a:endParaRPr kumimoji="1" lang="ja-JP" altLang="en-US" dirty="0"/>
          </a:p>
        </p:txBody>
      </p:sp>
      <p:sp>
        <p:nvSpPr>
          <p:cNvPr id="3" name="コンテンツ プレースホルダー 2"/>
          <p:cNvSpPr>
            <a:spLocks noGrp="1"/>
          </p:cNvSpPr>
          <p:nvPr>
            <p:ph idx="1"/>
          </p:nvPr>
        </p:nvSpPr>
        <p:spPr>
          <a:xfrm>
            <a:off x="838200" y="1825625"/>
            <a:ext cx="10515600" cy="4549417"/>
          </a:xfrm>
        </p:spPr>
        <p:txBody>
          <a:bodyPr>
            <a:normAutofit lnSpcReduction="10000"/>
          </a:bodyPr>
          <a:lstStyle/>
          <a:p>
            <a:r>
              <a:rPr lang="en-US" altLang="ja-JP" sz="3600" dirty="0" smtClean="0"/>
              <a:t>.NET Framework</a:t>
            </a:r>
          </a:p>
          <a:p>
            <a:pPr lvl="1"/>
            <a:r>
              <a:rPr lang="en-US" altLang="ja-JP" sz="3200" dirty="0" smtClean="0"/>
              <a:t>Microsoft.NET</a:t>
            </a:r>
            <a:r>
              <a:rPr lang="ja-JP" altLang="en-US" sz="3200" dirty="0" smtClean="0"/>
              <a:t>対応アプリケーションの動作環境の事</a:t>
            </a:r>
            <a:endParaRPr lang="en-US" altLang="ja-JP" sz="3200" dirty="0" smtClean="0"/>
          </a:p>
          <a:p>
            <a:pPr lvl="1"/>
            <a:endParaRPr lang="en-US" altLang="ja-JP" sz="3200" dirty="0"/>
          </a:p>
          <a:p>
            <a:r>
              <a:rPr lang="ja-JP" altLang="en-US" sz="3600" dirty="0" smtClean="0"/>
              <a:t>ソースコードをコンパイルする際に、 </a:t>
            </a:r>
            <a:endParaRPr lang="en-US" altLang="ja-JP" sz="3600" dirty="0" smtClean="0"/>
          </a:p>
          <a:p>
            <a:pPr marL="0" indent="0">
              <a:buNone/>
            </a:pPr>
            <a:r>
              <a:rPr lang="en-US" altLang="ja-JP" sz="3600" dirty="0"/>
              <a:t> </a:t>
            </a:r>
            <a:r>
              <a:rPr lang="en-US" altLang="ja-JP" sz="3600" dirty="0" smtClean="0"/>
              <a:t>  CLI</a:t>
            </a:r>
            <a:r>
              <a:rPr lang="ja-JP" altLang="en-US" sz="3600" dirty="0" smtClean="0"/>
              <a:t>（</a:t>
            </a:r>
            <a:r>
              <a:rPr lang="en-US" altLang="ja-JP" sz="3600" dirty="0" smtClean="0"/>
              <a:t>Common Language Infrastructure</a:t>
            </a:r>
            <a:r>
              <a:rPr lang="ja-JP" altLang="en-US" sz="3600" dirty="0" smtClean="0"/>
              <a:t>）と言う </a:t>
            </a:r>
            <a:endParaRPr lang="en-US" altLang="ja-JP" sz="3600" dirty="0" smtClean="0"/>
          </a:p>
          <a:p>
            <a:pPr marL="0" indent="0">
              <a:buNone/>
            </a:pPr>
            <a:r>
              <a:rPr lang="en-US" altLang="ja-JP" sz="3600" dirty="0"/>
              <a:t> </a:t>
            </a:r>
            <a:r>
              <a:rPr lang="en-US" altLang="ja-JP" sz="3600" dirty="0" smtClean="0"/>
              <a:t>  </a:t>
            </a:r>
            <a:r>
              <a:rPr lang="ja-JP" altLang="en-US" sz="3600" dirty="0" smtClean="0"/>
              <a:t>中間言語にいったん変換し、</a:t>
            </a:r>
            <a:endParaRPr lang="en-US" altLang="ja-JP" sz="3600" dirty="0"/>
          </a:p>
          <a:p>
            <a:pPr marL="0" indent="0">
              <a:buNone/>
            </a:pPr>
            <a:r>
              <a:rPr lang="en-US" altLang="ja-JP" sz="3600" dirty="0" smtClean="0"/>
              <a:t>   CLR</a:t>
            </a:r>
            <a:r>
              <a:rPr lang="ja-JP" altLang="en-US" sz="3600" dirty="0" smtClean="0"/>
              <a:t>（</a:t>
            </a:r>
            <a:r>
              <a:rPr lang="en-US" altLang="ja-JP" sz="3600" dirty="0" smtClean="0"/>
              <a:t>Common Language Runtime</a:t>
            </a:r>
            <a:r>
              <a:rPr lang="ja-JP" altLang="en-US" sz="3600" dirty="0" smtClean="0"/>
              <a:t>）と言う 仮想</a:t>
            </a:r>
            <a:endParaRPr lang="en-US" altLang="ja-JP" sz="3600" dirty="0" smtClean="0"/>
          </a:p>
          <a:p>
            <a:pPr marL="0" indent="0">
              <a:buNone/>
            </a:pPr>
            <a:r>
              <a:rPr lang="en-US" altLang="ja-JP" sz="3600" dirty="0"/>
              <a:t> </a:t>
            </a:r>
            <a:r>
              <a:rPr lang="en-US" altLang="ja-JP" sz="3600" dirty="0" smtClean="0"/>
              <a:t>  </a:t>
            </a:r>
            <a:r>
              <a:rPr lang="ja-JP" altLang="en-US" sz="3600" dirty="0" smtClean="0"/>
              <a:t>マシン 上で</a:t>
            </a:r>
            <a:r>
              <a:rPr lang="en-US" altLang="ja-JP" sz="3600" dirty="0" smtClean="0"/>
              <a:t> </a:t>
            </a:r>
            <a:r>
              <a:rPr lang="ja-JP" altLang="en-US" sz="3600" dirty="0" smtClean="0"/>
              <a:t>実行する</a:t>
            </a:r>
            <a:endParaRPr lang="en-US" altLang="ja-JP" sz="3600" dirty="0"/>
          </a:p>
          <a:p>
            <a:endParaRPr kumimoji="1" lang="ja-JP" altLang="en-US" sz="3600" dirty="0"/>
          </a:p>
        </p:txBody>
      </p:sp>
    </p:spTree>
    <p:extLst>
      <p:ext uri="{BB962C8B-B14F-4D97-AF65-F5344CB8AC3E}">
        <p14:creationId xmlns:p14="http://schemas.microsoft.com/office/powerpoint/2010/main" val="1011477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.NET Framework</a:t>
            </a:r>
            <a:endParaRPr kumimoji="1" lang="ja-JP" altLang="en-US" dirty="0"/>
          </a:p>
        </p:txBody>
      </p:sp>
      <p:pic>
        <p:nvPicPr>
          <p:cNvPr id="11" name="コンテンツ プレースホルダー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351" y="1690688"/>
            <a:ext cx="9091411" cy="4863906"/>
          </a:xfrm>
        </p:spPr>
      </p:pic>
    </p:spTree>
    <p:extLst>
      <p:ext uri="{BB962C8B-B14F-4D97-AF65-F5344CB8AC3E}">
        <p14:creationId xmlns:p14="http://schemas.microsoft.com/office/powerpoint/2010/main" val="40861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en-US" altLang="ja-JP" dirty="0" smtClean="0"/>
              <a:t>.NET </a:t>
            </a:r>
            <a:r>
              <a:rPr lang="en-US" altLang="ja-JP" dirty="0"/>
              <a:t>Framework</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600" dirty="0"/>
              <a:t>中間言語にすることで特定のプラット フォームに依存しなくても良い</a:t>
            </a:r>
            <a:r>
              <a:rPr lang="ja-JP" altLang="en-US" sz="3600" dirty="0" smtClean="0"/>
              <a:t>。</a:t>
            </a:r>
            <a:endParaRPr lang="en-US" altLang="ja-JP" sz="3600" dirty="0" smtClean="0"/>
          </a:p>
          <a:p>
            <a:endParaRPr lang="en-US" altLang="ja-JP" sz="3600" dirty="0"/>
          </a:p>
          <a:p>
            <a:r>
              <a:rPr lang="ja-JP" altLang="en-US" sz="3600" dirty="0"/>
              <a:t>ちなみに、</a:t>
            </a:r>
            <a:r>
              <a:rPr lang="en-US" altLang="ja-JP" sz="3600" dirty="0"/>
              <a:t>JAVA</a:t>
            </a:r>
            <a:r>
              <a:rPr lang="ja-JP" altLang="en-US" sz="3600" dirty="0"/>
              <a:t>も中間言語に変換して 仮想マシン上で実行する。</a:t>
            </a:r>
            <a:endParaRPr lang="en-US" altLang="ja-JP" sz="3600" dirty="0" smtClean="0"/>
          </a:p>
          <a:p>
            <a:endParaRPr kumimoji="1" lang="en-US" altLang="ja-JP" sz="3200" dirty="0" smtClean="0"/>
          </a:p>
          <a:p>
            <a:endParaRPr kumimoji="1" lang="ja-JP" altLang="en-US" sz="3200" dirty="0"/>
          </a:p>
        </p:txBody>
      </p:sp>
    </p:spTree>
    <p:extLst>
      <p:ext uri="{BB962C8B-B14F-4D97-AF65-F5344CB8AC3E}">
        <p14:creationId xmlns:p14="http://schemas.microsoft.com/office/powerpoint/2010/main" val="3119164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長所・短所</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3600" dirty="0" smtClean="0"/>
              <a:t>長所</a:t>
            </a:r>
            <a:endParaRPr kumimoji="1" lang="en-US" altLang="ja-JP" sz="3600" dirty="0" smtClean="0"/>
          </a:p>
          <a:p>
            <a:pPr lvl="1"/>
            <a:r>
              <a:rPr lang="ja-JP" altLang="en-US" sz="3200" dirty="0"/>
              <a:t>自動メモリ管理をして</a:t>
            </a:r>
            <a:r>
              <a:rPr lang="ja-JP" altLang="en-US" sz="3200" dirty="0" smtClean="0"/>
              <a:t>くれる</a:t>
            </a:r>
            <a:endParaRPr lang="en-US" altLang="ja-JP" sz="3200" dirty="0" smtClean="0"/>
          </a:p>
          <a:p>
            <a:pPr lvl="1"/>
            <a:r>
              <a:rPr lang="ja-JP" altLang="en-US" sz="3200" dirty="0"/>
              <a:t>ユーザーインターフェースが簡単に作れる</a:t>
            </a:r>
            <a:r>
              <a:rPr lang="ja-JP" altLang="en-US" sz="3200" dirty="0" smtClean="0"/>
              <a:t>。</a:t>
            </a:r>
            <a:endParaRPr lang="en-US" altLang="ja-JP" sz="3200" dirty="0" smtClean="0"/>
          </a:p>
          <a:p>
            <a:pPr lvl="1"/>
            <a:endParaRPr kumimoji="1" lang="en-US" altLang="ja-JP" sz="3200" dirty="0"/>
          </a:p>
          <a:p>
            <a:r>
              <a:rPr lang="ja-JP" altLang="en-US" sz="3600" dirty="0" smtClean="0"/>
              <a:t>短所</a:t>
            </a:r>
            <a:endParaRPr lang="en-US" altLang="ja-JP" sz="3600" dirty="0" smtClean="0"/>
          </a:p>
          <a:p>
            <a:pPr lvl="1"/>
            <a:r>
              <a:rPr lang="ja-JP" altLang="en-US" sz="3200" dirty="0"/>
              <a:t>クラスの多重継承が</a:t>
            </a:r>
            <a:r>
              <a:rPr lang="ja-JP" altLang="en-US" sz="3200" dirty="0" smtClean="0"/>
              <a:t>できない</a:t>
            </a:r>
            <a:endParaRPr lang="en-US" altLang="ja-JP" sz="3200" dirty="0" smtClean="0"/>
          </a:p>
          <a:p>
            <a:pPr lvl="1"/>
            <a:endParaRPr kumimoji="1" lang="en-US" altLang="ja-JP" sz="3200" dirty="0" smtClean="0"/>
          </a:p>
          <a:p>
            <a:endParaRPr kumimoji="1" lang="ja-JP" altLang="en-US" dirty="0"/>
          </a:p>
        </p:txBody>
      </p:sp>
    </p:spTree>
    <p:extLst>
      <p:ext uri="{BB962C8B-B14F-4D97-AF65-F5344CB8AC3E}">
        <p14:creationId xmlns:p14="http://schemas.microsoft.com/office/powerpoint/2010/main" val="1347566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奥行">
  <a:themeElements>
    <a:clrScheme name="奥行">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奥行">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奥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TM04033923[[fn=深さ]]</Template>
  <TotalTime>53</TotalTime>
  <Words>151</Words>
  <Application>Microsoft Office PowerPoint</Application>
  <PresentationFormat>ワイド画面</PresentationFormat>
  <Paragraphs>29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HGｺﾞｼｯｸM</vt:lpstr>
      <vt:lpstr>Arial</vt:lpstr>
      <vt:lpstr>Corbel</vt:lpstr>
      <vt:lpstr>奥行</vt:lpstr>
      <vt:lpstr>C#Lecture1</vt:lpstr>
      <vt:lpstr>C#とは</vt:lpstr>
      <vt:lpstr>.NET Framework</vt:lpstr>
      <vt:lpstr>.NET Framework</vt:lpstr>
      <vt:lpstr>.NET Framework</vt:lpstr>
      <vt:lpstr>C#長所・短所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弘中翔太郎</dc:creator>
  <cp:lastModifiedBy>弘中翔太郎</cp:lastModifiedBy>
  <cp:revision>8</cp:revision>
  <dcterms:created xsi:type="dcterms:W3CDTF">2016-06-30T13:29:17Z</dcterms:created>
  <dcterms:modified xsi:type="dcterms:W3CDTF">2016-11-13T08:39:13Z</dcterms:modified>
</cp:coreProperties>
</file>