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85DB5-9106-4CFD-B298-393FFFC94099}" type="datetimeFigureOut">
              <a:rPr lang="en-US" smtClean="0"/>
              <a:t>28-Jan-23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7EEB-6E58-4159-92F8-55B417924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Attendance Management System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86200" y="887412"/>
            <a:ext cx="7162800" cy="6318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Smart, easy and hassle free attendance</a:t>
            </a: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2552700"/>
            <a:ext cx="6400800" cy="24765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Team name: EXE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Members:</a:t>
            </a:r>
          </a:p>
          <a:p>
            <a:pPr marL="857250" lvl="1" indent="-457200">
              <a:buFont typeface="Courier New" pitchFamily="49" charset="0"/>
              <a:buChar char="o"/>
            </a:pPr>
            <a:r>
              <a:rPr lang="en-US" sz="2400" dirty="0" err="1" smtClean="0"/>
              <a:t>Vikas</a:t>
            </a:r>
            <a:r>
              <a:rPr lang="en-US" sz="2400" dirty="0" smtClean="0"/>
              <a:t> </a:t>
            </a:r>
            <a:r>
              <a:rPr lang="en-US" sz="2400" dirty="0" err="1" smtClean="0"/>
              <a:t>Rushi</a:t>
            </a:r>
            <a:endParaRPr lang="en-US" sz="2400" dirty="0" smtClean="0"/>
          </a:p>
          <a:p>
            <a:pPr marL="857250" lvl="1" indent="-457200">
              <a:buFont typeface="Courier New" pitchFamily="49" charset="0"/>
              <a:buChar char="o"/>
            </a:pPr>
            <a:r>
              <a:rPr lang="en-US" sz="2400" dirty="0" smtClean="0"/>
              <a:t>Hitesh </a:t>
            </a:r>
            <a:r>
              <a:rPr lang="en-US" sz="2400" dirty="0" err="1" smtClean="0"/>
              <a:t>Lalwani</a:t>
            </a:r>
            <a:endParaRPr lang="en-US" sz="2400" dirty="0" smtClean="0"/>
          </a:p>
          <a:p>
            <a:pPr marL="857250" lvl="1" indent="-457200">
              <a:buFont typeface="Courier New" pitchFamily="49" charset="0"/>
              <a:buChar char="o"/>
            </a:pPr>
            <a:r>
              <a:rPr lang="en-US" sz="2400" dirty="0" err="1" smtClean="0"/>
              <a:t>Shubh</a:t>
            </a:r>
            <a:r>
              <a:rPr lang="en-US" sz="2400" dirty="0" smtClean="0"/>
              <a:t> A Chudasama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5240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1595698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52500" y="2552700"/>
            <a:ext cx="7239000" cy="18669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React Native – cross platform apps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NodeJS</a:t>
            </a:r>
            <a:r>
              <a:rPr lang="en-US" dirty="0" smtClean="0"/>
              <a:t> (</a:t>
            </a:r>
            <a:r>
              <a:rPr lang="en-US" dirty="0" err="1" smtClean="0"/>
              <a:t>ExpressJS</a:t>
            </a:r>
            <a:r>
              <a:rPr lang="en-US" dirty="0" smtClean="0"/>
              <a:t>) - backend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MongoDB</a:t>
            </a:r>
            <a:r>
              <a:rPr lang="en-US" dirty="0" smtClean="0"/>
              <a:t> – cloud database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NextJS</a:t>
            </a:r>
            <a:r>
              <a:rPr lang="en-US" dirty="0" smtClean="0"/>
              <a:t> – 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Problems with current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Disturbance in class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taking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Chance </a:t>
            </a:r>
            <a:r>
              <a:rPr lang="en-US" dirty="0" smtClean="0">
                <a:solidFill>
                  <a:schemeClr val="tx1"/>
                </a:solidFill>
              </a:rPr>
              <a:t>of giving proxy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Chance of losing attendance register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Solutions that are our app brings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552700"/>
            <a:ext cx="8382000" cy="32385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Disturbance → Quick attendance using phone </a:t>
            </a:r>
            <a:r>
              <a:rPr lang="en-US" b="1" dirty="0" smtClean="0">
                <a:solidFill>
                  <a:schemeClr val="tx1"/>
                </a:solidFill>
              </a:rPr>
              <a:t>even without internet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Proxy → Phone distance detection using </a:t>
            </a:r>
            <a:r>
              <a:rPr lang="en-US" b="1" dirty="0" smtClean="0">
                <a:solidFill>
                  <a:schemeClr val="tx1"/>
                </a:solidFill>
              </a:rPr>
              <a:t>nearby devices</a:t>
            </a:r>
            <a:r>
              <a:rPr lang="en-US" dirty="0" smtClean="0">
                <a:solidFill>
                  <a:schemeClr val="tx1"/>
                </a:solidFill>
              </a:rPr>
              <a:t> technology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Data Loss </a:t>
            </a:r>
            <a:r>
              <a:rPr lang="en-US" dirty="0" smtClean="0">
                <a:solidFill>
                  <a:schemeClr val="tx1"/>
                </a:solidFill>
              </a:rPr>
              <a:t>prevention → </a:t>
            </a:r>
            <a:r>
              <a:rPr lang="en-US" dirty="0" smtClean="0">
                <a:solidFill>
                  <a:schemeClr val="tx1"/>
                </a:solidFill>
              </a:rPr>
              <a:t>Storing data in the </a:t>
            </a:r>
            <a:r>
              <a:rPr lang="en-US" b="1" dirty="0" smtClean="0">
                <a:solidFill>
                  <a:schemeClr val="tx1"/>
                </a:solidFill>
              </a:rPr>
              <a:t>cloud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Reporting → </a:t>
            </a:r>
            <a:r>
              <a:rPr lang="en-US" b="1" dirty="0">
                <a:solidFill>
                  <a:schemeClr val="tx1"/>
                </a:solidFill>
              </a:rPr>
              <a:t>automated attendance reporting </a:t>
            </a:r>
            <a:r>
              <a:rPr lang="en-US" dirty="0">
                <a:solidFill>
                  <a:schemeClr val="tx1"/>
                </a:solidFill>
              </a:rPr>
              <a:t>to the administrator </a:t>
            </a:r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Problems with current system</vt:lpstr>
      <vt:lpstr>Solutions that are our app brings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 A Chudasama</dc:creator>
  <cp:lastModifiedBy>Dhruti A Chudasama</cp:lastModifiedBy>
  <cp:revision>5</cp:revision>
  <dcterms:created xsi:type="dcterms:W3CDTF">2023-01-27T12:24:16Z</dcterms:created>
  <dcterms:modified xsi:type="dcterms:W3CDTF">2023-01-28T06:16:20Z</dcterms:modified>
</cp:coreProperties>
</file>