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8" r:id="rId4"/>
    <p:sldId id="325" r:id="rId5"/>
    <p:sldId id="299" r:id="rId6"/>
    <p:sldId id="327" r:id="rId7"/>
    <p:sldId id="328" r:id="rId8"/>
    <p:sldId id="332" r:id="rId9"/>
    <p:sldId id="329" r:id="rId10"/>
    <p:sldId id="330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AEB5-955B-4F9F-948C-519A9CBF406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D6B5E-A70E-4EB2-840A-6BA8CAC0C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4654"/>
            <a:ext cx="289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83623" y="6364654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8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49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6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88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06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9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59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6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8033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483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7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02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https://www.mongodb.com/download-center/commun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hyperlink" Target="https://docs.mongodb.com/v3.2/tutorial/install-mongodb-on-window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ongodb.com/v3.2/tutorial/install-mongodb-on-windows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2403629"/>
            <a:ext cx="58293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663260"/>
            <a:ext cx="4800600" cy="857250"/>
          </a:xfrm>
        </p:spPr>
        <p:txBody>
          <a:bodyPr>
            <a:normAutofit fontScale="55000" lnSpcReduction="20000"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Installation for MongoDB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45560E-A9BD-43C9-8000-C82D394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69C9A-F7BD-4ADA-B048-87235A6A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87" y="4410677"/>
            <a:ext cx="2851967" cy="7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cs typeface="Georgia" charset="0"/>
              </a:rPr>
              <a:t>MongoDB Installation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678132" cy="6339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hlinkClick r:id="rId4"/>
              </a:rPr>
              <a:t>https://www.mongodb.com/download-center/community</a:t>
            </a:r>
            <a:r>
              <a:rPr lang="en-US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6CFA-C4F6-4AB9-B46C-9E0BB832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1F790-22C9-4633-AAD7-675812FD6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591" y="2234153"/>
            <a:ext cx="6572818" cy="3526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706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MongoDB Installation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87829" y="1564643"/>
            <a:ext cx="7949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Follow the installation wizard which will install the MongoDB successfully on your computer.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348DE-FE92-46B2-8845-F0E2F6FF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757CB-FFCA-4518-85D4-4C28DA886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67" y="2342792"/>
            <a:ext cx="4652667" cy="36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MongoDB Installation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2446"/>
            <a:ext cx="7894948" cy="511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Proceed and check for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7D5E-59D4-49FB-A2D8-1A1A4F3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E744B-C091-4D2D-9333-10A4E54A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33" y="1913848"/>
            <a:ext cx="5284264" cy="41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MongoDB Installation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108FA-8652-41BD-9FAC-147BC598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7E07-AD19-46EC-A37E-6B8D40E2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850" y="1734484"/>
            <a:ext cx="5550301" cy="43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3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MongoDB Installation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108FA-8652-41BD-9FAC-147BC598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7E07-AD19-46EC-A37E-6B8D40E2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50" y="1734484"/>
            <a:ext cx="5550301" cy="43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6602-635F-42E9-8D66-A998E0D2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3" y="416039"/>
            <a:ext cx="8607761" cy="103003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Georgia" charset="0"/>
                <a:ea typeface="Georgia" charset="0"/>
                <a:cs typeface="Georgia" charset="0"/>
              </a:rPr>
              <a:t>MongoDB</a:t>
            </a:r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- </a:t>
            </a:r>
            <a:r>
              <a:rPr lang="en-US" sz="3100" dirty="0">
                <a:latin typeface="Georgia" charset="0"/>
                <a:ea typeface="Georgia" charset="0"/>
                <a:cs typeface="Georgia" charset="0"/>
              </a:rPr>
              <a:t>Setup local </a:t>
            </a:r>
            <a:r>
              <a:rPr lang="en-US" sz="3100" dirty="0" err="1">
                <a:latin typeface="Georgia" charset="0"/>
                <a:ea typeface="Georgia" charset="0"/>
                <a:cs typeface="Georgia" charset="0"/>
              </a:rPr>
              <a:t>db</a:t>
            </a:r>
            <a:r>
              <a:rPr lang="en-US" sz="3100" dirty="0">
                <a:latin typeface="Georgia" charset="0"/>
                <a:ea typeface="Georgia" charset="0"/>
                <a:cs typeface="Georgia" charset="0"/>
              </a:rPr>
              <a:t> path to store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8836-E099-4921-8858-E9BB3854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559193"/>
            <a:ext cx="7945222" cy="400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Check this </a:t>
            </a:r>
            <a:r>
              <a:rPr lang="en-US" sz="2600" u="sng" dirty="0">
                <a:hlinkClick r:id="rId4"/>
              </a:rPr>
              <a:t>link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C14B-E55A-4E8C-BF00-0AE6FC42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E510D-B5F9-4EEA-8749-01FBB19AC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033" y="1984865"/>
            <a:ext cx="6447934" cy="41066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02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47FE-0FC1-4E7F-AA57-1A68EC03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Set up the MongoDB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49BD-E3F9-4CEB-9ED0-DE93E7A1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50331-E9D5-483C-80D0-53787436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2429172"/>
            <a:ext cx="8524875" cy="1076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4FDC8D-9353-4475-922E-A55399C39A2A}"/>
              </a:ext>
            </a:extLst>
          </p:cNvPr>
          <p:cNvSpPr/>
          <p:nvPr/>
        </p:nvSpPr>
        <p:spPr>
          <a:xfrm>
            <a:off x="566960" y="1447432"/>
            <a:ext cx="474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Run on command prompt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cmd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1361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FF5-7609-47F4-8662-2003B98A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Start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144CE-9CBB-4A22-9810-3490A072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AA057-92F4-493E-ABCA-BFABE27D59BE}"/>
              </a:ext>
            </a:extLst>
          </p:cNvPr>
          <p:cNvSpPr/>
          <p:nvPr/>
        </p:nvSpPr>
        <p:spPr>
          <a:xfrm>
            <a:off x="329939" y="6126165"/>
            <a:ext cx="6801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https://docs.mongodb.com/v3.2/tutorial/install-mongodb-on-windows/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9F308-C867-48B1-9EE1-D3328B2C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5" y="2391404"/>
            <a:ext cx="6259910" cy="34986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E32224-3E48-47CD-A1D5-B56980B7515A}"/>
              </a:ext>
            </a:extLst>
          </p:cNvPr>
          <p:cNvSpPr/>
          <p:nvPr/>
        </p:nvSpPr>
        <p:spPr>
          <a:xfrm>
            <a:off x="566959" y="1447431"/>
            <a:ext cx="8119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 to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C:\Program Files\MongoDB\Server\4.0\bin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’ and double click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mongod.exe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2312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Georgia</vt:lpstr>
      <vt:lpstr>Helvetica</vt:lpstr>
      <vt:lpstr>Office Theme</vt:lpstr>
      <vt:lpstr>Custom Design</vt:lpstr>
      <vt:lpstr>1_Custom Design</vt:lpstr>
      <vt:lpstr>Web Programming</vt:lpstr>
      <vt:lpstr>MongoDB Installation</vt:lpstr>
      <vt:lpstr>MongoDB Installation</vt:lpstr>
      <vt:lpstr>MongoDB Installation</vt:lpstr>
      <vt:lpstr>MongoDB Installation</vt:lpstr>
      <vt:lpstr>MongoDB Installation</vt:lpstr>
      <vt:lpstr>MongoDB - Setup local db path to store data</vt:lpstr>
      <vt:lpstr>Set up the MongoDB environment</vt:lpstr>
      <vt:lpstr>Start MongoDB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Vijaya Kumari</cp:lastModifiedBy>
  <cp:revision>48</cp:revision>
  <dcterms:created xsi:type="dcterms:W3CDTF">2014-01-29T16:55:47Z</dcterms:created>
  <dcterms:modified xsi:type="dcterms:W3CDTF">2020-06-26T22:31:19Z</dcterms:modified>
</cp:coreProperties>
</file>