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258" r:id="rId4"/>
    <p:sldId id="259" r:id="rId5"/>
    <p:sldId id="293" r:id="rId6"/>
    <p:sldId id="301" r:id="rId7"/>
    <p:sldId id="268" r:id="rId8"/>
    <p:sldId id="297" r:id="rId9"/>
    <p:sldId id="298" r:id="rId10"/>
    <p:sldId id="304" r:id="rId11"/>
    <p:sldId id="515" r:id="rId12"/>
    <p:sldId id="318" r:id="rId13"/>
    <p:sldId id="319" r:id="rId14"/>
    <p:sldId id="322" r:id="rId15"/>
    <p:sldId id="323" r:id="rId16"/>
    <p:sldId id="321" r:id="rId17"/>
    <p:sldId id="331" r:id="rId18"/>
    <p:sldId id="518" r:id="rId19"/>
    <p:sldId id="517" r:id="rId20"/>
    <p:sldId id="332" r:id="rId21"/>
    <p:sldId id="329" r:id="rId22"/>
    <p:sldId id="328" r:id="rId23"/>
    <p:sldId id="327" r:id="rId24"/>
    <p:sldId id="313" r:id="rId25"/>
    <p:sldId id="333" r:id="rId26"/>
    <p:sldId id="306" r:id="rId27"/>
    <p:sldId id="314" r:id="rId28"/>
    <p:sldId id="516" r:id="rId29"/>
    <p:sldId id="316" r:id="rId30"/>
    <p:sldId id="330" r:id="rId31"/>
    <p:sldId id="514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234ABF-FAF6-4C83-8495-478D07D0644A}">
          <p14:sldIdLst>
            <p14:sldId id="258"/>
            <p14:sldId id="259"/>
            <p14:sldId id="293"/>
            <p14:sldId id="301"/>
            <p14:sldId id="268"/>
            <p14:sldId id="297"/>
            <p14:sldId id="298"/>
            <p14:sldId id="304"/>
            <p14:sldId id="515"/>
            <p14:sldId id="318"/>
            <p14:sldId id="319"/>
            <p14:sldId id="322"/>
            <p14:sldId id="323"/>
            <p14:sldId id="321"/>
            <p14:sldId id="331"/>
            <p14:sldId id="518"/>
            <p14:sldId id="517"/>
            <p14:sldId id="332"/>
            <p14:sldId id="329"/>
            <p14:sldId id="328"/>
            <p14:sldId id="327"/>
            <p14:sldId id="313"/>
            <p14:sldId id="333"/>
            <p14:sldId id="306"/>
            <p14:sldId id="314"/>
            <p14:sldId id="516"/>
            <p14:sldId id="316"/>
            <p14:sldId id="330"/>
            <p14:sldId id="51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5165" autoAdjust="0"/>
  </p:normalViewPr>
  <p:slideViewPr>
    <p:cSldViewPr snapToGrid="0" snapToObjects="1">
      <p:cViewPr varScale="1">
        <p:scale>
          <a:sx n="86" d="100"/>
          <a:sy n="86" d="100"/>
        </p:scale>
        <p:origin x="13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18D1B61-79CE-4F35-910E-EEB1E6B4853D}"/>
    <pc:docChg chg="addSld delSld modSld modSection">
      <pc:chgData name="" userId="" providerId="" clId="Web-{018D1B61-79CE-4F35-910E-EEB1E6B4853D}" dt="2019-01-29T17:07:19.352" v="518"/>
      <pc:docMkLst>
        <pc:docMk/>
      </pc:docMkLst>
      <pc:sldChg chg="addSp delSp modSp">
        <pc:chgData name="" userId="" providerId="" clId="Web-{018D1B61-79CE-4F35-910E-EEB1E6B4853D}" dt="2019-01-29T16:31:41.574" v="9"/>
        <pc:sldMkLst>
          <pc:docMk/>
          <pc:sldMk cId="840207978" sldId="258"/>
        </pc:sldMkLst>
        <pc:picChg chg="del mod modCrop">
          <ac:chgData name="" userId="" providerId="" clId="Web-{018D1B61-79CE-4F35-910E-EEB1E6B4853D}" dt="2019-01-29T16:30:55.778" v="4"/>
          <ac:picMkLst>
            <pc:docMk/>
            <pc:sldMk cId="840207978" sldId="258"/>
            <ac:picMk id="5" creationId="{4EFFF31B-E155-4BF1-A512-B02F586CB724}"/>
          </ac:picMkLst>
        </pc:picChg>
        <pc:picChg chg="add mod modCrop">
          <ac:chgData name="" userId="" providerId="" clId="Web-{018D1B61-79CE-4F35-910E-EEB1E6B4853D}" dt="2019-01-29T16:31:41.574" v="9"/>
          <ac:picMkLst>
            <pc:docMk/>
            <pc:sldMk cId="840207978" sldId="258"/>
            <ac:picMk id="6" creationId="{B5EDF605-21F9-45CC-88FF-D5A310641785}"/>
          </ac:picMkLst>
        </pc:picChg>
      </pc:sldChg>
      <pc:sldChg chg="modSp">
        <pc:chgData name="" userId="" providerId="" clId="Web-{018D1B61-79CE-4F35-910E-EEB1E6B4853D}" dt="2019-01-29T16:32:10.699" v="30" actId="20577"/>
        <pc:sldMkLst>
          <pc:docMk/>
          <pc:sldMk cId="2969690809" sldId="259"/>
        </pc:sldMkLst>
        <pc:spChg chg="mod">
          <ac:chgData name="" userId="" providerId="" clId="Web-{018D1B61-79CE-4F35-910E-EEB1E6B4853D}" dt="2019-01-29T16:32:10.699" v="30" actId="20577"/>
          <ac:spMkLst>
            <pc:docMk/>
            <pc:sldMk cId="2969690809" sldId="259"/>
            <ac:spMk id="3" creationId="{10A06E45-A47A-4D0F-BA8E-BD1F9AEDA1C7}"/>
          </ac:spMkLst>
        </pc:spChg>
      </pc:sldChg>
      <pc:sldChg chg="modSp">
        <pc:chgData name="" userId="" providerId="" clId="Web-{018D1B61-79CE-4F35-910E-EEB1E6B4853D}" dt="2019-01-29T16:52:31.525" v="388" actId="20577"/>
        <pc:sldMkLst>
          <pc:docMk/>
          <pc:sldMk cId="3492595519" sldId="319"/>
        </pc:sldMkLst>
        <pc:spChg chg="mod">
          <ac:chgData name="" userId="" providerId="" clId="Web-{018D1B61-79CE-4F35-910E-EEB1E6B4853D}" dt="2019-01-29T16:52:31.525" v="388" actId="20577"/>
          <ac:spMkLst>
            <pc:docMk/>
            <pc:sldMk cId="3492595519" sldId="319"/>
            <ac:spMk id="3" creationId="{51F3FD09-8131-4645-86D6-D76369DF8C86}"/>
          </ac:spMkLst>
        </pc:spChg>
      </pc:sldChg>
      <pc:sldChg chg="addSp delSp modSp new add del">
        <pc:chgData name="" userId="" providerId="" clId="Web-{018D1B61-79CE-4F35-910E-EEB1E6B4853D}" dt="2019-01-29T16:51:10.634" v="302"/>
        <pc:sldMkLst>
          <pc:docMk/>
          <pc:sldMk cId="485659182" sldId="320"/>
        </pc:sldMkLst>
        <pc:spChg chg="del">
          <ac:chgData name="" userId="" providerId="" clId="Web-{018D1B61-79CE-4F35-910E-EEB1E6B4853D}" dt="2019-01-29T16:39:24.026" v="64"/>
          <ac:spMkLst>
            <pc:docMk/>
            <pc:sldMk cId="485659182" sldId="320"/>
            <ac:spMk id="3" creationId="{6AA90F4A-6619-4973-ABBF-7F1ECCEF90E9}"/>
          </ac:spMkLst>
        </pc:spChg>
        <pc:picChg chg="add mod ord">
          <ac:chgData name="" userId="" providerId="" clId="Web-{018D1B61-79CE-4F35-910E-EEB1E6B4853D}" dt="2019-01-29T16:39:44.183" v="69" actId="14100"/>
          <ac:picMkLst>
            <pc:docMk/>
            <pc:sldMk cId="485659182" sldId="320"/>
            <ac:picMk id="5" creationId="{1FC93239-38DF-4F32-AE5E-96EAE00A30DD}"/>
          </ac:picMkLst>
        </pc:picChg>
      </pc:sldChg>
      <pc:sldChg chg="addSp delSp modSp new">
        <pc:chgData name="" userId="" providerId="" clId="Web-{018D1B61-79CE-4F35-910E-EEB1E6B4853D}" dt="2019-01-29T16:48:11.541" v="297"/>
        <pc:sldMkLst>
          <pc:docMk/>
          <pc:sldMk cId="1819785585" sldId="321"/>
        </pc:sldMkLst>
        <pc:spChg chg="add del">
          <ac:chgData name="" userId="" providerId="" clId="Web-{018D1B61-79CE-4F35-910E-EEB1E6B4853D}" dt="2019-01-29T16:42:54.385" v="79"/>
          <ac:spMkLst>
            <pc:docMk/>
            <pc:sldMk cId="1819785585" sldId="321"/>
            <ac:spMk id="3" creationId="{9DD3F1B3-D00A-46EC-BFE6-EB5BFE1AE546}"/>
          </ac:spMkLst>
        </pc:spChg>
        <pc:graphicFrameChg chg="add del mod ord modGraphic">
          <ac:chgData name="" userId="" providerId="" clId="Web-{018D1B61-79CE-4F35-910E-EEB1E6B4853D}" dt="2019-01-29T16:42:06.042" v="74"/>
          <ac:graphicFrameMkLst>
            <pc:docMk/>
            <pc:sldMk cId="1819785585" sldId="321"/>
            <ac:graphicFrameMk id="5" creationId="{6255F9A9-0EBC-49CE-8728-944353F38735}"/>
          </ac:graphicFrameMkLst>
        </pc:graphicFrameChg>
        <pc:graphicFrameChg chg="add del mod ord modGraphic">
          <ac:chgData name="" userId="" providerId="" clId="Web-{018D1B61-79CE-4F35-910E-EEB1E6B4853D}" dt="2019-01-29T16:42:47.213" v="78"/>
          <ac:graphicFrameMkLst>
            <pc:docMk/>
            <pc:sldMk cId="1819785585" sldId="321"/>
            <ac:graphicFrameMk id="7" creationId="{D2FF640C-E5FC-4782-A36E-4D900E4C8DED}"/>
          </ac:graphicFrameMkLst>
        </pc:graphicFrameChg>
        <pc:graphicFrameChg chg="add mod ord modGraphic">
          <ac:chgData name="" userId="" providerId="" clId="Web-{018D1B61-79CE-4F35-910E-EEB1E6B4853D}" dt="2019-01-29T16:48:11.541" v="297"/>
          <ac:graphicFrameMkLst>
            <pc:docMk/>
            <pc:sldMk cId="1819785585" sldId="321"/>
            <ac:graphicFrameMk id="9" creationId="{2E13B726-2E09-4B3C-BC9F-E1BBE581761E}"/>
          </ac:graphicFrameMkLst>
        </pc:graphicFrameChg>
      </pc:sldChg>
      <pc:sldChg chg="modSp new del">
        <pc:chgData name="" userId="" providerId="" clId="Web-{018D1B61-79CE-4F35-910E-EEB1E6B4853D}" dt="2019-01-29T17:07:19.352" v="518"/>
        <pc:sldMkLst>
          <pc:docMk/>
          <pc:sldMk cId="2033759449" sldId="322"/>
        </pc:sldMkLst>
        <pc:spChg chg="mod">
          <ac:chgData name="" userId="" providerId="" clId="Web-{018D1B61-79CE-4F35-910E-EEB1E6B4853D}" dt="2019-01-29T17:02:03.601" v="516" actId="20577"/>
          <ac:spMkLst>
            <pc:docMk/>
            <pc:sldMk cId="2033759449" sldId="322"/>
            <ac:spMk id="3" creationId="{C4222F91-0E7B-47B7-8FF7-8DE6AF5CC5A1}"/>
          </ac:spMkLst>
        </pc:spChg>
      </pc:sldChg>
    </pc:docChg>
  </pc:docChgLst>
  <pc:docChgLst>
    <pc:chgData clId="Web-{4E972D75-8029-4F4E-9D70-6F620319279E}"/>
    <pc:docChg chg="addSld delSld modSld modSection">
      <pc:chgData name="" userId="" providerId="" clId="Web-{4E972D75-8029-4F4E-9D70-6F620319279E}" dt="2019-02-12T15:11:33.528" v="11"/>
      <pc:docMkLst>
        <pc:docMk/>
      </pc:docMkLst>
      <pc:sldChg chg="modSp add del">
        <pc:chgData name="" userId="" providerId="" clId="Web-{4E972D75-8029-4F4E-9D70-6F620319279E}" dt="2019-02-12T15:11:33.528" v="11"/>
        <pc:sldMkLst>
          <pc:docMk/>
          <pc:sldMk cId="3528604598" sldId="322"/>
        </pc:sldMkLst>
        <pc:spChg chg="mod">
          <ac:chgData name="" userId="" providerId="" clId="Web-{4E972D75-8029-4F4E-9D70-6F620319279E}" dt="2019-02-12T15:11:21.263" v="10" actId="20577"/>
          <ac:spMkLst>
            <pc:docMk/>
            <pc:sldMk cId="3528604598" sldId="322"/>
            <ac:spMk id="3" creationId="{FF73CC27-667A-495D-BCAC-B22ACABFF872}"/>
          </ac:spMkLst>
        </pc:spChg>
      </pc:sldChg>
    </pc:docChg>
  </pc:docChgLst>
  <pc:docChgLst>
    <pc:chgData clId="Web-{54DBC8A3-35CD-4F06-AB62-F26609DFD039}"/>
    <pc:docChg chg="addSld delSld modSld sldOrd modSection">
      <pc:chgData name="" userId="" providerId="" clId="Web-{54DBC8A3-35CD-4F06-AB62-F26609DFD039}" dt="2019-02-12T16:56:18.954" v="255" actId="20577"/>
      <pc:docMkLst>
        <pc:docMk/>
      </pc:docMkLst>
      <pc:sldChg chg="modSp">
        <pc:chgData name="" userId="" providerId="" clId="Web-{54DBC8A3-35CD-4F06-AB62-F26609DFD039}" dt="2019-02-12T16:56:18.954" v="254" actId="20577"/>
        <pc:sldMkLst>
          <pc:docMk/>
          <pc:sldMk cId="2969690809" sldId="259"/>
        </pc:sldMkLst>
        <pc:spChg chg="mod">
          <ac:chgData name="" userId="" providerId="" clId="Web-{54DBC8A3-35CD-4F06-AB62-F26609DFD039}" dt="2019-02-12T16:56:18.954" v="254" actId="20577"/>
          <ac:spMkLst>
            <pc:docMk/>
            <pc:sldMk cId="2969690809" sldId="259"/>
            <ac:spMk id="3" creationId="{10A06E45-A47A-4D0F-BA8E-BD1F9AEDA1C7}"/>
          </ac:spMkLst>
        </pc:spChg>
      </pc:sldChg>
      <pc:sldChg chg="del">
        <pc:chgData name="" userId="" providerId="" clId="Web-{54DBC8A3-35CD-4F06-AB62-F26609DFD039}" dt="2019-02-12T16:23:37.098" v="151"/>
        <pc:sldMkLst>
          <pc:docMk/>
          <pc:sldMk cId="502536707" sldId="267"/>
        </pc:sldMkLst>
      </pc:sldChg>
      <pc:sldChg chg="modSp">
        <pc:chgData name="" userId="" providerId="" clId="Web-{54DBC8A3-35CD-4F06-AB62-F26609DFD039}" dt="2019-02-12T16:31:29.753" v="176" actId="20577"/>
        <pc:sldMkLst>
          <pc:docMk/>
          <pc:sldMk cId="1974930586" sldId="289"/>
        </pc:sldMkLst>
        <pc:spChg chg="mod">
          <ac:chgData name="" userId="" providerId="" clId="Web-{54DBC8A3-35CD-4F06-AB62-F26609DFD039}" dt="2019-02-12T16:31:29.753" v="176" actId="20577"/>
          <ac:spMkLst>
            <pc:docMk/>
            <pc:sldMk cId="1974930586" sldId="289"/>
            <ac:spMk id="3" creationId="{00000000-0000-0000-0000-000000000000}"/>
          </ac:spMkLst>
        </pc:spChg>
      </pc:sldChg>
      <pc:sldChg chg="modSp ord">
        <pc:chgData name="" userId="" providerId="" clId="Web-{54DBC8A3-35CD-4F06-AB62-F26609DFD039}" dt="2019-02-12T16:42:48.518" v="246"/>
        <pc:sldMkLst>
          <pc:docMk/>
          <pc:sldMk cId="1045752504" sldId="291"/>
        </pc:sldMkLst>
        <pc:spChg chg="mod">
          <ac:chgData name="" userId="" providerId="" clId="Web-{54DBC8A3-35CD-4F06-AB62-F26609DFD039}" dt="2019-02-12T16:31:15.269" v="169" actId="20577"/>
          <ac:spMkLst>
            <pc:docMk/>
            <pc:sldMk cId="1045752504" sldId="291"/>
            <ac:spMk id="3" creationId="{00000000-0000-0000-0000-000000000000}"/>
          </ac:spMkLst>
        </pc:spChg>
      </pc:sldChg>
      <pc:sldChg chg="del">
        <pc:chgData name="" userId="" providerId="" clId="Web-{54DBC8A3-35CD-4F06-AB62-F26609DFD039}" dt="2019-02-12T16:23:37.098" v="152"/>
        <pc:sldMkLst>
          <pc:docMk/>
          <pc:sldMk cId="3485874537" sldId="307"/>
        </pc:sldMkLst>
      </pc:sldChg>
      <pc:sldChg chg="del">
        <pc:chgData name="" userId="" providerId="" clId="Web-{54DBC8A3-35CD-4F06-AB62-F26609DFD039}" dt="2019-02-12T16:23:37.098" v="150"/>
        <pc:sldMkLst>
          <pc:docMk/>
          <pc:sldMk cId="743152081" sldId="310"/>
        </pc:sldMkLst>
      </pc:sldChg>
      <pc:sldChg chg="addSp modSp new">
        <pc:chgData name="" userId="" providerId="" clId="Web-{54DBC8A3-35CD-4F06-AB62-F26609DFD039}" dt="2019-02-12T16:12:22.037" v="33" actId="14100"/>
        <pc:sldMkLst>
          <pc:docMk/>
          <pc:sldMk cId="2421615111" sldId="322"/>
        </pc:sldMkLst>
        <pc:spChg chg="mod">
          <ac:chgData name="" userId="" providerId="" clId="Web-{54DBC8A3-35CD-4F06-AB62-F26609DFD039}" dt="2019-02-12T16:07:23.087" v="21" actId="20577"/>
          <ac:spMkLst>
            <pc:docMk/>
            <pc:sldMk cId="2421615111" sldId="322"/>
            <ac:spMk id="2" creationId="{796C32BE-7C8E-453E-BD74-2685075290B8}"/>
          </ac:spMkLst>
        </pc:spChg>
        <pc:spChg chg="mod">
          <ac:chgData name="" userId="" providerId="" clId="Web-{54DBC8A3-35CD-4F06-AB62-F26609DFD039}" dt="2019-02-12T16:12:05.506" v="25" actId="20577"/>
          <ac:spMkLst>
            <pc:docMk/>
            <pc:sldMk cId="2421615111" sldId="322"/>
            <ac:spMk id="3" creationId="{BBA39A9E-D4FE-4D2B-85D8-A28132676E5E}"/>
          </ac:spMkLst>
        </pc:spChg>
        <pc:picChg chg="add mod">
          <ac:chgData name="" userId="" providerId="" clId="Web-{54DBC8A3-35CD-4F06-AB62-F26609DFD039}" dt="2019-02-12T16:12:22.037" v="33" actId="14100"/>
          <ac:picMkLst>
            <pc:docMk/>
            <pc:sldMk cId="2421615111" sldId="322"/>
            <ac:picMk id="5" creationId="{46FA6FAF-A79D-4816-AF06-D7EF9572B2C1}"/>
          </ac:picMkLst>
        </pc:picChg>
      </pc:sldChg>
      <pc:sldChg chg="addSp modSp new">
        <pc:chgData name="" userId="" providerId="" clId="Web-{54DBC8A3-35CD-4F06-AB62-F26609DFD039}" dt="2019-02-12T16:18:52.427" v="65" actId="14100"/>
        <pc:sldMkLst>
          <pc:docMk/>
          <pc:sldMk cId="3806924492" sldId="323"/>
        </pc:sldMkLst>
        <pc:spChg chg="mod">
          <ac:chgData name="" userId="" providerId="" clId="Web-{54DBC8A3-35CD-4F06-AB62-F26609DFD039}" dt="2019-02-12T16:17:18.365" v="49" actId="20577"/>
          <ac:spMkLst>
            <pc:docMk/>
            <pc:sldMk cId="3806924492" sldId="323"/>
            <ac:spMk id="2" creationId="{847DFED5-07FB-4097-8B69-DE6505528A37}"/>
          </ac:spMkLst>
        </pc:spChg>
        <pc:spChg chg="mod">
          <ac:chgData name="" userId="" providerId="" clId="Web-{54DBC8A3-35CD-4F06-AB62-F26609DFD039}" dt="2019-02-12T16:17:43.427" v="58" actId="14100"/>
          <ac:spMkLst>
            <pc:docMk/>
            <pc:sldMk cId="3806924492" sldId="323"/>
            <ac:spMk id="3" creationId="{542E96BB-FF85-4BF0-BDE6-92FBB8435BE9}"/>
          </ac:spMkLst>
        </pc:spChg>
        <pc:picChg chg="add mod">
          <ac:chgData name="" userId="" providerId="" clId="Web-{54DBC8A3-35CD-4F06-AB62-F26609DFD039}" dt="2019-02-12T16:18:52.427" v="65" actId="14100"/>
          <ac:picMkLst>
            <pc:docMk/>
            <pc:sldMk cId="3806924492" sldId="323"/>
            <ac:picMk id="5" creationId="{FF1110F7-6331-4F84-BFFF-8E33617CD9E2}"/>
          </ac:picMkLst>
        </pc:picChg>
      </pc:sldChg>
      <pc:sldChg chg="new del">
        <pc:chgData name="" userId="" providerId="" clId="Web-{54DBC8A3-35CD-4F06-AB62-F26609DFD039}" dt="2019-02-12T16:33:03.097" v="181"/>
        <pc:sldMkLst>
          <pc:docMk/>
          <pc:sldMk cId="164570513" sldId="324"/>
        </pc:sldMkLst>
      </pc:sldChg>
      <pc:sldChg chg="add del">
        <pc:chgData name="" userId="" providerId="" clId="Web-{54DBC8A3-35CD-4F06-AB62-F26609DFD039}" dt="2019-02-12T16:43:29.518" v="248"/>
        <pc:sldMkLst>
          <pc:docMk/>
          <pc:sldMk cId="2491862326" sldId="325"/>
        </pc:sldMkLst>
      </pc:sldChg>
      <pc:sldChg chg="add del">
        <pc:chgData name="" userId="" providerId="" clId="Web-{54DBC8A3-35CD-4F06-AB62-F26609DFD039}" dt="2019-02-12T16:43:29.518" v="249"/>
        <pc:sldMkLst>
          <pc:docMk/>
          <pc:sldMk cId="1892089825" sldId="326"/>
        </pc:sldMkLst>
      </pc:sldChg>
      <pc:sldChg chg="modSp new ord">
        <pc:chgData name="" userId="" providerId="" clId="Web-{54DBC8A3-35CD-4F06-AB62-F26609DFD039}" dt="2019-02-12T16:43:05.315" v="247"/>
        <pc:sldMkLst>
          <pc:docMk/>
          <pc:sldMk cId="1610001258" sldId="327"/>
        </pc:sldMkLst>
        <pc:spChg chg="mod">
          <ac:chgData name="" userId="" providerId="" clId="Web-{54DBC8A3-35CD-4F06-AB62-F26609DFD039}" dt="2019-02-12T16:35:28.394" v="195" actId="20577"/>
          <ac:spMkLst>
            <pc:docMk/>
            <pc:sldMk cId="1610001258" sldId="327"/>
            <ac:spMk id="2" creationId="{1CFB1A62-12B8-4ED2-B1AE-93D6A435B47B}"/>
          </ac:spMkLst>
        </pc:spChg>
        <pc:spChg chg="mod">
          <ac:chgData name="" userId="" providerId="" clId="Web-{54DBC8A3-35CD-4F06-AB62-F26609DFD039}" dt="2019-02-12T16:40:52.565" v="224" actId="20577"/>
          <ac:spMkLst>
            <pc:docMk/>
            <pc:sldMk cId="1610001258" sldId="327"/>
            <ac:spMk id="3" creationId="{CF8A31C4-D3A0-4C08-81AF-A8B048563A58}"/>
          </ac:spMkLst>
        </pc:spChg>
      </pc:sldChg>
      <pc:sldChg chg="add del">
        <pc:chgData name="" userId="" providerId="" clId="Web-{54DBC8A3-35CD-4F06-AB62-F26609DFD039}" dt="2019-02-12T16:41:41.456" v="233"/>
        <pc:sldMkLst>
          <pc:docMk/>
          <pc:sldMk cId="2677333351" sldId="328"/>
        </pc:sldMkLst>
      </pc:sldChg>
      <pc:sldChg chg="add del">
        <pc:chgData name="" userId="" providerId="" clId="Web-{54DBC8A3-35CD-4F06-AB62-F26609DFD039}" dt="2019-02-12T16:41:23.362" v="229"/>
        <pc:sldMkLst>
          <pc:docMk/>
          <pc:sldMk cId="2837563955" sldId="328"/>
        </pc:sldMkLst>
      </pc:sldChg>
      <pc:sldChg chg="add">
        <pc:chgData name="" userId="" providerId="" clId="Web-{54DBC8A3-35CD-4F06-AB62-F26609DFD039}" dt="2019-02-12T16:41:46.018" v="234"/>
        <pc:sldMkLst>
          <pc:docMk/>
          <pc:sldMk cId="3222480317" sldId="328"/>
        </pc:sldMkLst>
      </pc:sldChg>
      <pc:sldChg chg="add del">
        <pc:chgData name="" userId="" providerId="" clId="Web-{54DBC8A3-35CD-4F06-AB62-F26609DFD039}" dt="2019-02-12T16:41:41.456" v="232"/>
        <pc:sldMkLst>
          <pc:docMk/>
          <pc:sldMk cId="48177128" sldId="329"/>
        </pc:sldMkLst>
      </pc:sldChg>
      <pc:sldChg chg="add del">
        <pc:chgData name="" userId="" providerId="" clId="Web-{54DBC8A3-35CD-4F06-AB62-F26609DFD039}" dt="2019-02-12T16:41:23.362" v="228"/>
        <pc:sldMkLst>
          <pc:docMk/>
          <pc:sldMk cId="2615185405" sldId="329"/>
        </pc:sldMkLst>
      </pc:sldChg>
      <pc:sldChg chg="add">
        <pc:chgData name="" userId="" providerId="" clId="Web-{54DBC8A3-35CD-4F06-AB62-F26609DFD039}" dt="2019-02-12T16:41:46.034" v="235"/>
        <pc:sldMkLst>
          <pc:docMk/>
          <pc:sldMk cId="2890900093" sldId="329"/>
        </pc:sldMkLst>
      </pc:sldChg>
      <pc:sldChg chg="add del">
        <pc:chgData name="" userId="" providerId="" clId="Web-{54DBC8A3-35CD-4F06-AB62-F26609DFD039}" dt="2019-02-12T16:42:32.596" v="245"/>
        <pc:sldMkLst>
          <pc:docMk/>
          <pc:sldMk cId="1322762236" sldId="330"/>
        </pc:sldMkLst>
      </pc:sldChg>
      <pc:sldChg chg="add del">
        <pc:chgData name="" userId="" providerId="" clId="Web-{54DBC8A3-35CD-4F06-AB62-F26609DFD039}" dt="2019-02-12T16:42:32.596" v="244"/>
        <pc:sldMkLst>
          <pc:docMk/>
          <pc:sldMk cId="3695700542" sldId="331"/>
        </pc:sldMkLst>
      </pc:sldChg>
      <pc:sldChg chg="add del">
        <pc:chgData name="" userId="" providerId="" clId="Web-{54DBC8A3-35CD-4F06-AB62-F26609DFD039}" dt="2019-02-12T16:42:29.503" v="243"/>
        <pc:sldMkLst>
          <pc:docMk/>
          <pc:sldMk cId="3454226979" sldId="332"/>
        </pc:sldMkLst>
      </pc:sldChg>
      <pc:sldChg chg="add del">
        <pc:chgData name="" userId="" providerId="" clId="Web-{54DBC8A3-35CD-4F06-AB62-F26609DFD039}" dt="2019-02-12T16:42:29.503" v="242"/>
        <pc:sldMkLst>
          <pc:docMk/>
          <pc:sldMk cId="155179652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AEB5-955B-4F9F-948C-519A9CBF4063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D6B5E-A70E-4EB2-840A-6BA8CAC0CF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https://www.tutorialspoint.com/typescript/typescript_namespaces.htm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6B5E-A70E-4EB2-840A-6BA8CAC0CF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8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Angular refers to a place where you can group the components, directives, pipes, and services, which are related to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6B5E-A70E-4EB2-840A-6BA8CAC0CF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FCC96-8075-4C1A-9D33-00DEE1A877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are basically classes that interact with the .html file of the component, which gets displayed on the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6B5E-A70E-4EB2-840A-6BA8CAC0CF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4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https://www.quora.com/What-is-decorator-in-angular-2</a:t>
            </a:r>
          </a:p>
          <a:p>
            <a:r>
              <a:rPr lang="en-US" dirty="0"/>
              <a:t>https://stackoverflow.com/questions/40073941/whats-the-difference-between-an-angular-component-and-module</a:t>
            </a:r>
          </a:p>
          <a:p>
            <a:r>
              <a:rPr lang="en-US"/>
              <a:t>https://stackoverflow.com/questions/762011/whats-the-difference-between-using-let-and-var-to-declare-a-variable-in-jav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6B5E-A70E-4EB2-840A-6BA8CAC0CF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5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4654"/>
            <a:ext cx="289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83623" y="6364654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1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8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49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36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880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06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09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59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46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57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3089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8033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483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7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602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" TargetMode="External"/><Relationship Id="rId3" Type="http://schemas.openxmlformats.org/officeDocument/2006/relationships/hyperlink" Target="https://mdbootstrap.com/education/angular/" TargetMode="External"/><Relationship Id="rId7" Type="http://schemas.openxmlformats.org/officeDocument/2006/relationships/hyperlink" Target="https://angular.io/tutorial" TargetMode="External"/><Relationship Id="rId12" Type="http://schemas.openxmlformats.org/officeDocument/2006/relationships/hyperlink" Target="https://www.youtube.com/watch?v=JYmMi-a2x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angular.io/api" TargetMode="External"/><Relationship Id="rId11" Type="http://schemas.openxmlformats.org/officeDocument/2006/relationships/hyperlink" Target="https://www.youtube.com/watch?v=AaNZBrP26LQ" TargetMode="External"/><Relationship Id="rId5" Type="http://schemas.openxmlformats.org/officeDocument/2006/relationships/hyperlink" Target="https://angular.io/docs" TargetMode="External"/><Relationship Id="rId10" Type="http://schemas.openxmlformats.org/officeDocument/2006/relationships/hyperlink" Target="https://www.youtube.com/watch?v=5wtnKulcquA" TargetMode="External"/><Relationship Id="rId4" Type="http://schemas.openxmlformats.org/officeDocument/2006/relationships/hyperlink" Target="https://en.wikipedia.org/wiki/Angular_(application_platform)" TargetMode="External"/><Relationship Id="rId9" Type="http://schemas.openxmlformats.org/officeDocument/2006/relationships/hyperlink" Target="https://www.typescriptlang.org/docs/hom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angular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campus.codeschool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ampus.codeschool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2403629"/>
            <a:ext cx="58293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663260"/>
            <a:ext cx="4800600" cy="85725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>
                <a:latin typeface="Cambria" panose="02040503050406030204" pitchFamily="18" charset="0"/>
              </a:rPr>
              <a:t>Introduction to Angular</a:t>
            </a:r>
          </a:p>
          <a:p>
            <a:r>
              <a:rPr lang="en-US" sz="3400" dirty="0">
                <a:latin typeface="Cambria" panose="02040503050406030204" pitchFamily="18" charset="0"/>
              </a:rPr>
              <a:t>Components, String Interpolation, Property Binding, Event and two-way Data Binding, and </a:t>
            </a:r>
            <a:r>
              <a:rPr lang="en-US" sz="3400" dirty="0" err="1">
                <a:latin typeface="Cambria" panose="02040503050406030204" pitchFamily="18" charset="0"/>
              </a:rPr>
              <a:t>NgModules</a:t>
            </a:r>
            <a:endParaRPr lang="en-US" sz="3400" dirty="0">
              <a:latin typeface="Cambria" panose="020405030504060302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45560E-A9BD-43C9-8000-C82D3946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A523-B1F8-455C-92D7-21708CD0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2" y="842321"/>
            <a:ext cx="2331230" cy="6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0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D46E-637C-4ED8-9121-EB134571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913"/>
          </a:xfrm>
        </p:spPr>
        <p:txBody>
          <a:bodyPr/>
          <a:lstStyle/>
          <a:p>
            <a:r>
              <a:rPr lang="en-US" dirty="0"/>
              <a:t>TypeScript..?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DF9D-1F5C-493C-BE15-C6612F3F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518676"/>
            <a:ext cx="8074058" cy="4439064"/>
          </a:xfrm>
        </p:spPr>
        <p:txBody>
          <a:bodyPr/>
          <a:lstStyle/>
          <a:p>
            <a:r>
              <a:rPr lang="en-US" dirty="0"/>
              <a:t>TypeScript is a language for application scale JavaScript development</a:t>
            </a:r>
          </a:p>
          <a:p>
            <a:r>
              <a:rPr lang="en-US" dirty="0"/>
              <a:t>TypeScript is a typed super set of JavaScript that compiles to plain JavaScript</a:t>
            </a:r>
          </a:p>
          <a:p>
            <a:r>
              <a:rPr lang="en-US" dirty="0"/>
              <a:t>TypeScript adds additional features like static type, Class, Module etc. to JavaScript</a:t>
            </a:r>
          </a:p>
          <a:p>
            <a:r>
              <a:rPr lang="en-US" dirty="0"/>
              <a:t>It is JavaScript compatible.</a:t>
            </a:r>
          </a:p>
          <a:p>
            <a:r>
              <a:rPr lang="en-US" dirty="0"/>
              <a:t>TypeScript purposefully borrows ideas from ECMAScript 6 (popularly ES 6)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31D40-FC69-4304-8DE1-110268A5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8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5807-2892-4DFE-A9A8-8177E6C0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FD09-8131-4645-86D6-D76369DF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7904"/>
            <a:ext cx="7668705" cy="47198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>
                <a:latin typeface="Cambria"/>
              </a:rPr>
              <a:t>TypeScript supports Object Oriented Programming</a:t>
            </a:r>
          </a:p>
          <a:p>
            <a:r>
              <a:rPr lang="en-US" sz="2600" dirty="0">
                <a:latin typeface="Cambria"/>
              </a:rPr>
              <a:t>TypeScript classes can implement interfaces</a:t>
            </a:r>
          </a:p>
          <a:p>
            <a:r>
              <a:rPr lang="en-US" sz="2600" dirty="0"/>
              <a:t>Inheritance</a:t>
            </a:r>
          </a:p>
          <a:p>
            <a:r>
              <a:rPr lang="en-US" sz="2600" dirty="0"/>
              <a:t>Instance methods/ members</a:t>
            </a:r>
          </a:p>
          <a:p>
            <a:r>
              <a:rPr lang="en-US" sz="2600" dirty="0"/>
              <a:t>Static methods/ members</a:t>
            </a:r>
          </a:p>
          <a:p>
            <a:r>
              <a:rPr lang="en-US" sz="2600" dirty="0"/>
              <a:t>Single Constructor</a:t>
            </a:r>
          </a:p>
          <a:p>
            <a:r>
              <a:rPr lang="en-US" sz="2600" dirty="0"/>
              <a:t>Default Optional parameters</a:t>
            </a:r>
          </a:p>
          <a:p>
            <a:r>
              <a:rPr lang="en-US" sz="2600" dirty="0"/>
              <a:t>ES6 class syntax</a:t>
            </a:r>
          </a:p>
          <a:p>
            <a:r>
              <a:rPr lang="en-US" sz="2600" dirty="0"/>
              <a:t>Syntax is minimized</a:t>
            </a:r>
          </a:p>
          <a:p>
            <a:r>
              <a:rPr lang="en-US" dirty="0">
                <a:latin typeface="Cambria"/>
              </a:rPr>
              <a:t>E.g.: </a:t>
            </a:r>
            <a:r>
              <a:rPr lang="en-US" sz="2000" dirty="0">
                <a:latin typeface="Cambria"/>
              </a:rPr>
              <a:t>Arrow functions:  </a:t>
            </a:r>
            <a:endParaRPr lang="en-US" b="1" dirty="0">
              <a:solidFill>
                <a:srgbClr val="002060"/>
              </a:solidFill>
              <a:latin typeface="Cambri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5286-953A-4CD9-9B2C-00BA401E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2567-6E50-4A01-BD7C-E4D8184E1260}"/>
              </a:ext>
            </a:extLst>
          </p:cNvPr>
          <p:cNvCxnSpPr/>
          <p:nvPr/>
        </p:nvCxnSpPr>
        <p:spPr>
          <a:xfrm>
            <a:off x="5164102" y="5562452"/>
            <a:ext cx="8721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559529B-FD5E-4A86-8B77-D8CFF44D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13" y="5167165"/>
            <a:ext cx="1552575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94D196-8BAD-40B0-9FA9-81C553E6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88" y="5371952"/>
            <a:ext cx="2419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9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32BE-7C8E-453E-BD74-26850752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</a:rPr>
              <a:t>Difference between 'var' and 'let'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A9E-D4FE-4D2B-85D8-A2813267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28" y="1459121"/>
            <a:ext cx="8441704" cy="2060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var</a:t>
            </a:r>
            <a:r>
              <a:rPr lang="en-US" dirty="0">
                <a:latin typeface="Cambria"/>
              </a:rPr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let</a:t>
            </a:r>
            <a:r>
              <a:rPr lang="en-US" dirty="0">
                <a:latin typeface="Cambria"/>
              </a:rPr>
              <a:t> are both used for function declaration in JavaScript but the difference between them is that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var</a:t>
            </a:r>
            <a:r>
              <a:rPr lang="en-US" dirty="0">
                <a:latin typeface="Cambria"/>
              </a:rPr>
              <a:t> is function scoped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let</a:t>
            </a:r>
            <a:r>
              <a:rPr lang="en-US" dirty="0">
                <a:latin typeface="Cambria"/>
              </a:rPr>
              <a:t> is block scoped.</a:t>
            </a:r>
          </a:p>
          <a:p>
            <a:r>
              <a:rPr lang="en-US" dirty="0">
                <a:latin typeface="Cambria"/>
              </a:rPr>
              <a:t>It can be said that a variable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var</a:t>
            </a:r>
            <a:r>
              <a:rPr lang="en-US" dirty="0">
                <a:latin typeface="Cambria"/>
              </a:rPr>
              <a:t> is defined throughout the program as compared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let</a:t>
            </a:r>
            <a:r>
              <a:rPr lang="en-US" dirty="0">
                <a:latin typeface="Cambria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FC9F6-A843-4CB6-8044-2A48670D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1E224-A8D4-46AC-8C0D-4025F13D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64" y="3462378"/>
            <a:ext cx="5162894" cy="27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FED5-07FB-4097-8B69-DE650552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</a:rPr>
              <a:t>TypeScript 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96BB-FF85-4BF0-BDE6-92FBB843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7499023" cy="577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mbria"/>
              </a:rPr>
              <a:t>A namespace is a way to logically group related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9014-7D9C-4143-977B-59FBFFB5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A6292-5AB0-4611-B9BD-6FACE60A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56" y="2114334"/>
            <a:ext cx="4985644" cy="10496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0E48BE-3C37-4485-AEFB-4F22447C988B}"/>
              </a:ext>
            </a:extLst>
          </p:cNvPr>
          <p:cNvSpPr txBox="1">
            <a:spLocks/>
          </p:cNvSpPr>
          <p:nvPr/>
        </p:nvSpPr>
        <p:spPr>
          <a:xfrm>
            <a:off x="457198" y="3226404"/>
            <a:ext cx="8008071" cy="2309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/>
              </a:rPr>
              <a:t>The classes or interfaces which should be accessed outside the namespace should be marked with keyword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export</a:t>
            </a:r>
            <a:r>
              <a:rPr lang="en-US" dirty="0">
                <a:latin typeface="Cambria"/>
              </a:rPr>
              <a:t>.</a:t>
            </a:r>
          </a:p>
          <a:p>
            <a:r>
              <a:rPr lang="en-US" dirty="0">
                <a:latin typeface="Cambria"/>
              </a:rPr>
              <a:t>To access the class or interface in another namespace, the syntax will be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mbria"/>
              </a:rPr>
              <a:t>namespaceName.className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B5AC5-1A59-47ED-853F-C5DDE1B0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005" y="5379196"/>
            <a:ext cx="4021319" cy="6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E13B726-2E09-4B3C-BC9F-E1BBE5817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45920"/>
              </p:ext>
            </p:extLst>
          </p:nvPr>
        </p:nvGraphicFramePr>
        <p:xfrm>
          <a:off x="0" y="-5752"/>
          <a:ext cx="9144000" cy="686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574123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57543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107484"/>
                    </a:ext>
                  </a:extLst>
                </a:gridCol>
              </a:tblGrid>
              <a:tr h="6370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9200"/>
                  </a:ext>
                </a:extLst>
              </a:tr>
              <a:tr h="10785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used to represent both Integer as well as Floating-Point numbers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6092"/>
                  </a:ext>
                </a:extLst>
              </a:tr>
              <a:tr h="6051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Represents true and false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39508"/>
                  </a:ext>
                </a:extLst>
              </a:tr>
              <a:tr h="7549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used to represent a sequence of characters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78762"/>
                  </a:ext>
                </a:extLst>
              </a:tr>
              <a:tr h="7549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Generally used on function return-types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49981"/>
                  </a:ext>
                </a:extLst>
              </a:tr>
              <a:tr h="8759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used when an object does not have any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05332"/>
                  </a:ext>
                </a:extLst>
              </a:tr>
              <a:tr h="7549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Denotes value given to uninitialized variable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2785"/>
                  </a:ext>
                </a:extLst>
              </a:tr>
              <a:tr h="14021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If variable is declared with 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any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data-type then any type of value can be assigned to that variable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45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D5C4C-91B0-48C9-A4FB-7A85F849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8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BAEA-37A8-4325-A71B-F097E192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8046-C552-4FC6-8436-91461C8D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53B3A-BF3D-47AD-8201-428215A7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30" y="1614486"/>
            <a:ext cx="7140859" cy="2966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BE14FF-8EF8-48D5-9340-8625F1C2944D}"/>
              </a:ext>
            </a:extLst>
          </p:cNvPr>
          <p:cNvSpPr/>
          <p:nvPr/>
        </p:nvSpPr>
        <p:spPr>
          <a:xfrm>
            <a:off x="603316" y="5009225"/>
            <a:ext cx="7937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a simple terms, decorators allows you to attach meta data with the typescript class using which angular knows whether that class is a component or directive or module or etc.</a:t>
            </a:r>
          </a:p>
        </p:txBody>
      </p:sp>
    </p:spTree>
    <p:extLst>
      <p:ext uri="{BB962C8B-B14F-4D97-AF65-F5344CB8AC3E}">
        <p14:creationId xmlns:p14="http://schemas.microsoft.com/office/powerpoint/2010/main" val="229731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2682-C1FF-4D5C-AAD7-9717A5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Angular app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DCBB-E2B6-4188-948D-A75DB416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Index.html will be served by local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AA799-97F6-45CF-B85A-E092CAF5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463B5-1506-4C43-83A5-90567DFA61D6}"/>
              </a:ext>
            </a:extLst>
          </p:cNvPr>
          <p:cNvSpPr txBox="1"/>
          <p:nvPr/>
        </p:nvSpPr>
        <p:spPr>
          <a:xfrm>
            <a:off x="762000" y="2433406"/>
            <a:ext cx="762000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00038" lvl="1" indent="0" algn="ctr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index.html -&gt;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main.ts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-&gt;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AppModule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-&gt;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AppComponent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44652-731A-467A-AB7C-B09D627E5CEA}"/>
              </a:ext>
            </a:extLst>
          </p:cNvPr>
          <p:cNvSpPr txBox="1"/>
          <p:nvPr/>
        </p:nvSpPr>
        <p:spPr>
          <a:xfrm>
            <a:off x="762000" y="3169706"/>
            <a:ext cx="762000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00038" lvl="1" indent="0" algn="ctr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app.component.ts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-&gt; 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99092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68A0-6C2A-441D-B26C-68B72BC8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3B825-01BE-4346-B3B8-0BA9D5A3B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8718"/>
            <a:ext cx="8229600" cy="38889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BF642-2EEB-415B-A5D7-D8E36DCA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1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DF7-95BE-47D8-9394-0B98FA35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76F88-EEC3-486F-A754-64889DAE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8300"/>
            <a:ext cx="8229600" cy="567963"/>
          </a:xfrm>
        </p:spPr>
        <p:txBody>
          <a:bodyPr/>
          <a:lstStyle/>
          <a:p>
            <a:r>
              <a:rPr lang="en-US" dirty="0"/>
              <a:t>To define module, we can use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NgModule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CF5B9-94B1-48B3-A2D8-279ACD2174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80067-0FB0-4C78-A311-D9B26CBB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602" y="2480378"/>
            <a:ext cx="4204797" cy="30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15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78D8-BCD7-4AA9-B810-3850342E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/>
              <a:t>NgModule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7826-1940-4A09-95DE-5EC3EDE4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2088"/>
            <a:ext cx="8229600" cy="4469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Angular apps are modular and Angular has its own modularity system called 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NgModules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NgModules</a:t>
            </a:r>
            <a:r>
              <a:rPr lang="en-US" dirty="0"/>
              <a:t> are containers for a cohesive block of code dedicated to an application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NgModule</a:t>
            </a:r>
            <a:r>
              <a:rPr lang="en-US" dirty="0"/>
              <a:t> contains components, service providers, and other code files whose scope is defined in them.</a:t>
            </a:r>
          </a:p>
        </p:txBody>
      </p:sp>
    </p:spTree>
    <p:extLst>
      <p:ext uri="{BB962C8B-B14F-4D97-AF65-F5344CB8AC3E}">
        <p14:creationId xmlns:p14="http://schemas.microsoft.com/office/powerpoint/2010/main" val="343378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D29A-A531-4BA1-AC2A-2C8512D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6E45-A47A-4D0F-BA8E-BD1F9AED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latin typeface="Cambria"/>
              </a:rPr>
              <a:t>About Angular </a:t>
            </a:r>
          </a:p>
          <a:p>
            <a:r>
              <a:rPr lang="en-US" sz="2800" dirty="0">
                <a:latin typeface="Cambria"/>
              </a:rPr>
              <a:t>Importance of Angular </a:t>
            </a:r>
          </a:p>
          <a:p>
            <a:r>
              <a:rPr lang="en-US" sz="2800" dirty="0">
                <a:latin typeface="Cambria"/>
              </a:rPr>
              <a:t>TypeScript Datatypes</a:t>
            </a:r>
          </a:p>
          <a:p>
            <a:r>
              <a:rPr lang="en-US" sz="2800" dirty="0">
                <a:latin typeface="Cambria"/>
              </a:rPr>
              <a:t>TypeScript Namespaces</a:t>
            </a:r>
          </a:p>
          <a:p>
            <a:r>
              <a:rPr lang="en-US" sz="2800" dirty="0">
                <a:latin typeface="Cambria"/>
              </a:rPr>
              <a:t>Elements of Angular  </a:t>
            </a:r>
            <a:endParaRPr lang="en-US" sz="2800" dirty="0"/>
          </a:p>
          <a:p>
            <a:pPr marL="556895" lvl="1" indent="-213995"/>
            <a:r>
              <a:rPr lang="en-US" sz="2500" dirty="0">
                <a:latin typeface="Cambria"/>
              </a:rPr>
              <a:t>Components</a:t>
            </a:r>
            <a:endParaRPr lang="en-US" sz="2500" dirty="0"/>
          </a:p>
          <a:p>
            <a:pPr marL="556895" lvl="1" indent="-213995"/>
            <a:r>
              <a:rPr lang="en-US" sz="2500" dirty="0">
                <a:latin typeface="Cambria"/>
              </a:rPr>
              <a:t>String interpolation</a:t>
            </a:r>
            <a:endParaRPr lang="en-US" sz="2500" dirty="0"/>
          </a:p>
          <a:p>
            <a:pPr marL="556895" lvl="1" indent="-213995"/>
            <a:r>
              <a:rPr lang="en-US" sz="2500" dirty="0">
                <a:latin typeface="Cambria"/>
              </a:rPr>
              <a:t>Property Binding</a:t>
            </a:r>
            <a:endParaRPr lang="en-US" sz="2500" dirty="0"/>
          </a:p>
          <a:p>
            <a:pPr marL="556895" lvl="1" indent="-213995"/>
            <a:r>
              <a:rPr lang="en-US" sz="2500" dirty="0">
                <a:latin typeface="Cambria"/>
              </a:rPr>
              <a:t>Event and two – way databinding</a:t>
            </a:r>
            <a:endParaRPr lang="en-US" sz="2500" dirty="0"/>
          </a:p>
          <a:p>
            <a:pPr marL="556895" lvl="1" indent="-213995"/>
            <a:r>
              <a:rPr lang="en-US" sz="2500" dirty="0" err="1">
                <a:latin typeface="Cambria"/>
              </a:rPr>
              <a:t>NgModules</a:t>
            </a:r>
            <a:endParaRPr lang="en-US" sz="250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19E9A-5B38-4F76-8167-295A92B6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8F85-EB5C-4D55-9081-4C65D210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..continued(</a:t>
            </a:r>
            <a:r>
              <a:rPr lang="en-US" dirty="0" err="1"/>
              <a:t>NgModule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7C45-8429-4482-8041-C251C8AB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root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NgModule</a:t>
            </a:r>
            <a:r>
              <a:rPr lang="en-US" dirty="0"/>
              <a:t> always has a root component that is created during bootstrap. </a:t>
            </a:r>
          </a:p>
          <a:p>
            <a:r>
              <a:rPr lang="en-US" dirty="0"/>
              <a:t>Any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NgModule</a:t>
            </a:r>
            <a:r>
              <a:rPr lang="en-US" dirty="0"/>
              <a:t> can include any number of additional components, which can be loaded through the router or created through the template.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2CAEB-5F74-47CA-85FA-FB48AB8E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857414"/>
            <a:ext cx="7347647" cy="2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1A62-12B8-4ED2-B1AE-93D6A435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</a:rPr>
              <a:t>..continued(</a:t>
            </a:r>
            <a:r>
              <a:rPr lang="en-US" dirty="0" err="1">
                <a:latin typeface="Cambria"/>
              </a:rPr>
              <a:t>NgModule</a:t>
            </a:r>
            <a:r>
              <a:rPr lang="en-US" dirty="0">
                <a:latin typeface="Cambria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31C4-D3A0-4C08-81AF-A8B04856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mbria"/>
              </a:rPr>
              <a:t>The purpose of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mbria"/>
              </a:rPr>
              <a:t>NgModule</a:t>
            </a:r>
            <a:r>
              <a:rPr lang="en-US" dirty="0">
                <a:latin typeface="Cambria"/>
              </a:rPr>
              <a:t> is to declare each thing you create in Angular, and group them together (like Java packages or PHP / C# namespaces).</a:t>
            </a:r>
          </a:p>
          <a:p>
            <a:r>
              <a:rPr lang="en-US" b="1" dirty="0">
                <a:latin typeface="Cambria"/>
              </a:rPr>
              <a:t>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imports</a:t>
            </a:r>
            <a:r>
              <a:rPr lang="en-US" b="1" dirty="0">
                <a:latin typeface="Cambria"/>
              </a:rPr>
              <a:t>"</a:t>
            </a:r>
            <a:r>
              <a:rPr lang="en-US" dirty="0">
                <a:latin typeface="Cambria"/>
              </a:rPr>
              <a:t> makes the exported declarations of other modules available in the current module</a:t>
            </a:r>
            <a:endParaRPr lang="en-US" dirty="0"/>
          </a:p>
          <a:p>
            <a:r>
              <a:rPr lang="en-US" b="1" dirty="0">
                <a:latin typeface="Cambria"/>
              </a:rPr>
              <a:t>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declarations</a:t>
            </a:r>
            <a:r>
              <a:rPr lang="en-US" b="1" dirty="0">
                <a:latin typeface="Cambria"/>
              </a:rPr>
              <a:t>” </a:t>
            </a:r>
            <a:r>
              <a:rPr lang="en-US" dirty="0">
                <a:latin typeface="Cambria"/>
              </a:rPr>
              <a:t>is for things you’ll use in your templates: mainly components (~ views: the classes displaying data), but also directives and pipes,</a:t>
            </a:r>
          </a:p>
          <a:p>
            <a:r>
              <a:rPr lang="en-US" b="1" dirty="0">
                <a:latin typeface="Cambria"/>
              </a:rPr>
              <a:t>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/>
              </a:rPr>
              <a:t>providers</a:t>
            </a:r>
            <a:r>
              <a:rPr lang="en-US" b="1" dirty="0">
                <a:latin typeface="Cambria"/>
              </a:rPr>
              <a:t>” </a:t>
            </a:r>
            <a:r>
              <a:rPr lang="en-US" dirty="0">
                <a:latin typeface="Cambria"/>
              </a:rPr>
              <a:t>is for services (~ models: the classes getting and handling data).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C14E3-E841-4587-A956-8524F63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C2DF-8429-4BD2-ADBC-49CF27B4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65" y="492546"/>
            <a:ext cx="8644270" cy="1088068"/>
          </a:xfrm>
        </p:spPr>
        <p:txBody>
          <a:bodyPr>
            <a:normAutofit/>
          </a:bodyPr>
          <a:lstStyle/>
          <a:p>
            <a:r>
              <a:rPr lang="en-US" sz="3200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B1600-D16C-4631-A4EC-455A886C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602634"/>
          </a:xfrm>
        </p:spPr>
        <p:txBody>
          <a:bodyPr>
            <a:normAutofit/>
          </a:bodyPr>
          <a:lstStyle/>
          <a:p>
            <a:r>
              <a:rPr lang="en-US" dirty="0"/>
              <a:t>Angular app contains a tree of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Component must belong 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NgModule</a:t>
            </a:r>
            <a:r>
              <a:rPr lang="en-US" dirty="0"/>
              <a:t> to be available for other component to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following files are created in the new component folder named 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cmp</a:t>
            </a:r>
            <a:r>
              <a:rPr lang="en-US" dirty="0"/>
              <a:t>'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new-cmp.component.css − </a:t>
            </a:r>
            <a:r>
              <a:rPr lang="en-US" sz="1700" dirty="0" err="1"/>
              <a:t>css</a:t>
            </a:r>
            <a:r>
              <a:rPr lang="en-US" sz="1700" dirty="0"/>
              <a:t> file for the new component is created.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new-cmp.component.html − html file is created.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new-</a:t>
            </a:r>
            <a:r>
              <a:rPr lang="en-US" sz="1700" dirty="0" err="1"/>
              <a:t>cmp.component.spec.ts</a:t>
            </a:r>
            <a:r>
              <a:rPr lang="en-US" sz="1700" dirty="0"/>
              <a:t> − this can be used for unit testing.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new-</a:t>
            </a:r>
            <a:r>
              <a:rPr lang="en-US" sz="1700" dirty="0" err="1"/>
              <a:t>cmp.component.ts</a:t>
            </a:r>
            <a:r>
              <a:rPr lang="en-US" sz="1700" dirty="0"/>
              <a:t> − here, we can define the module, properties, etc.</a:t>
            </a:r>
          </a:p>
        </p:txBody>
      </p:sp>
    </p:spTree>
    <p:extLst>
      <p:ext uri="{BB962C8B-B14F-4D97-AF65-F5344CB8AC3E}">
        <p14:creationId xmlns:p14="http://schemas.microsoft.com/office/powerpoint/2010/main" val="26223226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06D1-4F29-4A30-A989-3ABAFC1F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Binding(communication)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B03A0-4C62-4390-BD46-B0D2E8620C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6BD0F-525B-4720-8AAA-05650EA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9" y="2155600"/>
            <a:ext cx="8098042" cy="34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64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C634-DABD-417F-ABBA-E9339BFC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DDF69-E41A-456A-937E-229A1936E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also called one-way data binding</a:t>
            </a:r>
          </a:p>
          <a:p>
            <a:r>
              <a:rPr lang="en-US" dirty="0"/>
              <a:t>It uses template expressions in double curly</a:t>
            </a:r>
            <a:r>
              <a:rPr lang="en-US" b="1" dirty="0"/>
              <a:t> {{ }}</a:t>
            </a:r>
            <a:r>
              <a:rPr lang="en-US" dirty="0"/>
              <a:t> braces to display data from the component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0D909-2C63-458C-98A7-B6187459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0500" y="3290828"/>
            <a:ext cx="5730914" cy="15354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651F4-3F4B-4904-8A40-B4DDD86B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66019" y="5008845"/>
            <a:ext cx="3267466" cy="10276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86678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B55E-2B61-48A4-BCD3-E4A3EE68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281"/>
            <a:ext cx="8229600" cy="1143000"/>
          </a:xfrm>
        </p:spPr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E5BA-47DD-473B-80D0-5DD53A57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992" y="1606281"/>
            <a:ext cx="7680017" cy="1683674"/>
          </a:xfrm>
        </p:spPr>
        <p:txBody>
          <a:bodyPr>
            <a:normAutofit/>
          </a:bodyPr>
          <a:lstStyle/>
          <a:p>
            <a:r>
              <a:rPr lang="en-US" dirty="0"/>
              <a:t>Property binding is the primary way of data binding in angular to pass data between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square brackets are used to bind the property of an element  E.g.: [property]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79853DB-D648-4F41-ABF9-350495280F12}"/>
              </a:ext>
            </a:extLst>
          </p:cNvPr>
          <p:cNvSpPr txBox="1">
            <a:spLocks/>
          </p:cNvSpPr>
          <p:nvPr/>
        </p:nvSpPr>
        <p:spPr>
          <a:xfrm>
            <a:off x="731992" y="4176076"/>
            <a:ext cx="7680017" cy="168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C0A53-C659-4567-81E1-E38AD4A6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92" y="3294437"/>
            <a:ext cx="5989839" cy="9297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B7693-5EDC-4F51-864E-308A9B444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93" y="4313806"/>
            <a:ext cx="2708011" cy="18001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105B34-7FCD-4406-9E9F-6F3274A64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841" y="4403879"/>
            <a:ext cx="2388641" cy="8502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D8E3-028E-48CE-94FC-CF42A2329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98" y="5403108"/>
            <a:ext cx="2329758" cy="8502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08854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E5BA-47DD-473B-80D0-5DD53A57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992" y="1606281"/>
            <a:ext cx="7680017" cy="1683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79853DB-D648-4F41-ABF9-350495280F12}"/>
              </a:ext>
            </a:extLst>
          </p:cNvPr>
          <p:cNvSpPr txBox="1">
            <a:spLocks/>
          </p:cNvSpPr>
          <p:nvPr/>
        </p:nvSpPr>
        <p:spPr>
          <a:xfrm>
            <a:off x="364439" y="1307370"/>
            <a:ext cx="7680017" cy="1683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user interacts with an application in the form of a keyboard movement, a mouse click, or a mouseover, it generates an event.</a:t>
            </a:r>
          </a:p>
          <a:p>
            <a:r>
              <a:rPr lang="en-US" dirty="0"/>
              <a:t>These events need to be handled to perform some kind of action. </a:t>
            </a:r>
            <a:endParaRPr lang="en-US" sz="36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818E81-67E8-4AFD-81E4-73806E0F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F7339-204F-458D-AD81-AFBC4825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15" y="2946401"/>
            <a:ext cx="7951694" cy="9205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6E0C6-157F-4138-8757-80773CA0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5" y="3953839"/>
            <a:ext cx="4365987" cy="21959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31C90-9F26-4976-B0D4-DB4F01B8D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037" y="3953838"/>
            <a:ext cx="2366582" cy="12532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3AA35C-8CF8-4637-A4D2-546DC92D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910" y="5293958"/>
            <a:ext cx="2533123" cy="8197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06974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9516-1FF8-4190-A227-721EF21D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5CD9C-0BDF-411A-BBA3-29CED4B4E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It is simply a combination of both </a:t>
            </a:r>
            <a:r>
              <a:rPr lang="en-US" sz="2000" b="1" dirty="0"/>
              <a:t>Property binding </a:t>
            </a:r>
            <a:r>
              <a:rPr lang="en-US" sz="2000" dirty="0"/>
              <a:t>and </a:t>
            </a:r>
            <a:r>
              <a:rPr lang="en-US" sz="2000" b="1" dirty="0"/>
              <a:t>Event binding</a:t>
            </a:r>
          </a:p>
          <a:p>
            <a:pPr fontAlgn="base"/>
            <a:r>
              <a:rPr lang="en-US" sz="2000" dirty="0"/>
              <a:t>When properties in the model get updated, the UI gets updated.</a:t>
            </a:r>
          </a:p>
          <a:p>
            <a:pPr fontAlgn="base"/>
            <a:r>
              <a:rPr lang="en-US" sz="2000" dirty="0"/>
              <a:t>When UI elements get updated, the changes get propagated back to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759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803A-16BC-47F4-B27A-8CA82293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9B35-7509-469E-9390-C0F0F179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356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We have 3 directives in Angular. </a:t>
            </a:r>
          </a:p>
          <a:p>
            <a:r>
              <a:rPr lang="en-US" dirty="0"/>
              <a:t>Component Directives</a:t>
            </a:r>
          </a:p>
          <a:p>
            <a:pPr lvl="1"/>
            <a:r>
              <a:rPr lang="en-US" dirty="0"/>
              <a:t>These form the main class having details of how the component should be processed, instantiated and used at runtime.</a:t>
            </a:r>
          </a:p>
          <a:p>
            <a:r>
              <a:rPr lang="en-US" dirty="0"/>
              <a:t>Structural Directives</a:t>
            </a:r>
          </a:p>
          <a:p>
            <a:pPr lvl="1"/>
            <a:r>
              <a:rPr lang="en-US" dirty="0"/>
              <a:t>A structure directive basically deals with manipulating the DOM elements. Structural directives have a * sign before the directive. For example, *</a:t>
            </a:r>
            <a:r>
              <a:rPr lang="en-US" dirty="0" err="1"/>
              <a:t>ngIf</a:t>
            </a:r>
            <a:r>
              <a:rPr lang="en-US" dirty="0"/>
              <a:t> and *</a:t>
            </a:r>
            <a:r>
              <a:rPr lang="en-US" dirty="0" err="1"/>
              <a:t>ngFor</a:t>
            </a:r>
            <a:r>
              <a:rPr lang="en-US" dirty="0"/>
              <a:t>.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/>
              <a:t>Attribute directives deal with changing the look and behavior of the DOM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A02A9-A05F-44E8-A69B-595DBF89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1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ICP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66026-BEE2-45F4-895D-8B39E898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steps in the lesson plan</a:t>
            </a:r>
          </a:p>
        </p:txBody>
      </p:sp>
    </p:spTree>
    <p:extLst>
      <p:ext uri="{BB962C8B-B14F-4D97-AF65-F5344CB8AC3E}">
        <p14:creationId xmlns:p14="http://schemas.microsoft.com/office/powerpoint/2010/main" val="94652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F6B4-82D3-4C8C-9D64-A0B16B8A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BED0-3B8E-4683-92C0-B232094B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Memory Game: </a:t>
            </a:r>
            <a:r>
              <a:rPr lang="en-US" sz="2400" dirty="0"/>
              <a:t>Whenever matching tiles are selected user will get a congratulations message. Otherwise user will get chance to try next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5C0D9-F09E-49E9-A6DE-13B064CF8019}"/>
              </a:ext>
            </a:extLst>
          </p:cNvPr>
          <p:cNvSpPr txBox="1"/>
          <p:nvPr/>
        </p:nvSpPr>
        <p:spPr>
          <a:xfrm>
            <a:off x="531845" y="6124059"/>
            <a:ext cx="1931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https://github.com/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2B0F-959B-48D8-A679-3A5293C6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97CFC-48CA-4991-B11C-A5124D057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45" y="3179451"/>
            <a:ext cx="3768092" cy="2240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5FDD6-6A90-4ACC-84E3-17DAA7F6E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3" y="3179452"/>
            <a:ext cx="3658540" cy="22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6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hlinkClick r:id="rId3"/>
              </a:rPr>
              <a:t>Example Angular Bootstrap App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2000" dirty="0">
                <a:hlinkClick r:id="rId4"/>
              </a:rPr>
              <a:t>https://en.wikipedia.org/wiki/Angular</a:t>
            </a:r>
          </a:p>
          <a:p>
            <a:pPr>
              <a:buClr>
                <a:schemeClr val="tx1"/>
              </a:buClr>
              <a:tabLst>
                <a:tab pos="354965" algn="l"/>
                <a:tab pos="355600" algn="l"/>
              </a:tabLst>
            </a:pPr>
            <a:r>
              <a:rPr lang="en-US" sz="2000" dirty="0">
                <a:hlinkClick r:id="rId5"/>
              </a:rPr>
              <a:t>Angular Developer Guide</a:t>
            </a:r>
          </a:p>
          <a:p>
            <a:pPr>
              <a:buClr>
                <a:schemeClr val="tx1"/>
              </a:buClr>
              <a:tabLst>
                <a:tab pos="354965" algn="l"/>
                <a:tab pos="355600" algn="l"/>
              </a:tabLst>
            </a:pPr>
            <a:r>
              <a:rPr lang="en-US" sz="2000" dirty="0">
                <a:hlinkClick r:id="rId6"/>
              </a:rPr>
              <a:t>Angular API</a:t>
            </a:r>
          </a:p>
          <a:p>
            <a:pPr>
              <a:buClr>
                <a:schemeClr val="tx1"/>
              </a:buClr>
              <a:tabLst>
                <a:tab pos="354965" algn="l"/>
                <a:tab pos="355600" algn="l"/>
              </a:tabLst>
            </a:pPr>
            <a:r>
              <a:rPr lang="en-US" sz="2000" dirty="0">
                <a:hlinkClick r:id="rId7"/>
              </a:rPr>
              <a:t>Angular Tutorial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7E7E7E"/>
                </a:solidFill>
                <a:cs typeface="Arial Black"/>
                <a:hlinkClick r:id="rId8"/>
              </a:rPr>
              <a:t>Angular CLI wiki</a:t>
            </a:r>
            <a:endParaRPr lang="en-US" sz="2000" dirty="0">
              <a:solidFill>
                <a:srgbClr val="7E7E7E"/>
              </a:solidFill>
              <a:cs typeface="Arial Black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7E7E7E"/>
                </a:solidFill>
                <a:cs typeface="Arial Black"/>
                <a:hlinkClick r:id="rId9"/>
              </a:rPr>
              <a:t>TypeScript</a:t>
            </a:r>
            <a:endParaRPr lang="en-US" sz="2000" dirty="0">
              <a:solidFill>
                <a:srgbClr val="7E7E7E"/>
              </a:solidFill>
              <a:cs typeface="Arial Black"/>
            </a:endParaRPr>
          </a:p>
          <a:p>
            <a:endParaRPr lang="en-US" sz="2000" dirty="0">
              <a:solidFill>
                <a:srgbClr val="7E7E7E"/>
              </a:solidFill>
              <a:cs typeface="Arial Black"/>
            </a:endParaRPr>
          </a:p>
          <a:p>
            <a:pPr marL="0" indent="0">
              <a:buNone/>
            </a:pPr>
            <a:r>
              <a:rPr lang="en-US" b="1" dirty="0">
                <a:cs typeface="Arial Black"/>
              </a:rPr>
              <a:t>Videos</a:t>
            </a:r>
          </a:p>
          <a:p>
            <a:pPr>
              <a:buClr>
                <a:schemeClr val="tx1"/>
              </a:buClr>
              <a:tabLst>
                <a:tab pos="354965" algn="l"/>
                <a:tab pos="355600" algn="l"/>
              </a:tabLst>
            </a:pPr>
            <a:r>
              <a:rPr lang="en-US" sz="2000" dirty="0">
                <a:hlinkClick r:id="rId10"/>
              </a:rPr>
              <a:t>Angular Fundamentals In 50-ish Minutes</a:t>
            </a:r>
          </a:p>
          <a:p>
            <a:pPr>
              <a:buClr>
                <a:schemeClr val="tx1"/>
              </a:buClr>
              <a:tabLst>
                <a:tab pos="354965" algn="l"/>
                <a:tab pos="355600" algn="l"/>
              </a:tabLst>
            </a:pPr>
            <a:r>
              <a:rPr lang="en-US" sz="2000" dirty="0">
                <a:hlinkClick r:id="rId11"/>
              </a:rPr>
              <a:t>Angular 5 Complete Tutorial</a:t>
            </a:r>
            <a:endParaRPr lang="en-US" sz="2000" dirty="0"/>
          </a:p>
          <a:p>
            <a:pPr>
              <a:buClr>
                <a:schemeClr val="tx1"/>
              </a:buClr>
              <a:tabLst>
                <a:tab pos="354965" algn="l"/>
                <a:tab pos="355600" algn="l"/>
              </a:tabLst>
            </a:pPr>
            <a:r>
              <a:rPr lang="en-US" sz="2000" dirty="0">
                <a:hlinkClick r:id="rId12"/>
              </a:rPr>
              <a:t>Build Apps using Node JS and Angular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4C3E-2F7C-44C3-B7E6-44B0E440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C2E960-FE21-4463-B239-8DDE5296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Angular is a front-end web </a:t>
            </a:r>
            <a:r>
              <a:rPr lang="en-US" sz="2000" b="1" dirty="0"/>
              <a:t>framework</a:t>
            </a:r>
            <a:r>
              <a:rPr lang="en-US" sz="2000" dirty="0"/>
              <a:t> designed by Google that relies on developers writing </a:t>
            </a:r>
            <a:r>
              <a:rPr lang="en-US" sz="2000" b="1" dirty="0"/>
              <a:t>TypeScript</a:t>
            </a:r>
          </a:p>
          <a:p>
            <a:r>
              <a:rPr lang="en-US" sz="2000" b="1" dirty="0"/>
              <a:t>Angular</a:t>
            </a:r>
            <a:r>
              <a:rPr lang="en-US" sz="2000" dirty="0"/>
              <a:t> and TypeScript are bringing true object-oriented web development to the mainstream</a:t>
            </a:r>
            <a:endParaRPr lang="en-US" sz="2000" b="1" dirty="0"/>
          </a:p>
          <a:p>
            <a:r>
              <a:rPr lang="en-US" sz="2000" dirty="0"/>
              <a:t>Angular is the frontend part of the MEAN stack, consisting of MongoDB database, Express.js web application server framework, Angular itself, and Node.js server runtime environment</a:t>
            </a:r>
          </a:p>
          <a:p>
            <a:r>
              <a:rPr lang="en-US" sz="2000" dirty="0"/>
              <a:t>AngularJS was originally developed in 2009 by Miško Hevery at Brat Tech LLC at Google. </a:t>
            </a:r>
            <a:r>
              <a:rPr lang="en-US" sz="2000" b="1" dirty="0"/>
              <a:t>Angular</a:t>
            </a:r>
            <a:r>
              <a:rPr lang="en-US" sz="2000" dirty="0"/>
              <a:t> is a complete rewrite from the same team that built AngularJS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26174-1C1B-458A-91F7-362D5E4C0C25}"/>
              </a:ext>
            </a:extLst>
          </p:cNvPr>
          <p:cNvSpPr txBox="1"/>
          <p:nvPr/>
        </p:nvSpPr>
        <p:spPr>
          <a:xfrm>
            <a:off x="457200" y="6124059"/>
            <a:ext cx="186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4"/>
              </a:rPr>
              <a:t>https://angular.io/</a:t>
            </a:r>
            <a:r>
              <a:rPr lang="fr-FR" sz="12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4AA75-EECB-4DBD-A017-44B49FA8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9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you're using JavaScript to create a dynamic website, Angular is a good choice </a:t>
            </a:r>
          </a:p>
          <a:p>
            <a:r>
              <a:rPr lang="en-US" sz="2000" dirty="0"/>
              <a:t>Angular helps you organize your business logic.</a:t>
            </a:r>
          </a:p>
          <a:p>
            <a:r>
              <a:rPr lang="en-US" sz="2000" dirty="0"/>
              <a:t>Angular helps create responsive (as in fast) websites.</a:t>
            </a:r>
          </a:p>
          <a:p>
            <a:r>
              <a:rPr lang="en-US" sz="2000" dirty="0"/>
              <a:t>Angular is perfect for Single Page Applications (SPAs)</a:t>
            </a:r>
          </a:p>
          <a:p>
            <a:r>
              <a:rPr lang="en-US" sz="2000" dirty="0"/>
              <a:t>Angular is easy to test</a:t>
            </a:r>
          </a:p>
          <a:p>
            <a:r>
              <a:rPr lang="en-US" sz="2000" dirty="0"/>
              <a:t>Angular is easy to learn</a:t>
            </a:r>
          </a:p>
          <a:p>
            <a:r>
              <a:rPr lang="en-US" sz="2000" dirty="0"/>
              <a:t>Angular extends HTML with new attributes</a:t>
            </a:r>
          </a:p>
          <a:p>
            <a:r>
              <a:rPr lang="en-US" sz="2000" dirty="0"/>
              <a:t>Angular is built around the philosophy that declarative code is better than imperative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8D592-975C-478A-8EB4-3CF839C63163}"/>
              </a:ext>
            </a:extLst>
          </p:cNvPr>
          <p:cNvSpPr txBox="1"/>
          <p:nvPr/>
        </p:nvSpPr>
        <p:spPr>
          <a:xfrm>
            <a:off x="317241" y="6116833"/>
            <a:ext cx="186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https://angular.io/</a:t>
            </a:r>
            <a:r>
              <a:rPr lang="fr-FR" sz="12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2922D-B101-4929-ABB5-8F25C56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9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867" y="1831608"/>
            <a:ext cx="323920" cy="3900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3" name="object 3"/>
          <p:cNvSpPr/>
          <p:nvPr/>
        </p:nvSpPr>
        <p:spPr>
          <a:xfrm>
            <a:off x="713154" y="1821656"/>
            <a:ext cx="294323" cy="3871913"/>
          </a:xfrm>
          <a:custGeom>
            <a:avLst/>
            <a:gdLst/>
            <a:ahLst/>
            <a:cxnLst/>
            <a:rect l="l" t="t" r="r" b="b"/>
            <a:pathLst>
              <a:path w="523239" h="6883400">
                <a:moveTo>
                  <a:pt x="334553" y="0"/>
                </a:moveTo>
                <a:lnTo>
                  <a:pt x="190497" y="0"/>
                </a:lnTo>
                <a:lnTo>
                  <a:pt x="146938" y="5347"/>
                </a:lnTo>
                <a:lnTo>
                  <a:pt x="107152" y="20493"/>
                </a:lnTo>
                <a:lnTo>
                  <a:pt x="72205" y="44096"/>
                </a:lnTo>
                <a:lnTo>
                  <a:pt x="43166" y="74811"/>
                </a:lnTo>
                <a:lnTo>
                  <a:pt x="21101" y="111296"/>
                </a:lnTo>
                <a:lnTo>
                  <a:pt x="7080" y="152207"/>
                </a:lnTo>
                <a:lnTo>
                  <a:pt x="2169" y="196202"/>
                </a:lnTo>
                <a:lnTo>
                  <a:pt x="0" y="6697846"/>
                </a:lnTo>
                <a:lnTo>
                  <a:pt x="6804" y="6748122"/>
                </a:lnTo>
                <a:lnTo>
                  <a:pt x="26008" y="6792713"/>
                </a:lnTo>
                <a:lnTo>
                  <a:pt x="55796" y="6830077"/>
                </a:lnTo>
                <a:lnTo>
                  <a:pt x="94350" y="6858673"/>
                </a:lnTo>
                <a:lnTo>
                  <a:pt x="139856" y="6876961"/>
                </a:lnTo>
                <a:lnTo>
                  <a:pt x="190497" y="6883400"/>
                </a:lnTo>
                <a:lnTo>
                  <a:pt x="334553" y="6883400"/>
                </a:lnTo>
                <a:lnTo>
                  <a:pt x="385037" y="6876961"/>
                </a:lnTo>
                <a:lnTo>
                  <a:pt x="430140" y="6858673"/>
                </a:lnTo>
                <a:lnTo>
                  <a:pt x="468168" y="6830077"/>
                </a:lnTo>
                <a:lnTo>
                  <a:pt x="497428" y="6792713"/>
                </a:lnTo>
                <a:lnTo>
                  <a:pt x="516226" y="6748122"/>
                </a:lnTo>
                <a:lnTo>
                  <a:pt x="522869" y="6697846"/>
                </a:lnTo>
                <a:lnTo>
                  <a:pt x="522869" y="196202"/>
                </a:lnTo>
                <a:lnTo>
                  <a:pt x="517959" y="152207"/>
                </a:lnTo>
                <a:lnTo>
                  <a:pt x="503941" y="111296"/>
                </a:lnTo>
                <a:lnTo>
                  <a:pt x="481881" y="74811"/>
                </a:lnTo>
                <a:lnTo>
                  <a:pt x="452845" y="44096"/>
                </a:lnTo>
                <a:lnTo>
                  <a:pt x="417901" y="20493"/>
                </a:lnTo>
                <a:lnTo>
                  <a:pt x="378115" y="5347"/>
                </a:lnTo>
                <a:lnTo>
                  <a:pt x="334553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4" name="object 4"/>
          <p:cNvSpPr/>
          <p:nvPr/>
        </p:nvSpPr>
        <p:spPr>
          <a:xfrm>
            <a:off x="713154" y="1821657"/>
            <a:ext cx="294323" cy="3871913"/>
          </a:xfrm>
          <a:custGeom>
            <a:avLst/>
            <a:gdLst/>
            <a:ahLst/>
            <a:cxnLst/>
            <a:rect l="l" t="t" r="r" b="b"/>
            <a:pathLst>
              <a:path w="523239" h="6883400">
                <a:moveTo>
                  <a:pt x="0" y="6697851"/>
                </a:moveTo>
                <a:lnTo>
                  <a:pt x="2169" y="196200"/>
                </a:lnTo>
                <a:lnTo>
                  <a:pt x="7080" y="152204"/>
                </a:lnTo>
                <a:lnTo>
                  <a:pt x="21101" y="111293"/>
                </a:lnTo>
                <a:lnTo>
                  <a:pt x="43166" y="74808"/>
                </a:lnTo>
                <a:lnTo>
                  <a:pt x="72205" y="44094"/>
                </a:lnTo>
                <a:lnTo>
                  <a:pt x="107152" y="20492"/>
                </a:lnTo>
                <a:lnTo>
                  <a:pt x="146940" y="5347"/>
                </a:lnTo>
                <a:lnTo>
                  <a:pt x="190500" y="0"/>
                </a:lnTo>
                <a:lnTo>
                  <a:pt x="334557" y="0"/>
                </a:lnTo>
                <a:lnTo>
                  <a:pt x="378116" y="5347"/>
                </a:lnTo>
                <a:lnTo>
                  <a:pt x="417900" y="20492"/>
                </a:lnTo>
                <a:lnTo>
                  <a:pt x="452844" y="44094"/>
                </a:lnTo>
                <a:lnTo>
                  <a:pt x="481879" y="74808"/>
                </a:lnTo>
                <a:lnTo>
                  <a:pt x="503940" y="111293"/>
                </a:lnTo>
                <a:lnTo>
                  <a:pt x="517959" y="152204"/>
                </a:lnTo>
                <a:lnTo>
                  <a:pt x="522869" y="196200"/>
                </a:lnTo>
                <a:lnTo>
                  <a:pt x="522869" y="6697851"/>
                </a:lnTo>
                <a:lnTo>
                  <a:pt x="516226" y="6748125"/>
                </a:lnTo>
                <a:lnTo>
                  <a:pt x="497427" y="6792714"/>
                </a:lnTo>
                <a:lnTo>
                  <a:pt x="468167" y="6830077"/>
                </a:lnTo>
                <a:lnTo>
                  <a:pt x="430139" y="6858672"/>
                </a:lnTo>
                <a:lnTo>
                  <a:pt x="385037" y="6876959"/>
                </a:lnTo>
                <a:lnTo>
                  <a:pt x="334557" y="6883398"/>
                </a:lnTo>
                <a:lnTo>
                  <a:pt x="190500" y="6883398"/>
                </a:lnTo>
                <a:lnTo>
                  <a:pt x="139857" y="6876959"/>
                </a:lnTo>
                <a:lnTo>
                  <a:pt x="94351" y="6858672"/>
                </a:lnTo>
                <a:lnTo>
                  <a:pt x="55796" y="6830077"/>
                </a:lnTo>
                <a:lnTo>
                  <a:pt x="26008" y="6792714"/>
                </a:lnTo>
                <a:lnTo>
                  <a:pt x="6804" y="6748125"/>
                </a:lnTo>
                <a:lnTo>
                  <a:pt x="0" y="6697851"/>
                </a:lnTo>
                <a:close/>
              </a:path>
            </a:pathLst>
          </a:custGeom>
          <a:ln w="5080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5" name="object 5"/>
          <p:cNvSpPr/>
          <p:nvPr/>
        </p:nvSpPr>
        <p:spPr>
          <a:xfrm>
            <a:off x="4852906" y="1119654"/>
            <a:ext cx="721519" cy="72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6" name="object 6"/>
          <p:cNvSpPr/>
          <p:nvPr/>
        </p:nvSpPr>
        <p:spPr>
          <a:xfrm>
            <a:off x="4880617" y="1147358"/>
            <a:ext cx="635794" cy="63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7" name="object 7"/>
          <p:cNvSpPr/>
          <p:nvPr/>
        </p:nvSpPr>
        <p:spPr>
          <a:xfrm>
            <a:off x="1044195" y="2775008"/>
            <a:ext cx="4356616" cy="0"/>
          </a:xfrm>
          <a:custGeom>
            <a:avLst/>
            <a:gdLst/>
            <a:ahLst/>
            <a:cxnLst/>
            <a:rect l="l" t="t" r="r" b="b"/>
            <a:pathLst>
              <a:path w="7745095">
                <a:moveTo>
                  <a:pt x="0" y="45"/>
                </a:moveTo>
                <a:lnTo>
                  <a:pt x="7694028" y="2"/>
                </a:lnTo>
                <a:lnTo>
                  <a:pt x="7744828" y="1"/>
                </a:lnTo>
              </a:path>
            </a:pathLst>
          </a:custGeom>
          <a:ln w="10160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8" name="object 8"/>
          <p:cNvSpPr/>
          <p:nvPr/>
        </p:nvSpPr>
        <p:spPr>
          <a:xfrm>
            <a:off x="5372085" y="2663561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0" y="0"/>
                </a:moveTo>
                <a:lnTo>
                  <a:pt x="0" y="396240"/>
                </a:lnTo>
                <a:lnTo>
                  <a:pt x="396239" y="198120"/>
                </a:lnTo>
                <a:lnTo>
                  <a:pt x="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9899" y="1314495"/>
            <a:ext cx="1121926" cy="29437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144"/>
            <a:r>
              <a:rPr sz="1913" i="1" spc="-34" dirty="0">
                <a:solidFill>
                  <a:srgbClr val="7D7D7D"/>
                </a:solidFill>
                <a:latin typeface="Calibri"/>
                <a:cs typeface="Calibri"/>
              </a:rPr>
              <a:t>Web</a:t>
            </a:r>
            <a:r>
              <a:rPr sz="1913" i="1" spc="-3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i="1" spc="-14" dirty="0">
                <a:solidFill>
                  <a:srgbClr val="7D7D7D"/>
                </a:solidFill>
                <a:latin typeface="Calibri"/>
                <a:cs typeface="Calibri"/>
              </a:rPr>
              <a:t>Server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9350" y="2128682"/>
            <a:ext cx="4357688" cy="0"/>
          </a:xfrm>
          <a:custGeom>
            <a:avLst/>
            <a:gdLst/>
            <a:ahLst/>
            <a:cxnLst/>
            <a:rect l="l" t="t" r="r" b="b"/>
            <a:pathLst>
              <a:path w="7747000">
                <a:moveTo>
                  <a:pt x="7746526" y="0"/>
                </a:moveTo>
                <a:lnTo>
                  <a:pt x="50883" y="7"/>
                </a:lnTo>
                <a:lnTo>
                  <a:pt x="0" y="1"/>
                </a:lnTo>
              </a:path>
            </a:pathLst>
          </a:custGeom>
          <a:ln w="10160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1" name="object 11"/>
          <p:cNvSpPr/>
          <p:nvPr/>
        </p:nvSpPr>
        <p:spPr>
          <a:xfrm>
            <a:off x="1045037" y="2017245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396239" y="0"/>
                </a:moveTo>
                <a:lnTo>
                  <a:pt x="0" y="198120"/>
                </a:lnTo>
                <a:lnTo>
                  <a:pt x="396239" y="396239"/>
                </a:lnTo>
                <a:lnTo>
                  <a:pt x="396239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2" name="object 12"/>
          <p:cNvSpPr/>
          <p:nvPr/>
        </p:nvSpPr>
        <p:spPr>
          <a:xfrm>
            <a:off x="6272129" y="2228921"/>
            <a:ext cx="448337" cy="5571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3" name="object 13"/>
          <p:cNvSpPr/>
          <p:nvPr/>
        </p:nvSpPr>
        <p:spPr>
          <a:xfrm>
            <a:off x="6272091" y="2225410"/>
            <a:ext cx="448628" cy="558641"/>
          </a:xfrm>
          <a:custGeom>
            <a:avLst/>
            <a:gdLst/>
            <a:ahLst/>
            <a:cxnLst/>
            <a:rect l="l" t="t" r="r" b="b"/>
            <a:pathLst>
              <a:path w="797559" h="993139">
                <a:moveTo>
                  <a:pt x="50312" y="0"/>
                </a:moveTo>
                <a:lnTo>
                  <a:pt x="40636" y="3607"/>
                </a:lnTo>
                <a:lnTo>
                  <a:pt x="37790" y="4669"/>
                </a:lnTo>
                <a:lnTo>
                  <a:pt x="35199" y="6237"/>
                </a:lnTo>
                <a:lnTo>
                  <a:pt x="32561" y="7701"/>
                </a:lnTo>
                <a:lnTo>
                  <a:pt x="20310" y="16443"/>
                </a:lnTo>
                <a:lnTo>
                  <a:pt x="19240" y="17392"/>
                </a:lnTo>
                <a:lnTo>
                  <a:pt x="1992" y="64992"/>
                </a:lnTo>
                <a:lnTo>
                  <a:pt x="488" y="122250"/>
                </a:lnTo>
                <a:lnTo>
                  <a:pt x="143" y="167269"/>
                </a:lnTo>
                <a:lnTo>
                  <a:pt x="0" y="225747"/>
                </a:lnTo>
                <a:lnTo>
                  <a:pt x="6" y="299583"/>
                </a:lnTo>
                <a:lnTo>
                  <a:pt x="110" y="390676"/>
                </a:lnTo>
                <a:lnTo>
                  <a:pt x="261" y="500924"/>
                </a:lnTo>
                <a:lnTo>
                  <a:pt x="818" y="943082"/>
                </a:lnTo>
                <a:lnTo>
                  <a:pt x="4438" y="952726"/>
                </a:lnTo>
                <a:lnTo>
                  <a:pt x="5454" y="955433"/>
                </a:lnTo>
                <a:lnTo>
                  <a:pt x="6991" y="957950"/>
                </a:lnTo>
                <a:lnTo>
                  <a:pt x="8406" y="960496"/>
                </a:lnTo>
                <a:lnTo>
                  <a:pt x="17524" y="973262"/>
                </a:lnTo>
                <a:lnTo>
                  <a:pt x="18067" y="973853"/>
                </a:lnTo>
                <a:lnTo>
                  <a:pt x="27774" y="981939"/>
                </a:lnTo>
                <a:lnTo>
                  <a:pt x="28911" y="982846"/>
                </a:lnTo>
                <a:lnTo>
                  <a:pt x="30194" y="983600"/>
                </a:lnTo>
                <a:lnTo>
                  <a:pt x="31430" y="984368"/>
                </a:lnTo>
                <a:lnTo>
                  <a:pt x="32741" y="984939"/>
                </a:lnTo>
                <a:lnTo>
                  <a:pt x="34023" y="985612"/>
                </a:lnTo>
                <a:lnTo>
                  <a:pt x="36726" y="986958"/>
                </a:lnTo>
                <a:lnTo>
                  <a:pt x="39443" y="988298"/>
                </a:lnTo>
                <a:lnTo>
                  <a:pt x="42516" y="989358"/>
                </a:lnTo>
                <a:lnTo>
                  <a:pt x="43924" y="989846"/>
                </a:lnTo>
                <a:lnTo>
                  <a:pt x="55673" y="991440"/>
                </a:lnTo>
                <a:lnTo>
                  <a:pt x="58529" y="991662"/>
                </a:lnTo>
                <a:lnTo>
                  <a:pt x="66167" y="991755"/>
                </a:lnTo>
                <a:lnTo>
                  <a:pt x="70639" y="991926"/>
                </a:lnTo>
                <a:lnTo>
                  <a:pt x="76374" y="992144"/>
                </a:lnTo>
                <a:lnTo>
                  <a:pt x="114675" y="992728"/>
                </a:lnTo>
                <a:lnTo>
                  <a:pt x="123865" y="992735"/>
                </a:lnTo>
                <a:lnTo>
                  <a:pt x="130366" y="992758"/>
                </a:lnTo>
                <a:lnTo>
                  <a:pt x="163259" y="992921"/>
                </a:lnTo>
                <a:lnTo>
                  <a:pt x="204130" y="993013"/>
                </a:lnTo>
                <a:lnTo>
                  <a:pt x="255711" y="993037"/>
                </a:lnTo>
                <a:lnTo>
                  <a:pt x="320733" y="992998"/>
                </a:lnTo>
                <a:lnTo>
                  <a:pt x="401925" y="992898"/>
                </a:lnTo>
                <a:lnTo>
                  <a:pt x="746577" y="992411"/>
                </a:lnTo>
                <a:lnTo>
                  <a:pt x="756253" y="988803"/>
                </a:lnTo>
                <a:lnTo>
                  <a:pt x="759100" y="987741"/>
                </a:lnTo>
                <a:lnTo>
                  <a:pt x="761690" y="986173"/>
                </a:lnTo>
                <a:lnTo>
                  <a:pt x="764329" y="984710"/>
                </a:lnTo>
                <a:lnTo>
                  <a:pt x="766803" y="983356"/>
                </a:lnTo>
                <a:lnTo>
                  <a:pt x="769147" y="981767"/>
                </a:lnTo>
                <a:lnTo>
                  <a:pt x="771429" y="980132"/>
                </a:lnTo>
                <a:lnTo>
                  <a:pt x="773200" y="978802"/>
                </a:lnTo>
                <a:lnTo>
                  <a:pt x="774961" y="977476"/>
                </a:lnTo>
                <a:lnTo>
                  <a:pt x="776580" y="975969"/>
                </a:lnTo>
                <a:lnTo>
                  <a:pt x="777648" y="975021"/>
                </a:lnTo>
                <a:lnTo>
                  <a:pt x="794961" y="927433"/>
                </a:lnTo>
                <a:lnTo>
                  <a:pt x="796506" y="870615"/>
                </a:lnTo>
                <a:lnTo>
                  <a:pt x="796896" y="826025"/>
                </a:lnTo>
                <a:lnTo>
                  <a:pt x="797104" y="768158"/>
                </a:lnTo>
                <a:lnTo>
                  <a:pt x="797186" y="695144"/>
                </a:lnTo>
                <a:lnTo>
                  <a:pt x="797194" y="605116"/>
                </a:lnTo>
                <a:lnTo>
                  <a:pt x="797185" y="496206"/>
                </a:lnTo>
                <a:lnTo>
                  <a:pt x="797194" y="387295"/>
                </a:lnTo>
                <a:lnTo>
                  <a:pt x="797186" y="297267"/>
                </a:lnTo>
                <a:lnTo>
                  <a:pt x="797104" y="224253"/>
                </a:lnTo>
                <a:lnTo>
                  <a:pt x="796896" y="166386"/>
                </a:lnTo>
                <a:lnTo>
                  <a:pt x="796506" y="121796"/>
                </a:lnTo>
                <a:lnTo>
                  <a:pt x="794961" y="64978"/>
                </a:lnTo>
                <a:lnTo>
                  <a:pt x="784840" y="24953"/>
                </a:lnTo>
                <a:lnTo>
                  <a:pt x="776580" y="16443"/>
                </a:lnTo>
                <a:lnTo>
                  <a:pt x="774961" y="14935"/>
                </a:lnTo>
                <a:lnTo>
                  <a:pt x="764329" y="7701"/>
                </a:lnTo>
                <a:lnTo>
                  <a:pt x="761690" y="6237"/>
                </a:lnTo>
                <a:lnTo>
                  <a:pt x="759100" y="4669"/>
                </a:lnTo>
                <a:lnTo>
                  <a:pt x="756253" y="3607"/>
                </a:lnTo>
                <a:lnTo>
                  <a:pt x="746577" y="0"/>
                </a:lnTo>
                <a:lnTo>
                  <a:pt x="398444" y="0"/>
                </a:lnTo>
                <a:lnTo>
                  <a:pt x="5031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4" name="object 14"/>
          <p:cNvSpPr txBox="1"/>
          <p:nvPr/>
        </p:nvSpPr>
        <p:spPr>
          <a:xfrm>
            <a:off x="6233036" y="1930362"/>
            <a:ext cx="526852" cy="24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/>
            <a:r>
              <a:rPr sz="1575" spc="149" dirty="0">
                <a:solidFill>
                  <a:srgbClr val="7D7D7D"/>
                </a:solidFill>
                <a:latin typeface="Calibri"/>
                <a:cs typeface="Calibri"/>
              </a:rPr>
              <a:t>H</a:t>
            </a:r>
            <a:r>
              <a:rPr sz="1575" spc="73" dirty="0">
                <a:solidFill>
                  <a:srgbClr val="7D7D7D"/>
                </a:solidFill>
                <a:latin typeface="Calibri"/>
                <a:cs typeface="Calibri"/>
              </a:rPr>
              <a:t>T</a:t>
            </a:r>
            <a:r>
              <a:rPr sz="1575" spc="-79" dirty="0">
                <a:solidFill>
                  <a:srgbClr val="7D7D7D"/>
                </a:solidFill>
                <a:latin typeface="Calibri"/>
                <a:cs typeface="Calibri"/>
              </a:rPr>
              <a:t>M</a:t>
            </a:r>
            <a:r>
              <a:rPr sz="1575" spc="127" dirty="0">
                <a:solidFill>
                  <a:srgbClr val="7D7D7D"/>
                </a:solidFill>
                <a:latin typeface="Calibri"/>
                <a:cs typeface="Calibri"/>
              </a:rPr>
              <a:t>L</a:t>
            </a:r>
            <a:endParaRPr sz="1575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1875" y="1930362"/>
            <a:ext cx="962301" cy="24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/>
            <a:r>
              <a:rPr lang="en-US" sz="1575" spc="8" dirty="0">
                <a:solidFill>
                  <a:srgbClr val="7D7D7D"/>
                </a:solidFill>
                <a:latin typeface="Calibri"/>
                <a:cs typeface="Calibri"/>
              </a:rPr>
              <a:t>Java</a:t>
            </a:r>
            <a:r>
              <a:rPr sz="1575" spc="8" dirty="0">
                <a:solidFill>
                  <a:srgbClr val="7D7D7D"/>
                </a:solidFill>
                <a:latin typeface="Calibri"/>
                <a:cs typeface="Calibri"/>
              </a:rPr>
              <a:t>Script</a:t>
            </a:r>
            <a:endParaRPr sz="1575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0894" y="2264569"/>
            <a:ext cx="419417" cy="5214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7" name="object 17"/>
          <p:cNvSpPr/>
          <p:nvPr/>
        </p:nvSpPr>
        <p:spPr>
          <a:xfrm>
            <a:off x="7152836" y="2263718"/>
            <a:ext cx="417909" cy="520422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46680" y="0"/>
                </a:moveTo>
                <a:lnTo>
                  <a:pt x="37552" y="3175"/>
                </a:lnTo>
                <a:lnTo>
                  <a:pt x="34900" y="4164"/>
                </a:lnTo>
                <a:lnTo>
                  <a:pt x="32469" y="5780"/>
                </a:lnTo>
                <a:lnTo>
                  <a:pt x="30011" y="7143"/>
                </a:lnTo>
                <a:lnTo>
                  <a:pt x="27701" y="8407"/>
                </a:lnTo>
                <a:lnTo>
                  <a:pt x="25788" y="9983"/>
                </a:lnTo>
                <a:lnTo>
                  <a:pt x="23661" y="11509"/>
                </a:lnTo>
                <a:lnTo>
                  <a:pt x="22011" y="12747"/>
                </a:lnTo>
                <a:lnTo>
                  <a:pt x="20407" y="14074"/>
                </a:lnTo>
                <a:lnTo>
                  <a:pt x="18899" y="15478"/>
                </a:lnTo>
                <a:lnTo>
                  <a:pt x="17903" y="16363"/>
                </a:lnTo>
                <a:lnTo>
                  <a:pt x="1636" y="65347"/>
                </a:lnTo>
                <a:lnTo>
                  <a:pt x="281" y="133448"/>
                </a:lnTo>
                <a:lnTo>
                  <a:pt x="40" y="188361"/>
                </a:lnTo>
                <a:lnTo>
                  <a:pt x="0" y="260535"/>
                </a:lnTo>
                <a:lnTo>
                  <a:pt x="91" y="352485"/>
                </a:lnTo>
                <a:lnTo>
                  <a:pt x="246" y="466725"/>
                </a:lnTo>
                <a:lnTo>
                  <a:pt x="643" y="878285"/>
                </a:lnTo>
                <a:lnTo>
                  <a:pt x="3818" y="887412"/>
                </a:lnTo>
                <a:lnTo>
                  <a:pt x="4764" y="889933"/>
                </a:lnTo>
                <a:lnTo>
                  <a:pt x="6469" y="892183"/>
                </a:lnTo>
                <a:lnTo>
                  <a:pt x="7786" y="894556"/>
                </a:lnTo>
                <a:lnTo>
                  <a:pt x="16121" y="906462"/>
                </a:lnTo>
                <a:lnTo>
                  <a:pt x="16626" y="907012"/>
                </a:lnTo>
                <a:lnTo>
                  <a:pt x="17183" y="907525"/>
                </a:lnTo>
                <a:lnTo>
                  <a:pt x="17708" y="908050"/>
                </a:lnTo>
                <a:lnTo>
                  <a:pt x="19830" y="910137"/>
                </a:lnTo>
                <a:lnTo>
                  <a:pt x="22060" y="912263"/>
                </a:lnTo>
                <a:lnTo>
                  <a:pt x="24455" y="914003"/>
                </a:lnTo>
                <a:lnTo>
                  <a:pt x="25572" y="914782"/>
                </a:lnTo>
                <a:lnTo>
                  <a:pt x="26832" y="915283"/>
                </a:lnTo>
                <a:lnTo>
                  <a:pt x="28027" y="915987"/>
                </a:lnTo>
                <a:lnTo>
                  <a:pt x="29177" y="916703"/>
                </a:lnTo>
                <a:lnTo>
                  <a:pt x="30405" y="917343"/>
                </a:lnTo>
                <a:lnTo>
                  <a:pt x="31599" y="917972"/>
                </a:lnTo>
                <a:lnTo>
                  <a:pt x="34116" y="919226"/>
                </a:lnTo>
                <a:lnTo>
                  <a:pt x="36674" y="920555"/>
                </a:lnTo>
                <a:lnTo>
                  <a:pt x="39536" y="921543"/>
                </a:lnTo>
                <a:lnTo>
                  <a:pt x="40849" y="921997"/>
                </a:lnTo>
                <a:lnTo>
                  <a:pt x="42283" y="922384"/>
                </a:lnTo>
                <a:lnTo>
                  <a:pt x="44299" y="922733"/>
                </a:lnTo>
                <a:lnTo>
                  <a:pt x="46085" y="923044"/>
                </a:lnTo>
                <a:lnTo>
                  <a:pt x="48662" y="923290"/>
                </a:lnTo>
                <a:lnTo>
                  <a:pt x="51839" y="923527"/>
                </a:lnTo>
                <a:lnTo>
                  <a:pt x="54500" y="923734"/>
                </a:lnTo>
                <a:lnTo>
                  <a:pt x="61565" y="923764"/>
                </a:lnTo>
                <a:lnTo>
                  <a:pt x="65730" y="923925"/>
                </a:lnTo>
                <a:lnTo>
                  <a:pt x="71064" y="924140"/>
                </a:lnTo>
                <a:lnTo>
                  <a:pt x="76843" y="924366"/>
                </a:lnTo>
                <a:lnTo>
                  <a:pt x="83812" y="924569"/>
                </a:lnTo>
                <a:lnTo>
                  <a:pt x="92718" y="924718"/>
                </a:lnTo>
                <a:lnTo>
                  <a:pt x="98292" y="924735"/>
                </a:lnTo>
                <a:lnTo>
                  <a:pt x="106687" y="924722"/>
                </a:lnTo>
                <a:lnTo>
                  <a:pt x="115240" y="924707"/>
                </a:lnTo>
                <a:lnTo>
                  <a:pt x="121293" y="924718"/>
                </a:lnTo>
                <a:lnTo>
                  <a:pt x="151916" y="924856"/>
                </a:lnTo>
                <a:lnTo>
                  <a:pt x="189953" y="924909"/>
                </a:lnTo>
                <a:lnTo>
                  <a:pt x="237959" y="924893"/>
                </a:lnTo>
                <a:lnTo>
                  <a:pt x="298490" y="924824"/>
                </a:lnTo>
                <a:lnTo>
                  <a:pt x="374103" y="924718"/>
                </a:lnTo>
                <a:lnTo>
                  <a:pt x="695175" y="924322"/>
                </a:lnTo>
                <a:lnTo>
                  <a:pt x="704303" y="921147"/>
                </a:lnTo>
                <a:lnTo>
                  <a:pt x="706953" y="920158"/>
                </a:lnTo>
                <a:lnTo>
                  <a:pt x="709385" y="918541"/>
                </a:lnTo>
                <a:lnTo>
                  <a:pt x="711844" y="917177"/>
                </a:lnTo>
                <a:lnTo>
                  <a:pt x="714148" y="915917"/>
                </a:lnTo>
                <a:lnTo>
                  <a:pt x="716068" y="914336"/>
                </a:lnTo>
                <a:lnTo>
                  <a:pt x="718194" y="912812"/>
                </a:lnTo>
                <a:lnTo>
                  <a:pt x="719842" y="911574"/>
                </a:lnTo>
                <a:lnTo>
                  <a:pt x="721844" y="910248"/>
                </a:lnTo>
                <a:lnTo>
                  <a:pt x="723353" y="908843"/>
                </a:lnTo>
                <a:lnTo>
                  <a:pt x="724347" y="907961"/>
                </a:lnTo>
                <a:lnTo>
                  <a:pt x="724860" y="907365"/>
                </a:lnTo>
                <a:lnTo>
                  <a:pt x="725734" y="906462"/>
                </a:lnTo>
                <a:lnTo>
                  <a:pt x="740603" y="859128"/>
                </a:lnTo>
                <a:lnTo>
                  <a:pt x="741993" y="791692"/>
                </a:lnTo>
                <a:lnTo>
                  <a:pt x="742282" y="737388"/>
                </a:lnTo>
                <a:lnTo>
                  <a:pt x="742398" y="666052"/>
                </a:lnTo>
                <a:lnTo>
                  <a:pt x="742414" y="575202"/>
                </a:lnTo>
                <a:lnTo>
                  <a:pt x="742403" y="462358"/>
                </a:lnTo>
                <a:lnTo>
                  <a:pt x="742414" y="349498"/>
                </a:lnTo>
                <a:lnTo>
                  <a:pt x="742398" y="258603"/>
                </a:lnTo>
                <a:lnTo>
                  <a:pt x="742282" y="187204"/>
                </a:lnTo>
                <a:lnTo>
                  <a:pt x="741993" y="132827"/>
                </a:lnTo>
                <a:lnTo>
                  <a:pt x="741458" y="93001"/>
                </a:lnTo>
                <a:lnTo>
                  <a:pt x="739355" y="47117"/>
                </a:lnTo>
                <a:lnTo>
                  <a:pt x="724860" y="16957"/>
                </a:lnTo>
                <a:lnTo>
                  <a:pt x="724347" y="16360"/>
                </a:lnTo>
                <a:lnTo>
                  <a:pt x="723353" y="15478"/>
                </a:lnTo>
                <a:lnTo>
                  <a:pt x="721844" y="14074"/>
                </a:lnTo>
                <a:lnTo>
                  <a:pt x="719842" y="12747"/>
                </a:lnTo>
                <a:lnTo>
                  <a:pt x="718194" y="11509"/>
                </a:lnTo>
                <a:lnTo>
                  <a:pt x="716068" y="9985"/>
                </a:lnTo>
                <a:lnTo>
                  <a:pt x="714148" y="8404"/>
                </a:lnTo>
                <a:lnTo>
                  <a:pt x="711844" y="7143"/>
                </a:lnTo>
                <a:lnTo>
                  <a:pt x="709385" y="5780"/>
                </a:lnTo>
                <a:lnTo>
                  <a:pt x="706953" y="4164"/>
                </a:lnTo>
                <a:lnTo>
                  <a:pt x="704303" y="3175"/>
                </a:lnTo>
                <a:lnTo>
                  <a:pt x="695175" y="0"/>
                </a:lnTo>
                <a:lnTo>
                  <a:pt x="4668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8" name="object 18"/>
          <p:cNvSpPr txBox="1"/>
          <p:nvPr/>
        </p:nvSpPr>
        <p:spPr>
          <a:xfrm>
            <a:off x="5500244" y="1311663"/>
            <a:ext cx="1287304" cy="29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/>
            <a:r>
              <a:rPr sz="1913" i="1" spc="-34" dirty="0">
                <a:solidFill>
                  <a:srgbClr val="7D7D7D"/>
                </a:solidFill>
                <a:latin typeface="Calibri"/>
                <a:cs typeface="Calibri"/>
              </a:rPr>
              <a:t>Web</a:t>
            </a:r>
            <a:r>
              <a:rPr sz="1913" i="1" spc="-5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i="1" spc="-39" dirty="0">
                <a:solidFill>
                  <a:srgbClr val="7D7D7D"/>
                </a:solidFill>
                <a:latin typeface="Calibri"/>
                <a:cs typeface="Calibri"/>
              </a:rPr>
              <a:t>Browser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0744" y="1726537"/>
            <a:ext cx="3459004" cy="956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947"/>
            <a:r>
              <a:rPr sz="1913" spc="141" dirty="0">
                <a:solidFill>
                  <a:srgbClr val="7D7D7D"/>
                </a:solidFill>
                <a:latin typeface="Calibri"/>
                <a:cs typeface="Calibri"/>
              </a:rPr>
              <a:t>URL </a:t>
            </a:r>
            <a:r>
              <a:rPr sz="1913" spc="34" dirty="0">
                <a:solidFill>
                  <a:srgbClr val="7D7D7D"/>
                </a:solidFill>
                <a:latin typeface="Calibri"/>
                <a:cs typeface="Calibri"/>
              </a:rPr>
              <a:t>Request </a:t>
            </a:r>
            <a:r>
              <a:rPr sz="1913" spc="17" dirty="0">
                <a:solidFill>
                  <a:srgbClr val="7D7D7D"/>
                </a:solidFill>
                <a:latin typeface="Calibri"/>
                <a:cs typeface="Calibri"/>
              </a:rPr>
              <a:t>to</a:t>
            </a:r>
            <a:r>
              <a:rPr sz="1913" spc="-22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8" dirty="0">
                <a:solidFill>
                  <a:srgbClr val="7D7D7D"/>
                </a:solidFill>
                <a:latin typeface="Calibri"/>
                <a:cs typeface="Calibri"/>
              </a:rPr>
              <a:t>server</a:t>
            </a:r>
            <a:endParaRPr sz="1913" dirty="0">
              <a:latin typeface="Calibri"/>
              <a:cs typeface="Calibri"/>
            </a:endParaRPr>
          </a:p>
          <a:p>
            <a:pPr>
              <a:spcBef>
                <a:spcPts val="17"/>
              </a:spcBef>
            </a:pPr>
            <a:endParaRPr sz="2391" dirty="0">
              <a:latin typeface="Times New Roman"/>
              <a:cs typeface="Times New Roman"/>
            </a:endParaRPr>
          </a:p>
          <a:p>
            <a:pPr marL="7144">
              <a:spcBef>
                <a:spcPts val="3"/>
              </a:spcBef>
            </a:pPr>
            <a:r>
              <a:rPr sz="1913" spc="48" dirty="0">
                <a:solidFill>
                  <a:srgbClr val="7D7D7D"/>
                </a:solidFill>
                <a:latin typeface="Calibri"/>
                <a:cs typeface="Calibri"/>
              </a:rPr>
              <a:t>Response </a:t>
            </a:r>
            <a:r>
              <a:rPr sz="1913" spc="3" dirty="0">
                <a:solidFill>
                  <a:srgbClr val="7D7D7D"/>
                </a:solidFill>
                <a:latin typeface="Calibri"/>
                <a:cs typeface="Calibri"/>
              </a:rPr>
              <a:t>with </a:t>
            </a:r>
            <a:r>
              <a:rPr sz="1913" spc="42" dirty="0">
                <a:solidFill>
                  <a:srgbClr val="7D7D7D"/>
                </a:solidFill>
                <a:latin typeface="Calibri"/>
                <a:cs typeface="Calibri"/>
              </a:rPr>
              <a:t>Webpage </a:t>
            </a:r>
            <a:r>
              <a:rPr sz="1913" spc="-138" dirty="0">
                <a:solidFill>
                  <a:srgbClr val="7D7D7D"/>
                </a:solidFill>
                <a:latin typeface="Calibri"/>
                <a:cs typeface="Calibri"/>
              </a:rPr>
              <a:t>&amp;</a:t>
            </a:r>
            <a:r>
              <a:rPr sz="1913" spc="-11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37" dirty="0">
                <a:solidFill>
                  <a:srgbClr val="7D7D7D"/>
                </a:solidFill>
                <a:latin typeface="Calibri"/>
                <a:cs typeface="Calibri"/>
              </a:rPr>
              <a:t>Assets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48070" y="1821656"/>
            <a:ext cx="295751" cy="3871913"/>
          </a:xfrm>
          <a:custGeom>
            <a:avLst/>
            <a:gdLst/>
            <a:ahLst/>
            <a:cxnLst/>
            <a:rect l="l" t="t" r="r" b="b"/>
            <a:pathLst>
              <a:path w="525779" h="6883400">
                <a:moveTo>
                  <a:pt x="334556" y="0"/>
                </a:moveTo>
                <a:lnTo>
                  <a:pt x="190500" y="0"/>
                </a:lnTo>
                <a:lnTo>
                  <a:pt x="140205" y="6908"/>
                </a:lnTo>
                <a:lnTo>
                  <a:pt x="95567" y="26371"/>
                </a:lnTo>
                <a:lnTo>
                  <a:pt x="58140" y="56495"/>
                </a:lnTo>
                <a:lnTo>
                  <a:pt x="29480" y="95387"/>
                </a:lnTo>
                <a:lnTo>
                  <a:pt x="11144" y="141152"/>
                </a:lnTo>
                <a:lnTo>
                  <a:pt x="4686" y="191897"/>
                </a:lnTo>
                <a:lnTo>
                  <a:pt x="0" y="6693550"/>
                </a:lnTo>
                <a:lnTo>
                  <a:pt x="5031" y="6737193"/>
                </a:lnTo>
                <a:lnTo>
                  <a:pt x="19363" y="6777198"/>
                </a:lnTo>
                <a:lnTo>
                  <a:pt x="41851" y="6812441"/>
                </a:lnTo>
                <a:lnTo>
                  <a:pt x="71353" y="6841804"/>
                </a:lnTo>
                <a:lnTo>
                  <a:pt x="106724" y="6864166"/>
                </a:lnTo>
                <a:lnTo>
                  <a:pt x="146821" y="6878404"/>
                </a:lnTo>
                <a:lnTo>
                  <a:pt x="190500" y="6883400"/>
                </a:lnTo>
                <a:lnTo>
                  <a:pt x="334556" y="6883400"/>
                </a:lnTo>
                <a:lnTo>
                  <a:pt x="378253" y="6878404"/>
                </a:lnTo>
                <a:lnTo>
                  <a:pt x="418397" y="6864166"/>
                </a:lnTo>
                <a:lnTo>
                  <a:pt x="453832" y="6841804"/>
                </a:lnTo>
                <a:lnTo>
                  <a:pt x="483404" y="6812441"/>
                </a:lnTo>
                <a:lnTo>
                  <a:pt x="505957" y="6777198"/>
                </a:lnTo>
                <a:lnTo>
                  <a:pt x="520336" y="6737193"/>
                </a:lnTo>
                <a:lnTo>
                  <a:pt x="525386" y="6693550"/>
                </a:lnTo>
                <a:lnTo>
                  <a:pt x="525386" y="191897"/>
                </a:lnTo>
                <a:lnTo>
                  <a:pt x="520336" y="148140"/>
                </a:lnTo>
                <a:lnTo>
                  <a:pt x="505957" y="107844"/>
                </a:lnTo>
                <a:lnTo>
                  <a:pt x="483404" y="72200"/>
                </a:lnTo>
                <a:lnTo>
                  <a:pt x="453832" y="42401"/>
                </a:lnTo>
                <a:lnTo>
                  <a:pt x="418397" y="19640"/>
                </a:lnTo>
                <a:lnTo>
                  <a:pt x="378253" y="5108"/>
                </a:lnTo>
                <a:lnTo>
                  <a:pt x="334556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1" name="object 21"/>
          <p:cNvSpPr/>
          <p:nvPr/>
        </p:nvSpPr>
        <p:spPr>
          <a:xfrm>
            <a:off x="5648070" y="1821659"/>
            <a:ext cx="295751" cy="3871913"/>
          </a:xfrm>
          <a:custGeom>
            <a:avLst/>
            <a:gdLst/>
            <a:ahLst/>
            <a:cxnLst/>
            <a:rect l="l" t="t" r="r" b="b"/>
            <a:pathLst>
              <a:path w="525779" h="6883400">
                <a:moveTo>
                  <a:pt x="0" y="6693553"/>
                </a:moveTo>
                <a:lnTo>
                  <a:pt x="4685" y="191903"/>
                </a:lnTo>
                <a:lnTo>
                  <a:pt x="11143" y="141156"/>
                </a:lnTo>
                <a:lnTo>
                  <a:pt x="29479" y="95390"/>
                </a:lnTo>
                <a:lnTo>
                  <a:pt x="58139" y="56497"/>
                </a:lnTo>
                <a:lnTo>
                  <a:pt x="95566" y="26372"/>
                </a:lnTo>
                <a:lnTo>
                  <a:pt x="140204" y="6908"/>
                </a:lnTo>
                <a:lnTo>
                  <a:pt x="190500" y="0"/>
                </a:lnTo>
                <a:lnTo>
                  <a:pt x="334557" y="0"/>
                </a:lnTo>
                <a:lnTo>
                  <a:pt x="378255" y="5108"/>
                </a:lnTo>
                <a:lnTo>
                  <a:pt x="418399" y="19640"/>
                </a:lnTo>
                <a:lnTo>
                  <a:pt x="453835" y="42403"/>
                </a:lnTo>
                <a:lnTo>
                  <a:pt x="483406" y="72202"/>
                </a:lnTo>
                <a:lnTo>
                  <a:pt x="505958" y="107847"/>
                </a:lnTo>
                <a:lnTo>
                  <a:pt x="520336" y="148145"/>
                </a:lnTo>
                <a:lnTo>
                  <a:pt x="525386" y="191903"/>
                </a:lnTo>
                <a:lnTo>
                  <a:pt x="525386" y="6693553"/>
                </a:lnTo>
                <a:lnTo>
                  <a:pt x="520336" y="6737195"/>
                </a:lnTo>
                <a:lnTo>
                  <a:pt x="505958" y="6777198"/>
                </a:lnTo>
                <a:lnTo>
                  <a:pt x="483406" y="6812440"/>
                </a:lnTo>
                <a:lnTo>
                  <a:pt x="453835" y="6841801"/>
                </a:lnTo>
                <a:lnTo>
                  <a:pt x="418399" y="6864161"/>
                </a:lnTo>
                <a:lnTo>
                  <a:pt x="378255" y="6878398"/>
                </a:lnTo>
                <a:lnTo>
                  <a:pt x="334557" y="6883393"/>
                </a:lnTo>
                <a:lnTo>
                  <a:pt x="190500" y="6883393"/>
                </a:lnTo>
                <a:lnTo>
                  <a:pt x="146820" y="6878398"/>
                </a:lnTo>
                <a:lnTo>
                  <a:pt x="106723" y="6864161"/>
                </a:lnTo>
                <a:lnTo>
                  <a:pt x="71352" y="6841801"/>
                </a:lnTo>
                <a:lnTo>
                  <a:pt x="41850" y="6812440"/>
                </a:lnTo>
                <a:lnTo>
                  <a:pt x="19362" y="6777198"/>
                </a:lnTo>
                <a:lnTo>
                  <a:pt x="5031" y="6737195"/>
                </a:lnTo>
                <a:lnTo>
                  <a:pt x="0" y="6693553"/>
                </a:lnTo>
                <a:close/>
              </a:path>
            </a:pathLst>
          </a:custGeom>
          <a:ln w="5080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2" name="object 22"/>
          <p:cNvSpPr/>
          <p:nvPr/>
        </p:nvSpPr>
        <p:spPr>
          <a:xfrm>
            <a:off x="1066998" y="4889323"/>
            <a:ext cx="4310896" cy="0"/>
          </a:xfrm>
          <a:custGeom>
            <a:avLst/>
            <a:gdLst/>
            <a:ahLst/>
            <a:cxnLst/>
            <a:rect l="l" t="t" r="r" b="b"/>
            <a:pathLst>
              <a:path w="7663815">
                <a:moveTo>
                  <a:pt x="0" y="45"/>
                </a:moveTo>
                <a:lnTo>
                  <a:pt x="7612964" y="2"/>
                </a:lnTo>
                <a:lnTo>
                  <a:pt x="7663764" y="1"/>
                </a:lnTo>
              </a:path>
            </a:pathLst>
          </a:custGeom>
          <a:ln w="10160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3" name="object 23"/>
          <p:cNvSpPr/>
          <p:nvPr/>
        </p:nvSpPr>
        <p:spPr>
          <a:xfrm>
            <a:off x="5349290" y="4777883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396240" h="396240">
                <a:moveTo>
                  <a:pt x="0" y="0"/>
                </a:moveTo>
                <a:lnTo>
                  <a:pt x="0" y="396240"/>
                </a:lnTo>
                <a:lnTo>
                  <a:pt x="396239" y="198120"/>
                </a:lnTo>
                <a:lnTo>
                  <a:pt x="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4" name="object 24"/>
          <p:cNvSpPr/>
          <p:nvPr/>
        </p:nvSpPr>
        <p:spPr>
          <a:xfrm>
            <a:off x="1239824" y="4263104"/>
            <a:ext cx="4356616" cy="0"/>
          </a:xfrm>
          <a:custGeom>
            <a:avLst/>
            <a:gdLst/>
            <a:ahLst/>
            <a:cxnLst/>
            <a:rect l="l" t="t" r="r" b="b"/>
            <a:pathLst>
              <a:path w="7745095">
                <a:moveTo>
                  <a:pt x="7744827" y="2"/>
                </a:moveTo>
                <a:lnTo>
                  <a:pt x="50887" y="0"/>
                </a:lnTo>
                <a:lnTo>
                  <a:pt x="0" y="6"/>
                </a:lnTo>
              </a:path>
            </a:pathLst>
          </a:custGeom>
          <a:ln w="10160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5" name="object 25"/>
          <p:cNvSpPr/>
          <p:nvPr/>
        </p:nvSpPr>
        <p:spPr>
          <a:xfrm>
            <a:off x="1045516" y="4151662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396239" y="0"/>
                </a:moveTo>
                <a:lnTo>
                  <a:pt x="0" y="198119"/>
                </a:lnTo>
                <a:lnTo>
                  <a:pt x="396239" y="396239"/>
                </a:lnTo>
                <a:lnTo>
                  <a:pt x="396239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6" name="object 26"/>
          <p:cNvSpPr txBox="1"/>
          <p:nvPr/>
        </p:nvSpPr>
        <p:spPr>
          <a:xfrm>
            <a:off x="1573282" y="3912675"/>
            <a:ext cx="3459004" cy="922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858" algn="ctr"/>
            <a:r>
              <a:rPr sz="1913" spc="37" dirty="0">
                <a:solidFill>
                  <a:srgbClr val="7D7D7D"/>
                </a:solidFill>
                <a:latin typeface="Calibri"/>
                <a:cs typeface="Calibri"/>
              </a:rPr>
              <a:t>User </a:t>
            </a:r>
            <a:r>
              <a:rPr sz="1913" spc="20" dirty="0">
                <a:solidFill>
                  <a:srgbClr val="7D7D7D"/>
                </a:solidFill>
                <a:latin typeface="Calibri"/>
                <a:cs typeface="Calibri"/>
              </a:rPr>
              <a:t>clicks </a:t>
            </a:r>
            <a:r>
              <a:rPr sz="1913" spc="53" dirty="0">
                <a:solidFill>
                  <a:srgbClr val="7D7D7D"/>
                </a:solidFill>
                <a:latin typeface="Calibri"/>
                <a:cs typeface="Calibri"/>
              </a:rPr>
              <a:t>on </a:t>
            </a:r>
            <a:r>
              <a:rPr sz="1913" spc="-8" dirty="0">
                <a:solidFill>
                  <a:srgbClr val="7D7D7D"/>
                </a:solidFill>
                <a:latin typeface="Calibri"/>
                <a:cs typeface="Calibri"/>
              </a:rPr>
              <a:t>link, </a:t>
            </a:r>
            <a:r>
              <a:rPr sz="1913" spc="37" dirty="0">
                <a:solidFill>
                  <a:srgbClr val="7D7D7D"/>
                </a:solidFill>
                <a:latin typeface="Calibri"/>
                <a:cs typeface="Calibri"/>
              </a:rPr>
              <a:t>new</a:t>
            </a:r>
            <a:r>
              <a:rPr sz="1913" spc="-14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34" dirty="0">
                <a:solidFill>
                  <a:srgbClr val="7D7D7D"/>
                </a:solidFill>
                <a:latin typeface="Calibri"/>
                <a:cs typeface="Calibri"/>
              </a:rPr>
              <a:t>Request</a:t>
            </a:r>
            <a:endParaRPr sz="1913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66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13" spc="48" dirty="0">
                <a:solidFill>
                  <a:srgbClr val="7D7D7D"/>
                </a:solidFill>
                <a:latin typeface="Calibri"/>
                <a:cs typeface="Calibri"/>
              </a:rPr>
              <a:t>Response </a:t>
            </a:r>
            <a:r>
              <a:rPr sz="1913" spc="3" dirty="0">
                <a:solidFill>
                  <a:srgbClr val="7D7D7D"/>
                </a:solidFill>
                <a:latin typeface="Calibri"/>
                <a:cs typeface="Calibri"/>
              </a:rPr>
              <a:t>with </a:t>
            </a:r>
            <a:r>
              <a:rPr sz="1913" spc="42" dirty="0">
                <a:solidFill>
                  <a:srgbClr val="7D7D7D"/>
                </a:solidFill>
                <a:latin typeface="Calibri"/>
                <a:cs typeface="Calibri"/>
              </a:rPr>
              <a:t>Webpage </a:t>
            </a:r>
            <a:r>
              <a:rPr sz="1913" spc="-138" dirty="0">
                <a:solidFill>
                  <a:srgbClr val="7D7D7D"/>
                </a:solidFill>
                <a:latin typeface="Calibri"/>
                <a:cs typeface="Calibri"/>
              </a:rPr>
              <a:t>&amp;</a:t>
            </a:r>
            <a:r>
              <a:rPr sz="1913" spc="-11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37" dirty="0">
                <a:solidFill>
                  <a:srgbClr val="7D7D7D"/>
                </a:solidFill>
                <a:latin typeface="Calibri"/>
                <a:cs typeface="Calibri"/>
              </a:rPr>
              <a:t>Assets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3036" y="3910517"/>
            <a:ext cx="526852" cy="24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/>
            <a:r>
              <a:rPr sz="1575" spc="149" dirty="0">
                <a:solidFill>
                  <a:srgbClr val="7D7D7D"/>
                </a:solidFill>
                <a:latin typeface="Calibri"/>
                <a:cs typeface="Calibri"/>
              </a:rPr>
              <a:t>H</a:t>
            </a:r>
            <a:r>
              <a:rPr sz="1575" spc="73" dirty="0">
                <a:solidFill>
                  <a:srgbClr val="7D7D7D"/>
                </a:solidFill>
                <a:latin typeface="Calibri"/>
                <a:cs typeface="Calibri"/>
              </a:rPr>
              <a:t>T</a:t>
            </a:r>
            <a:r>
              <a:rPr sz="1575" spc="-79" dirty="0">
                <a:solidFill>
                  <a:srgbClr val="7D7D7D"/>
                </a:solidFill>
                <a:latin typeface="Calibri"/>
                <a:cs typeface="Calibri"/>
              </a:rPr>
              <a:t>M</a:t>
            </a:r>
            <a:r>
              <a:rPr sz="1575" spc="127" dirty="0">
                <a:solidFill>
                  <a:srgbClr val="7D7D7D"/>
                </a:solidFill>
                <a:latin typeface="Calibri"/>
                <a:cs typeface="Calibri"/>
              </a:rPr>
              <a:t>L</a:t>
            </a:r>
            <a:endParaRPr sz="1575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41875" y="3910517"/>
            <a:ext cx="962301" cy="24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/>
            <a:r>
              <a:rPr lang="en-US" sz="1575" spc="8" dirty="0">
                <a:solidFill>
                  <a:srgbClr val="7D7D7D"/>
                </a:solidFill>
                <a:latin typeface="Calibri"/>
                <a:cs typeface="Calibri"/>
              </a:rPr>
              <a:t>Java</a:t>
            </a:r>
            <a:r>
              <a:rPr sz="1575" spc="8" dirty="0">
                <a:solidFill>
                  <a:srgbClr val="7D7D7D"/>
                </a:solidFill>
                <a:latin typeface="Calibri"/>
                <a:cs typeface="Calibri"/>
              </a:rPr>
              <a:t>Script</a:t>
            </a:r>
            <a:endParaRPr sz="1575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65048" y="4229100"/>
            <a:ext cx="450117" cy="564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30" name="object 30"/>
          <p:cNvSpPr/>
          <p:nvPr/>
        </p:nvSpPr>
        <p:spPr>
          <a:xfrm>
            <a:off x="6266798" y="4231697"/>
            <a:ext cx="448628" cy="558641"/>
          </a:xfrm>
          <a:custGeom>
            <a:avLst/>
            <a:gdLst/>
            <a:ahLst/>
            <a:cxnLst/>
            <a:rect l="l" t="t" r="r" b="b"/>
            <a:pathLst>
              <a:path w="797559" h="993140">
                <a:moveTo>
                  <a:pt x="50312" y="0"/>
                </a:moveTo>
                <a:lnTo>
                  <a:pt x="40636" y="3607"/>
                </a:lnTo>
                <a:lnTo>
                  <a:pt x="37790" y="4669"/>
                </a:lnTo>
                <a:lnTo>
                  <a:pt x="35199" y="6237"/>
                </a:lnTo>
                <a:lnTo>
                  <a:pt x="32561" y="7701"/>
                </a:lnTo>
                <a:lnTo>
                  <a:pt x="20310" y="16443"/>
                </a:lnTo>
                <a:lnTo>
                  <a:pt x="19240" y="17393"/>
                </a:lnTo>
                <a:lnTo>
                  <a:pt x="1992" y="64992"/>
                </a:lnTo>
                <a:lnTo>
                  <a:pt x="488" y="122250"/>
                </a:lnTo>
                <a:lnTo>
                  <a:pt x="143" y="167269"/>
                </a:lnTo>
                <a:lnTo>
                  <a:pt x="0" y="225747"/>
                </a:lnTo>
                <a:lnTo>
                  <a:pt x="6" y="299583"/>
                </a:lnTo>
                <a:lnTo>
                  <a:pt x="110" y="390676"/>
                </a:lnTo>
                <a:lnTo>
                  <a:pt x="261" y="500924"/>
                </a:lnTo>
                <a:lnTo>
                  <a:pt x="818" y="943082"/>
                </a:lnTo>
                <a:lnTo>
                  <a:pt x="4438" y="952726"/>
                </a:lnTo>
                <a:lnTo>
                  <a:pt x="5454" y="955433"/>
                </a:lnTo>
                <a:lnTo>
                  <a:pt x="6991" y="957950"/>
                </a:lnTo>
                <a:lnTo>
                  <a:pt x="8406" y="960496"/>
                </a:lnTo>
                <a:lnTo>
                  <a:pt x="17524" y="973262"/>
                </a:lnTo>
                <a:lnTo>
                  <a:pt x="18067" y="973853"/>
                </a:lnTo>
                <a:lnTo>
                  <a:pt x="27774" y="981939"/>
                </a:lnTo>
                <a:lnTo>
                  <a:pt x="28911" y="982846"/>
                </a:lnTo>
                <a:lnTo>
                  <a:pt x="30194" y="983600"/>
                </a:lnTo>
                <a:lnTo>
                  <a:pt x="31430" y="984368"/>
                </a:lnTo>
                <a:lnTo>
                  <a:pt x="32741" y="984939"/>
                </a:lnTo>
                <a:lnTo>
                  <a:pt x="34023" y="985612"/>
                </a:lnTo>
                <a:lnTo>
                  <a:pt x="36726" y="986958"/>
                </a:lnTo>
                <a:lnTo>
                  <a:pt x="39443" y="988298"/>
                </a:lnTo>
                <a:lnTo>
                  <a:pt x="42516" y="989358"/>
                </a:lnTo>
                <a:lnTo>
                  <a:pt x="43924" y="989846"/>
                </a:lnTo>
                <a:lnTo>
                  <a:pt x="55673" y="991440"/>
                </a:lnTo>
                <a:lnTo>
                  <a:pt x="58529" y="991662"/>
                </a:lnTo>
                <a:lnTo>
                  <a:pt x="66167" y="991755"/>
                </a:lnTo>
                <a:lnTo>
                  <a:pt x="70639" y="991926"/>
                </a:lnTo>
                <a:lnTo>
                  <a:pt x="76374" y="992144"/>
                </a:lnTo>
                <a:lnTo>
                  <a:pt x="114675" y="992728"/>
                </a:lnTo>
                <a:lnTo>
                  <a:pt x="123865" y="992735"/>
                </a:lnTo>
                <a:lnTo>
                  <a:pt x="130366" y="992758"/>
                </a:lnTo>
                <a:lnTo>
                  <a:pt x="163259" y="992921"/>
                </a:lnTo>
                <a:lnTo>
                  <a:pt x="204130" y="993013"/>
                </a:lnTo>
                <a:lnTo>
                  <a:pt x="255711" y="993037"/>
                </a:lnTo>
                <a:lnTo>
                  <a:pt x="320733" y="992998"/>
                </a:lnTo>
                <a:lnTo>
                  <a:pt x="401925" y="992898"/>
                </a:lnTo>
                <a:lnTo>
                  <a:pt x="746577" y="992411"/>
                </a:lnTo>
                <a:lnTo>
                  <a:pt x="756253" y="988803"/>
                </a:lnTo>
                <a:lnTo>
                  <a:pt x="759100" y="987741"/>
                </a:lnTo>
                <a:lnTo>
                  <a:pt x="761690" y="986174"/>
                </a:lnTo>
                <a:lnTo>
                  <a:pt x="764327" y="984710"/>
                </a:lnTo>
                <a:lnTo>
                  <a:pt x="766803" y="983356"/>
                </a:lnTo>
                <a:lnTo>
                  <a:pt x="769147" y="981767"/>
                </a:lnTo>
                <a:lnTo>
                  <a:pt x="771429" y="980132"/>
                </a:lnTo>
                <a:lnTo>
                  <a:pt x="773200" y="978802"/>
                </a:lnTo>
                <a:lnTo>
                  <a:pt x="774961" y="977476"/>
                </a:lnTo>
                <a:lnTo>
                  <a:pt x="776580" y="975969"/>
                </a:lnTo>
                <a:lnTo>
                  <a:pt x="777648" y="975021"/>
                </a:lnTo>
                <a:lnTo>
                  <a:pt x="794961" y="927433"/>
                </a:lnTo>
                <a:lnTo>
                  <a:pt x="796506" y="870615"/>
                </a:lnTo>
                <a:lnTo>
                  <a:pt x="796896" y="826026"/>
                </a:lnTo>
                <a:lnTo>
                  <a:pt x="797104" y="768158"/>
                </a:lnTo>
                <a:lnTo>
                  <a:pt x="797186" y="695145"/>
                </a:lnTo>
                <a:lnTo>
                  <a:pt x="797194" y="605117"/>
                </a:lnTo>
                <a:lnTo>
                  <a:pt x="797185" y="496206"/>
                </a:lnTo>
                <a:lnTo>
                  <a:pt x="797194" y="387295"/>
                </a:lnTo>
                <a:lnTo>
                  <a:pt x="797186" y="297267"/>
                </a:lnTo>
                <a:lnTo>
                  <a:pt x="797104" y="224253"/>
                </a:lnTo>
                <a:lnTo>
                  <a:pt x="796896" y="166386"/>
                </a:lnTo>
                <a:lnTo>
                  <a:pt x="796506" y="121796"/>
                </a:lnTo>
                <a:lnTo>
                  <a:pt x="794961" y="64978"/>
                </a:lnTo>
                <a:lnTo>
                  <a:pt x="784840" y="24953"/>
                </a:lnTo>
                <a:lnTo>
                  <a:pt x="776580" y="16443"/>
                </a:lnTo>
                <a:lnTo>
                  <a:pt x="774961" y="14935"/>
                </a:lnTo>
                <a:lnTo>
                  <a:pt x="764327" y="7701"/>
                </a:lnTo>
                <a:lnTo>
                  <a:pt x="761690" y="6237"/>
                </a:lnTo>
                <a:lnTo>
                  <a:pt x="759100" y="4669"/>
                </a:lnTo>
                <a:lnTo>
                  <a:pt x="756253" y="3607"/>
                </a:lnTo>
                <a:lnTo>
                  <a:pt x="746577" y="0"/>
                </a:lnTo>
                <a:lnTo>
                  <a:pt x="398444" y="0"/>
                </a:lnTo>
                <a:lnTo>
                  <a:pt x="5031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31" name="object 31"/>
          <p:cNvSpPr/>
          <p:nvPr/>
        </p:nvSpPr>
        <p:spPr>
          <a:xfrm>
            <a:off x="7148875" y="4271962"/>
            <a:ext cx="416145" cy="521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32" name="object 32"/>
          <p:cNvSpPr/>
          <p:nvPr/>
        </p:nvSpPr>
        <p:spPr>
          <a:xfrm>
            <a:off x="7147424" y="4270010"/>
            <a:ext cx="417909" cy="520422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46868" y="0"/>
                </a:moveTo>
                <a:lnTo>
                  <a:pt x="37856" y="3360"/>
                </a:lnTo>
                <a:lnTo>
                  <a:pt x="35204" y="4349"/>
                </a:lnTo>
                <a:lnTo>
                  <a:pt x="32792" y="5810"/>
                </a:lnTo>
                <a:lnTo>
                  <a:pt x="30334" y="7173"/>
                </a:lnTo>
                <a:lnTo>
                  <a:pt x="28024" y="8436"/>
                </a:lnTo>
                <a:lnTo>
                  <a:pt x="25846" y="9912"/>
                </a:lnTo>
                <a:lnTo>
                  <a:pt x="23721" y="11438"/>
                </a:lnTo>
                <a:lnTo>
                  <a:pt x="22070" y="12676"/>
                </a:lnTo>
                <a:lnTo>
                  <a:pt x="20430" y="13911"/>
                </a:lnTo>
                <a:lnTo>
                  <a:pt x="18923" y="15315"/>
                </a:lnTo>
                <a:lnTo>
                  <a:pt x="17927" y="16200"/>
                </a:lnTo>
                <a:lnTo>
                  <a:pt x="1621" y="65330"/>
                </a:lnTo>
                <a:lnTo>
                  <a:pt x="274" y="133376"/>
                </a:lnTo>
                <a:lnTo>
                  <a:pt x="37" y="188259"/>
                </a:lnTo>
                <a:lnTo>
                  <a:pt x="0" y="260407"/>
                </a:lnTo>
                <a:lnTo>
                  <a:pt x="93" y="352338"/>
                </a:lnTo>
                <a:lnTo>
                  <a:pt x="249" y="466571"/>
                </a:lnTo>
                <a:lnTo>
                  <a:pt x="768" y="878407"/>
                </a:lnTo>
                <a:lnTo>
                  <a:pt x="4139" y="887389"/>
                </a:lnTo>
                <a:lnTo>
                  <a:pt x="5086" y="889912"/>
                </a:lnTo>
                <a:lnTo>
                  <a:pt x="6518" y="892256"/>
                </a:lnTo>
                <a:lnTo>
                  <a:pt x="7835" y="894627"/>
                </a:lnTo>
                <a:lnTo>
                  <a:pt x="16329" y="906518"/>
                </a:lnTo>
                <a:lnTo>
                  <a:pt x="16834" y="907068"/>
                </a:lnTo>
                <a:lnTo>
                  <a:pt x="25876" y="914599"/>
                </a:lnTo>
                <a:lnTo>
                  <a:pt x="26934" y="915444"/>
                </a:lnTo>
                <a:lnTo>
                  <a:pt x="28130" y="916146"/>
                </a:lnTo>
                <a:lnTo>
                  <a:pt x="29280" y="916862"/>
                </a:lnTo>
                <a:lnTo>
                  <a:pt x="30503" y="917393"/>
                </a:lnTo>
                <a:lnTo>
                  <a:pt x="44275" y="922673"/>
                </a:lnTo>
                <a:lnTo>
                  <a:pt x="46061" y="922984"/>
                </a:lnTo>
                <a:lnTo>
                  <a:pt x="48683" y="923211"/>
                </a:lnTo>
                <a:lnTo>
                  <a:pt x="51861" y="923449"/>
                </a:lnTo>
                <a:lnTo>
                  <a:pt x="54521" y="923656"/>
                </a:lnTo>
                <a:lnTo>
                  <a:pt x="61636" y="923741"/>
                </a:lnTo>
                <a:lnTo>
                  <a:pt x="65801" y="923901"/>
                </a:lnTo>
                <a:lnTo>
                  <a:pt x="71143" y="924104"/>
                </a:lnTo>
                <a:lnTo>
                  <a:pt x="115378" y="924655"/>
                </a:lnTo>
                <a:lnTo>
                  <a:pt x="121433" y="924677"/>
                </a:lnTo>
                <a:lnTo>
                  <a:pt x="152069" y="924828"/>
                </a:lnTo>
                <a:lnTo>
                  <a:pt x="190137" y="924913"/>
                </a:lnTo>
                <a:lnTo>
                  <a:pt x="238181" y="924936"/>
                </a:lnTo>
                <a:lnTo>
                  <a:pt x="298743" y="924899"/>
                </a:lnTo>
                <a:lnTo>
                  <a:pt x="374368" y="924806"/>
                </a:lnTo>
                <a:lnTo>
                  <a:pt x="695384" y="924354"/>
                </a:lnTo>
                <a:lnTo>
                  <a:pt x="704397" y="920992"/>
                </a:lnTo>
                <a:lnTo>
                  <a:pt x="707048" y="920004"/>
                </a:lnTo>
                <a:lnTo>
                  <a:pt x="709460" y="918544"/>
                </a:lnTo>
                <a:lnTo>
                  <a:pt x="711917" y="917180"/>
                </a:lnTo>
                <a:lnTo>
                  <a:pt x="714221" y="915920"/>
                </a:lnTo>
                <a:lnTo>
                  <a:pt x="716405" y="914439"/>
                </a:lnTo>
                <a:lnTo>
                  <a:pt x="718531" y="912915"/>
                </a:lnTo>
                <a:lnTo>
                  <a:pt x="720181" y="911677"/>
                </a:lnTo>
                <a:lnTo>
                  <a:pt x="721821" y="910442"/>
                </a:lnTo>
                <a:lnTo>
                  <a:pt x="723329" y="909038"/>
                </a:lnTo>
                <a:lnTo>
                  <a:pt x="724325" y="908155"/>
                </a:lnTo>
                <a:lnTo>
                  <a:pt x="740692" y="859065"/>
                </a:lnTo>
                <a:lnTo>
                  <a:pt x="742095" y="791581"/>
                </a:lnTo>
                <a:lnTo>
                  <a:pt x="742390" y="737251"/>
                </a:lnTo>
                <a:lnTo>
                  <a:pt x="742511" y="665892"/>
                </a:lnTo>
                <a:lnTo>
                  <a:pt x="742531" y="575026"/>
                </a:lnTo>
                <a:lnTo>
                  <a:pt x="742522" y="462177"/>
                </a:lnTo>
                <a:lnTo>
                  <a:pt x="742531" y="349327"/>
                </a:lnTo>
                <a:lnTo>
                  <a:pt x="742511" y="258461"/>
                </a:lnTo>
                <a:lnTo>
                  <a:pt x="742390" y="187102"/>
                </a:lnTo>
                <a:lnTo>
                  <a:pt x="742095" y="132772"/>
                </a:lnTo>
                <a:lnTo>
                  <a:pt x="741553" y="92993"/>
                </a:lnTo>
                <a:lnTo>
                  <a:pt x="739440" y="47179"/>
                </a:lnTo>
                <a:lnTo>
                  <a:pt x="723329" y="15315"/>
                </a:lnTo>
                <a:lnTo>
                  <a:pt x="721821" y="13911"/>
                </a:lnTo>
                <a:lnTo>
                  <a:pt x="711917" y="7173"/>
                </a:lnTo>
                <a:lnTo>
                  <a:pt x="709460" y="5810"/>
                </a:lnTo>
                <a:lnTo>
                  <a:pt x="707048" y="4349"/>
                </a:lnTo>
                <a:lnTo>
                  <a:pt x="704397" y="3360"/>
                </a:lnTo>
                <a:lnTo>
                  <a:pt x="695384" y="0"/>
                </a:lnTo>
                <a:lnTo>
                  <a:pt x="371125" y="0"/>
                </a:lnTo>
                <a:lnTo>
                  <a:pt x="4686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33" name="object 33"/>
          <p:cNvSpPr txBox="1"/>
          <p:nvPr/>
        </p:nvSpPr>
        <p:spPr>
          <a:xfrm>
            <a:off x="6065594" y="4850340"/>
            <a:ext cx="1757720" cy="629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65" marR="2858" indent="-58578">
              <a:lnSpc>
                <a:spcPct val="106900"/>
              </a:lnSpc>
            </a:pPr>
            <a:r>
              <a:rPr sz="1913" spc="11" dirty="0">
                <a:solidFill>
                  <a:srgbClr val="7D7D7D"/>
                </a:solidFill>
                <a:latin typeface="Calibri"/>
                <a:cs typeface="Calibri"/>
              </a:rPr>
              <a:t>Browser </a:t>
            </a:r>
            <a:r>
              <a:rPr sz="1913" spc="28" dirty="0">
                <a:solidFill>
                  <a:srgbClr val="7D7D7D"/>
                </a:solidFill>
                <a:latin typeface="Calibri"/>
                <a:cs typeface="Calibri"/>
              </a:rPr>
              <a:t>loads</a:t>
            </a:r>
            <a:r>
              <a:rPr sz="1913" spc="-6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28" dirty="0">
                <a:solidFill>
                  <a:srgbClr val="7D7D7D"/>
                </a:solidFill>
                <a:latin typeface="Calibri"/>
                <a:cs typeface="Calibri"/>
              </a:rPr>
              <a:t>up  </a:t>
            </a:r>
            <a:r>
              <a:rPr sz="1913" spc="-3" dirty="0">
                <a:solidFill>
                  <a:srgbClr val="7D7D7D"/>
                </a:solidFill>
                <a:latin typeface="Calibri"/>
                <a:cs typeface="Calibri"/>
              </a:rPr>
              <a:t>entire</a:t>
            </a:r>
            <a:r>
              <a:rPr sz="1913" spc="-42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17" dirty="0">
                <a:solidFill>
                  <a:srgbClr val="7D7D7D"/>
                </a:solidFill>
                <a:latin typeface="Calibri"/>
                <a:cs typeface="Calibri"/>
              </a:rPr>
              <a:t>webpage.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65594" y="2817908"/>
            <a:ext cx="1757720" cy="629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65" marR="2858" indent="-58578">
              <a:lnSpc>
                <a:spcPct val="106900"/>
              </a:lnSpc>
            </a:pPr>
            <a:r>
              <a:rPr sz="1913" spc="11" dirty="0">
                <a:solidFill>
                  <a:srgbClr val="7D7D7D"/>
                </a:solidFill>
                <a:latin typeface="Calibri"/>
                <a:cs typeface="Calibri"/>
              </a:rPr>
              <a:t>Browser </a:t>
            </a:r>
            <a:r>
              <a:rPr sz="1913" spc="28" dirty="0">
                <a:solidFill>
                  <a:srgbClr val="7D7D7D"/>
                </a:solidFill>
                <a:latin typeface="Calibri"/>
                <a:cs typeface="Calibri"/>
              </a:rPr>
              <a:t>loads</a:t>
            </a:r>
            <a:r>
              <a:rPr sz="1913" spc="-6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28" dirty="0">
                <a:solidFill>
                  <a:srgbClr val="7D7D7D"/>
                </a:solidFill>
                <a:latin typeface="Calibri"/>
                <a:cs typeface="Calibri"/>
              </a:rPr>
              <a:t>up  </a:t>
            </a:r>
            <a:r>
              <a:rPr sz="1913" spc="-3" dirty="0">
                <a:solidFill>
                  <a:srgbClr val="7D7D7D"/>
                </a:solidFill>
                <a:latin typeface="Calibri"/>
                <a:cs typeface="Calibri"/>
              </a:rPr>
              <a:t>entire</a:t>
            </a:r>
            <a:r>
              <a:rPr sz="1913" spc="-42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17" dirty="0">
                <a:solidFill>
                  <a:srgbClr val="7D7D7D"/>
                </a:solidFill>
                <a:latin typeface="Calibri"/>
                <a:cs typeface="Calibri"/>
              </a:rPr>
              <a:t>webpage.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591D9A-D3A7-42A4-89B4-AB48D655FFB6}"/>
              </a:ext>
            </a:extLst>
          </p:cNvPr>
          <p:cNvSpPr/>
          <p:nvPr/>
        </p:nvSpPr>
        <p:spPr>
          <a:xfrm>
            <a:off x="229211" y="6106389"/>
            <a:ext cx="2701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9"/>
              </a:rPr>
              <a:t>http://campus.codeschool.com/</a:t>
            </a:r>
            <a:endParaRPr lang="fr-FR" sz="12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8B6916C-674E-4258-9026-6101DEC03D76}"/>
              </a:ext>
            </a:extLst>
          </p:cNvPr>
          <p:cNvSpPr txBox="1">
            <a:spLocks/>
          </p:cNvSpPr>
          <p:nvPr/>
        </p:nvSpPr>
        <p:spPr>
          <a:xfrm>
            <a:off x="457200" y="145158"/>
            <a:ext cx="8052318" cy="1111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Angular works?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3EB2927-6035-4F3F-B886-66B60F25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686" y="1831608"/>
            <a:ext cx="323920" cy="3900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3" name="object 3"/>
          <p:cNvSpPr/>
          <p:nvPr/>
        </p:nvSpPr>
        <p:spPr>
          <a:xfrm>
            <a:off x="711975" y="1821656"/>
            <a:ext cx="295394" cy="3871913"/>
          </a:xfrm>
          <a:custGeom>
            <a:avLst/>
            <a:gdLst/>
            <a:ahLst/>
            <a:cxnLst/>
            <a:rect l="l" t="t" r="r" b="b"/>
            <a:pathLst>
              <a:path w="525144" h="6883400">
                <a:moveTo>
                  <a:pt x="334556" y="0"/>
                </a:moveTo>
                <a:lnTo>
                  <a:pt x="190500" y="0"/>
                </a:lnTo>
                <a:lnTo>
                  <a:pt x="147057" y="5347"/>
                </a:lnTo>
                <a:lnTo>
                  <a:pt x="107570" y="20493"/>
                </a:lnTo>
                <a:lnTo>
                  <a:pt x="73032" y="44096"/>
                </a:lnTo>
                <a:lnTo>
                  <a:pt x="44439" y="74811"/>
                </a:lnTo>
                <a:lnTo>
                  <a:pt x="22784" y="111296"/>
                </a:lnTo>
                <a:lnTo>
                  <a:pt x="9062" y="152207"/>
                </a:lnTo>
                <a:lnTo>
                  <a:pt x="4267" y="196202"/>
                </a:lnTo>
                <a:lnTo>
                  <a:pt x="0" y="6697846"/>
                </a:lnTo>
                <a:lnTo>
                  <a:pt x="6805" y="6748122"/>
                </a:lnTo>
                <a:lnTo>
                  <a:pt x="26009" y="6792713"/>
                </a:lnTo>
                <a:lnTo>
                  <a:pt x="55797" y="6830077"/>
                </a:lnTo>
                <a:lnTo>
                  <a:pt x="94352" y="6858673"/>
                </a:lnTo>
                <a:lnTo>
                  <a:pt x="139858" y="6876961"/>
                </a:lnTo>
                <a:lnTo>
                  <a:pt x="190500" y="6883400"/>
                </a:lnTo>
                <a:lnTo>
                  <a:pt x="334556" y="6883400"/>
                </a:lnTo>
                <a:lnTo>
                  <a:pt x="385190" y="6876961"/>
                </a:lnTo>
                <a:lnTo>
                  <a:pt x="430680" y="6858673"/>
                </a:lnTo>
                <a:lnTo>
                  <a:pt x="469214" y="6830077"/>
                </a:lnTo>
                <a:lnTo>
                  <a:pt x="498980" y="6792713"/>
                </a:lnTo>
                <a:lnTo>
                  <a:pt x="518168" y="6748122"/>
                </a:lnTo>
                <a:lnTo>
                  <a:pt x="524967" y="6697846"/>
                </a:lnTo>
                <a:lnTo>
                  <a:pt x="524967" y="196202"/>
                </a:lnTo>
                <a:lnTo>
                  <a:pt x="519940" y="152207"/>
                </a:lnTo>
                <a:lnTo>
                  <a:pt x="505621" y="111296"/>
                </a:lnTo>
                <a:lnTo>
                  <a:pt x="483150" y="74811"/>
                </a:lnTo>
                <a:lnTo>
                  <a:pt x="453667" y="44096"/>
                </a:lnTo>
                <a:lnTo>
                  <a:pt x="418314" y="20493"/>
                </a:lnTo>
                <a:lnTo>
                  <a:pt x="378229" y="5347"/>
                </a:lnTo>
                <a:lnTo>
                  <a:pt x="334556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4" name="object 4"/>
          <p:cNvSpPr/>
          <p:nvPr/>
        </p:nvSpPr>
        <p:spPr>
          <a:xfrm>
            <a:off x="711975" y="1821657"/>
            <a:ext cx="295394" cy="3871913"/>
          </a:xfrm>
          <a:custGeom>
            <a:avLst/>
            <a:gdLst/>
            <a:ahLst/>
            <a:cxnLst/>
            <a:rect l="l" t="t" r="r" b="b"/>
            <a:pathLst>
              <a:path w="525144" h="6883400">
                <a:moveTo>
                  <a:pt x="0" y="6697851"/>
                </a:moveTo>
                <a:lnTo>
                  <a:pt x="4267" y="196200"/>
                </a:lnTo>
                <a:lnTo>
                  <a:pt x="9062" y="152204"/>
                </a:lnTo>
                <a:lnTo>
                  <a:pt x="22784" y="111293"/>
                </a:lnTo>
                <a:lnTo>
                  <a:pt x="44438" y="74808"/>
                </a:lnTo>
                <a:lnTo>
                  <a:pt x="73031" y="44094"/>
                </a:lnTo>
                <a:lnTo>
                  <a:pt x="107569" y="20492"/>
                </a:lnTo>
                <a:lnTo>
                  <a:pt x="147056" y="5347"/>
                </a:lnTo>
                <a:lnTo>
                  <a:pt x="190500" y="0"/>
                </a:lnTo>
                <a:lnTo>
                  <a:pt x="334557" y="0"/>
                </a:lnTo>
                <a:lnTo>
                  <a:pt x="378232" y="5347"/>
                </a:lnTo>
                <a:lnTo>
                  <a:pt x="418316" y="20492"/>
                </a:lnTo>
                <a:lnTo>
                  <a:pt x="453670" y="44094"/>
                </a:lnTo>
                <a:lnTo>
                  <a:pt x="483152" y="74808"/>
                </a:lnTo>
                <a:lnTo>
                  <a:pt x="505623" y="111293"/>
                </a:lnTo>
                <a:lnTo>
                  <a:pt x="519942" y="152204"/>
                </a:lnTo>
                <a:lnTo>
                  <a:pt x="524968" y="196200"/>
                </a:lnTo>
                <a:lnTo>
                  <a:pt x="524968" y="6697851"/>
                </a:lnTo>
                <a:lnTo>
                  <a:pt x="518170" y="6748125"/>
                </a:lnTo>
                <a:lnTo>
                  <a:pt x="498982" y="6792714"/>
                </a:lnTo>
                <a:lnTo>
                  <a:pt x="469216" y="6830077"/>
                </a:lnTo>
                <a:lnTo>
                  <a:pt x="430682" y="6858672"/>
                </a:lnTo>
                <a:lnTo>
                  <a:pt x="385192" y="6876959"/>
                </a:lnTo>
                <a:lnTo>
                  <a:pt x="334557" y="6883398"/>
                </a:lnTo>
                <a:lnTo>
                  <a:pt x="190500" y="6883398"/>
                </a:lnTo>
                <a:lnTo>
                  <a:pt x="139857" y="6876959"/>
                </a:lnTo>
                <a:lnTo>
                  <a:pt x="94351" y="6858672"/>
                </a:lnTo>
                <a:lnTo>
                  <a:pt x="55796" y="6830077"/>
                </a:lnTo>
                <a:lnTo>
                  <a:pt x="26008" y="6792714"/>
                </a:lnTo>
                <a:lnTo>
                  <a:pt x="6804" y="6748125"/>
                </a:lnTo>
                <a:lnTo>
                  <a:pt x="0" y="6697851"/>
                </a:lnTo>
                <a:close/>
              </a:path>
            </a:pathLst>
          </a:custGeom>
          <a:ln w="5080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5" name="object 5"/>
          <p:cNvSpPr/>
          <p:nvPr/>
        </p:nvSpPr>
        <p:spPr>
          <a:xfrm>
            <a:off x="4851727" y="1119654"/>
            <a:ext cx="721519" cy="72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6" name="object 6"/>
          <p:cNvSpPr/>
          <p:nvPr/>
        </p:nvSpPr>
        <p:spPr>
          <a:xfrm>
            <a:off x="4879438" y="1147358"/>
            <a:ext cx="635794" cy="63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8719" y="1314495"/>
            <a:ext cx="1121926" cy="29437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144"/>
            <a:r>
              <a:rPr sz="1913" i="1" spc="-34" dirty="0">
                <a:solidFill>
                  <a:srgbClr val="7D7D7D"/>
                </a:solidFill>
                <a:latin typeface="Calibri"/>
                <a:cs typeface="Calibri"/>
              </a:rPr>
              <a:t>Web</a:t>
            </a:r>
            <a:r>
              <a:rPr sz="1913" i="1" spc="-3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i="1" spc="-14" dirty="0">
                <a:solidFill>
                  <a:srgbClr val="7D7D7D"/>
                </a:solidFill>
                <a:latin typeface="Calibri"/>
                <a:cs typeface="Calibri"/>
              </a:rPr>
              <a:t>Server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9066" y="1311663"/>
            <a:ext cx="1287304" cy="29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/>
            <a:r>
              <a:rPr sz="1913" i="1" spc="-34" dirty="0">
                <a:solidFill>
                  <a:srgbClr val="7D7D7D"/>
                </a:solidFill>
                <a:latin typeface="Calibri"/>
                <a:cs typeface="Calibri"/>
              </a:rPr>
              <a:t>Web</a:t>
            </a:r>
            <a:r>
              <a:rPr sz="1913" i="1" spc="-5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i="1" spc="-39" dirty="0">
                <a:solidFill>
                  <a:srgbClr val="7D7D7D"/>
                </a:solidFill>
                <a:latin typeface="Calibri"/>
                <a:cs typeface="Calibri"/>
              </a:rPr>
              <a:t>Browser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4905" y="1727223"/>
            <a:ext cx="3395424" cy="947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788"/>
            <a:r>
              <a:rPr sz="1913" spc="141" dirty="0">
                <a:solidFill>
                  <a:srgbClr val="7D7D7D"/>
                </a:solidFill>
                <a:latin typeface="Calibri"/>
                <a:cs typeface="Calibri"/>
              </a:rPr>
              <a:t>URL </a:t>
            </a:r>
            <a:r>
              <a:rPr sz="1913" spc="34" dirty="0">
                <a:solidFill>
                  <a:srgbClr val="7D7D7D"/>
                </a:solidFill>
                <a:latin typeface="Calibri"/>
                <a:cs typeface="Calibri"/>
              </a:rPr>
              <a:t>Request </a:t>
            </a:r>
            <a:r>
              <a:rPr sz="1913" i="1" spc="-31" dirty="0">
                <a:solidFill>
                  <a:srgbClr val="7D7D7D"/>
                </a:solidFill>
                <a:latin typeface="Calibri"/>
                <a:cs typeface="Calibri"/>
              </a:rPr>
              <a:t>to</a:t>
            </a:r>
            <a:r>
              <a:rPr sz="1913" i="1" spc="-22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i="1" spc="-39" dirty="0">
                <a:solidFill>
                  <a:srgbClr val="B3B3B3"/>
                </a:solidFill>
                <a:latin typeface="Calibri"/>
                <a:cs typeface="Calibri"/>
              </a:rPr>
              <a:t>server</a:t>
            </a:r>
            <a:endParaRPr sz="1913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334" dirty="0">
              <a:latin typeface="Times New Roman"/>
              <a:cs typeface="Times New Roman"/>
            </a:endParaRPr>
          </a:p>
          <a:p>
            <a:pPr marL="7144"/>
            <a:r>
              <a:rPr sz="1913" spc="48" dirty="0">
                <a:solidFill>
                  <a:srgbClr val="7D7D7D"/>
                </a:solidFill>
                <a:latin typeface="Calibri"/>
                <a:cs typeface="Calibri"/>
              </a:rPr>
              <a:t>Response </a:t>
            </a:r>
            <a:r>
              <a:rPr sz="1913" spc="3" dirty="0">
                <a:solidFill>
                  <a:srgbClr val="7D7D7D"/>
                </a:solidFill>
                <a:latin typeface="Calibri"/>
                <a:cs typeface="Calibri"/>
              </a:rPr>
              <a:t>with </a:t>
            </a:r>
            <a:r>
              <a:rPr sz="1913" spc="42" dirty="0">
                <a:solidFill>
                  <a:srgbClr val="7D7D7D"/>
                </a:solidFill>
                <a:latin typeface="Calibri"/>
                <a:cs typeface="Calibri"/>
              </a:rPr>
              <a:t>Webpage </a:t>
            </a:r>
            <a:r>
              <a:rPr sz="1913" i="1" spc="-236" dirty="0">
                <a:solidFill>
                  <a:srgbClr val="B3B3B3"/>
                </a:solidFill>
                <a:latin typeface="Calibri"/>
                <a:cs typeface="Calibri"/>
              </a:rPr>
              <a:t>&amp;</a:t>
            </a:r>
            <a:r>
              <a:rPr sz="1913" i="1" spc="-115" dirty="0">
                <a:solidFill>
                  <a:srgbClr val="B3B3B3"/>
                </a:solidFill>
                <a:latin typeface="Calibri"/>
                <a:cs typeface="Calibri"/>
              </a:rPr>
              <a:t> </a:t>
            </a:r>
            <a:r>
              <a:rPr sz="1913" i="1" spc="-23" dirty="0">
                <a:solidFill>
                  <a:srgbClr val="B3B3B3"/>
                </a:solidFill>
                <a:latin typeface="Calibri"/>
                <a:cs typeface="Calibri"/>
              </a:rPr>
              <a:t>Assets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3562" y="1821656"/>
            <a:ext cx="300038" cy="3871913"/>
          </a:xfrm>
          <a:custGeom>
            <a:avLst/>
            <a:gdLst/>
            <a:ahLst/>
            <a:cxnLst/>
            <a:rect l="l" t="t" r="r" b="b"/>
            <a:pathLst>
              <a:path w="533400" h="6883400">
                <a:moveTo>
                  <a:pt x="340474" y="0"/>
                </a:moveTo>
                <a:lnTo>
                  <a:pt x="196418" y="0"/>
                </a:lnTo>
                <a:lnTo>
                  <a:pt x="152411" y="5108"/>
                </a:lnTo>
                <a:lnTo>
                  <a:pt x="111469" y="19640"/>
                </a:lnTo>
                <a:lnTo>
                  <a:pt x="74942" y="42401"/>
                </a:lnTo>
                <a:lnTo>
                  <a:pt x="44181" y="72200"/>
                </a:lnTo>
                <a:lnTo>
                  <a:pt x="20536" y="107844"/>
                </a:lnTo>
                <a:lnTo>
                  <a:pt x="5359" y="148140"/>
                </a:lnTo>
                <a:lnTo>
                  <a:pt x="0" y="191897"/>
                </a:lnTo>
                <a:lnTo>
                  <a:pt x="5918" y="6693550"/>
                </a:lnTo>
                <a:lnTo>
                  <a:pt x="10949" y="6737193"/>
                </a:lnTo>
                <a:lnTo>
                  <a:pt x="25281" y="6777198"/>
                </a:lnTo>
                <a:lnTo>
                  <a:pt x="47769" y="6812441"/>
                </a:lnTo>
                <a:lnTo>
                  <a:pt x="77271" y="6841804"/>
                </a:lnTo>
                <a:lnTo>
                  <a:pt x="112642" y="6864166"/>
                </a:lnTo>
                <a:lnTo>
                  <a:pt x="152739" y="6878404"/>
                </a:lnTo>
                <a:lnTo>
                  <a:pt x="196418" y="6883400"/>
                </a:lnTo>
                <a:lnTo>
                  <a:pt x="340474" y="6883400"/>
                </a:lnTo>
                <a:lnTo>
                  <a:pt x="384287" y="6878404"/>
                </a:lnTo>
                <a:lnTo>
                  <a:pt x="424730" y="6864166"/>
                </a:lnTo>
                <a:lnTo>
                  <a:pt x="460575" y="6841804"/>
                </a:lnTo>
                <a:lnTo>
                  <a:pt x="490593" y="6812441"/>
                </a:lnTo>
                <a:lnTo>
                  <a:pt x="513555" y="6777198"/>
                </a:lnTo>
                <a:lnTo>
                  <a:pt x="528234" y="6737193"/>
                </a:lnTo>
                <a:lnTo>
                  <a:pt x="533400" y="6693550"/>
                </a:lnTo>
                <a:lnTo>
                  <a:pt x="533400" y="191897"/>
                </a:lnTo>
                <a:lnTo>
                  <a:pt x="528234" y="148140"/>
                </a:lnTo>
                <a:lnTo>
                  <a:pt x="513555" y="107844"/>
                </a:lnTo>
                <a:lnTo>
                  <a:pt x="490593" y="72200"/>
                </a:lnTo>
                <a:lnTo>
                  <a:pt x="460575" y="42401"/>
                </a:lnTo>
                <a:lnTo>
                  <a:pt x="424730" y="19640"/>
                </a:lnTo>
                <a:lnTo>
                  <a:pt x="384287" y="5108"/>
                </a:lnTo>
                <a:lnTo>
                  <a:pt x="34047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1" name="object 11"/>
          <p:cNvSpPr/>
          <p:nvPr/>
        </p:nvSpPr>
        <p:spPr>
          <a:xfrm>
            <a:off x="5643564" y="1821659"/>
            <a:ext cx="300038" cy="3871913"/>
          </a:xfrm>
          <a:custGeom>
            <a:avLst/>
            <a:gdLst/>
            <a:ahLst/>
            <a:cxnLst/>
            <a:rect l="l" t="t" r="r" b="b"/>
            <a:pathLst>
              <a:path w="533400" h="6883400">
                <a:moveTo>
                  <a:pt x="5915" y="6693553"/>
                </a:moveTo>
                <a:lnTo>
                  <a:pt x="0" y="191903"/>
                </a:lnTo>
                <a:lnTo>
                  <a:pt x="5358" y="148145"/>
                </a:lnTo>
                <a:lnTo>
                  <a:pt x="20535" y="107847"/>
                </a:lnTo>
                <a:lnTo>
                  <a:pt x="44178" y="72202"/>
                </a:lnTo>
                <a:lnTo>
                  <a:pt x="74939" y="42403"/>
                </a:lnTo>
                <a:lnTo>
                  <a:pt x="111465" y="19640"/>
                </a:lnTo>
                <a:lnTo>
                  <a:pt x="152407" y="5108"/>
                </a:lnTo>
                <a:lnTo>
                  <a:pt x="196415" y="0"/>
                </a:lnTo>
                <a:lnTo>
                  <a:pt x="340472" y="0"/>
                </a:lnTo>
                <a:lnTo>
                  <a:pt x="384286" y="5108"/>
                </a:lnTo>
                <a:lnTo>
                  <a:pt x="424730" y="19640"/>
                </a:lnTo>
                <a:lnTo>
                  <a:pt x="460575" y="42403"/>
                </a:lnTo>
                <a:lnTo>
                  <a:pt x="490593" y="72202"/>
                </a:lnTo>
                <a:lnTo>
                  <a:pt x="513555" y="107847"/>
                </a:lnTo>
                <a:lnTo>
                  <a:pt x="528233" y="148145"/>
                </a:lnTo>
                <a:lnTo>
                  <a:pt x="533399" y="191903"/>
                </a:lnTo>
                <a:lnTo>
                  <a:pt x="533399" y="6693553"/>
                </a:lnTo>
                <a:lnTo>
                  <a:pt x="528233" y="6737195"/>
                </a:lnTo>
                <a:lnTo>
                  <a:pt x="513555" y="6777198"/>
                </a:lnTo>
                <a:lnTo>
                  <a:pt x="490593" y="6812440"/>
                </a:lnTo>
                <a:lnTo>
                  <a:pt x="460575" y="6841801"/>
                </a:lnTo>
                <a:lnTo>
                  <a:pt x="424730" y="6864161"/>
                </a:lnTo>
                <a:lnTo>
                  <a:pt x="384286" y="6878398"/>
                </a:lnTo>
                <a:lnTo>
                  <a:pt x="340472" y="6883393"/>
                </a:lnTo>
                <a:lnTo>
                  <a:pt x="196415" y="6883393"/>
                </a:lnTo>
                <a:lnTo>
                  <a:pt x="152735" y="6878398"/>
                </a:lnTo>
                <a:lnTo>
                  <a:pt x="112638" y="6864161"/>
                </a:lnTo>
                <a:lnTo>
                  <a:pt x="77267" y="6841801"/>
                </a:lnTo>
                <a:lnTo>
                  <a:pt x="47765" y="6812440"/>
                </a:lnTo>
                <a:lnTo>
                  <a:pt x="25277" y="6777198"/>
                </a:lnTo>
                <a:lnTo>
                  <a:pt x="10946" y="6737195"/>
                </a:lnTo>
                <a:lnTo>
                  <a:pt x="5915" y="6693553"/>
                </a:lnTo>
                <a:close/>
              </a:path>
            </a:pathLst>
          </a:custGeom>
          <a:ln w="5080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2" name="object 12"/>
          <p:cNvSpPr/>
          <p:nvPr/>
        </p:nvSpPr>
        <p:spPr>
          <a:xfrm>
            <a:off x="1056210" y="2775008"/>
            <a:ext cx="4345186" cy="0"/>
          </a:xfrm>
          <a:custGeom>
            <a:avLst/>
            <a:gdLst/>
            <a:ahLst/>
            <a:cxnLst/>
            <a:rect l="l" t="t" r="r" b="b"/>
            <a:pathLst>
              <a:path w="7724775">
                <a:moveTo>
                  <a:pt x="0" y="45"/>
                </a:moveTo>
                <a:lnTo>
                  <a:pt x="7673378" y="2"/>
                </a:lnTo>
                <a:lnTo>
                  <a:pt x="7724178" y="1"/>
                </a:lnTo>
              </a:path>
            </a:pathLst>
          </a:custGeom>
          <a:ln w="10160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3" name="object 13"/>
          <p:cNvSpPr/>
          <p:nvPr/>
        </p:nvSpPr>
        <p:spPr>
          <a:xfrm>
            <a:off x="5372478" y="2663561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0" y="0"/>
                </a:moveTo>
                <a:lnTo>
                  <a:pt x="0" y="396240"/>
                </a:lnTo>
                <a:lnTo>
                  <a:pt x="396240" y="198120"/>
                </a:lnTo>
                <a:lnTo>
                  <a:pt x="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4" name="object 14"/>
          <p:cNvSpPr/>
          <p:nvPr/>
        </p:nvSpPr>
        <p:spPr>
          <a:xfrm>
            <a:off x="1245551" y="2128682"/>
            <a:ext cx="4357688" cy="0"/>
          </a:xfrm>
          <a:custGeom>
            <a:avLst/>
            <a:gdLst/>
            <a:ahLst/>
            <a:cxnLst/>
            <a:rect l="l" t="t" r="r" b="b"/>
            <a:pathLst>
              <a:path w="7747000">
                <a:moveTo>
                  <a:pt x="7746526" y="0"/>
                </a:moveTo>
                <a:lnTo>
                  <a:pt x="50883" y="7"/>
                </a:lnTo>
                <a:lnTo>
                  <a:pt x="0" y="2"/>
                </a:lnTo>
              </a:path>
            </a:pathLst>
          </a:custGeom>
          <a:ln w="10160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5" name="object 15"/>
          <p:cNvSpPr/>
          <p:nvPr/>
        </p:nvSpPr>
        <p:spPr>
          <a:xfrm>
            <a:off x="1051238" y="2017245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396239" y="0"/>
                </a:moveTo>
                <a:lnTo>
                  <a:pt x="0" y="198120"/>
                </a:lnTo>
                <a:lnTo>
                  <a:pt x="396239" y="396239"/>
                </a:lnTo>
                <a:lnTo>
                  <a:pt x="396239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6" name="object 16"/>
          <p:cNvSpPr/>
          <p:nvPr/>
        </p:nvSpPr>
        <p:spPr>
          <a:xfrm>
            <a:off x="1056210" y="4889323"/>
            <a:ext cx="4345186" cy="0"/>
          </a:xfrm>
          <a:custGeom>
            <a:avLst/>
            <a:gdLst/>
            <a:ahLst/>
            <a:cxnLst/>
            <a:rect l="l" t="t" r="r" b="b"/>
            <a:pathLst>
              <a:path w="7724775">
                <a:moveTo>
                  <a:pt x="0" y="45"/>
                </a:moveTo>
                <a:lnTo>
                  <a:pt x="7673378" y="2"/>
                </a:lnTo>
                <a:lnTo>
                  <a:pt x="7724178" y="2"/>
                </a:lnTo>
              </a:path>
            </a:pathLst>
          </a:custGeom>
          <a:ln w="10160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7" name="object 17"/>
          <p:cNvSpPr/>
          <p:nvPr/>
        </p:nvSpPr>
        <p:spPr>
          <a:xfrm>
            <a:off x="5372478" y="4777883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396240" h="396240">
                <a:moveTo>
                  <a:pt x="0" y="0"/>
                </a:moveTo>
                <a:lnTo>
                  <a:pt x="0" y="396240"/>
                </a:lnTo>
                <a:lnTo>
                  <a:pt x="396240" y="198120"/>
                </a:lnTo>
                <a:lnTo>
                  <a:pt x="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8" name="object 18"/>
          <p:cNvSpPr/>
          <p:nvPr/>
        </p:nvSpPr>
        <p:spPr>
          <a:xfrm>
            <a:off x="1251838" y="4263101"/>
            <a:ext cx="4345186" cy="0"/>
          </a:xfrm>
          <a:custGeom>
            <a:avLst/>
            <a:gdLst/>
            <a:ahLst/>
            <a:cxnLst/>
            <a:rect l="l" t="t" r="r" b="b"/>
            <a:pathLst>
              <a:path w="7724775">
                <a:moveTo>
                  <a:pt x="7724176" y="0"/>
                </a:moveTo>
                <a:lnTo>
                  <a:pt x="50884" y="6"/>
                </a:lnTo>
                <a:lnTo>
                  <a:pt x="0" y="0"/>
                </a:lnTo>
              </a:path>
            </a:pathLst>
          </a:custGeom>
          <a:ln w="10160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9" name="object 19"/>
          <p:cNvSpPr/>
          <p:nvPr/>
        </p:nvSpPr>
        <p:spPr>
          <a:xfrm>
            <a:off x="1057525" y="4151662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396240" y="0"/>
                </a:moveTo>
                <a:lnTo>
                  <a:pt x="0" y="198119"/>
                </a:lnTo>
                <a:lnTo>
                  <a:pt x="396240" y="396239"/>
                </a:lnTo>
                <a:lnTo>
                  <a:pt x="39624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0" name="object 20"/>
          <p:cNvSpPr txBox="1"/>
          <p:nvPr/>
        </p:nvSpPr>
        <p:spPr>
          <a:xfrm>
            <a:off x="1767928" y="3868741"/>
            <a:ext cx="3149322" cy="939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738" indent="-183952"/>
            <a:r>
              <a:rPr sz="1913" i="1" spc="-23" dirty="0">
                <a:solidFill>
                  <a:srgbClr val="B3B3B3"/>
                </a:solidFill>
                <a:latin typeface="Calibri"/>
                <a:cs typeface="Calibri"/>
              </a:rPr>
              <a:t>User </a:t>
            </a:r>
            <a:r>
              <a:rPr sz="1913" i="1" spc="-11" dirty="0">
                <a:solidFill>
                  <a:srgbClr val="B3B3B3"/>
                </a:solidFill>
                <a:latin typeface="Calibri"/>
                <a:cs typeface="Calibri"/>
              </a:rPr>
              <a:t>clicks </a:t>
            </a:r>
            <a:r>
              <a:rPr sz="1913" i="1" dirty="0">
                <a:solidFill>
                  <a:srgbClr val="B3B3B3"/>
                </a:solidFill>
                <a:latin typeface="Calibri"/>
                <a:cs typeface="Calibri"/>
              </a:rPr>
              <a:t>on </a:t>
            </a:r>
            <a:r>
              <a:rPr sz="1913" i="1" spc="-28" dirty="0">
                <a:solidFill>
                  <a:srgbClr val="B3B3B3"/>
                </a:solidFill>
                <a:latin typeface="Calibri"/>
                <a:cs typeface="Calibri"/>
              </a:rPr>
              <a:t>link, </a:t>
            </a:r>
            <a:r>
              <a:rPr sz="1913" spc="37" dirty="0">
                <a:solidFill>
                  <a:srgbClr val="7D7D7D"/>
                </a:solidFill>
                <a:latin typeface="Calibri"/>
                <a:cs typeface="Calibri"/>
              </a:rPr>
              <a:t>new</a:t>
            </a:r>
            <a:r>
              <a:rPr sz="1913" spc="1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34" dirty="0">
                <a:solidFill>
                  <a:srgbClr val="7D7D7D"/>
                </a:solidFill>
                <a:latin typeface="Calibri"/>
                <a:cs typeface="Calibri"/>
              </a:rPr>
              <a:t>Request</a:t>
            </a:r>
            <a:endParaRPr sz="1913"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278" dirty="0">
              <a:latin typeface="Times New Roman"/>
              <a:cs typeface="Times New Roman"/>
            </a:endParaRPr>
          </a:p>
          <a:p>
            <a:pPr marL="190738"/>
            <a:r>
              <a:rPr sz="1913" spc="48" dirty="0">
                <a:solidFill>
                  <a:srgbClr val="7D7D7D"/>
                </a:solidFill>
                <a:latin typeface="Calibri"/>
                <a:cs typeface="Calibri"/>
              </a:rPr>
              <a:t>Response </a:t>
            </a:r>
            <a:r>
              <a:rPr sz="1913" spc="3" dirty="0">
                <a:solidFill>
                  <a:srgbClr val="7D7D7D"/>
                </a:solidFill>
                <a:latin typeface="Calibri"/>
                <a:cs typeface="Calibri"/>
              </a:rPr>
              <a:t>with </a:t>
            </a:r>
            <a:r>
              <a:rPr sz="1913" spc="107" dirty="0">
                <a:solidFill>
                  <a:srgbClr val="7D7D7D"/>
                </a:solidFill>
                <a:latin typeface="Calibri"/>
                <a:cs typeface="Calibri"/>
              </a:rPr>
              <a:t>JSON</a:t>
            </a:r>
            <a:r>
              <a:rPr sz="1913" spc="-9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i="1" spc="34" dirty="0">
                <a:solidFill>
                  <a:srgbClr val="B3B3B3"/>
                </a:solidFill>
                <a:latin typeface="Calibri"/>
                <a:cs typeface="Calibri"/>
              </a:rPr>
              <a:t>Data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57378" y="2228850"/>
            <a:ext cx="447621" cy="557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2" name="object 22"/>
          <p:cNvSpPr/>
          <p:nvPr/>
        </p:nvSpPr>
        <p:spPr>
          <a:xfrm>
            <a:off x="6256625" y="2226668"/>
            <a:ext cx="448628" cy="558641"/>
          </a:xfrm>
          <a:custGeom>
            <a:avLst/>
            <a:gdLst/>
            <a:ahLst/>
            <a:cxnLst/>
            <a:rect l="l" t="t" r="r" b="b"/>
            <a:pathLst>
              <a:path w="797559" h="993139">
                <a:moveTo>
                  <a:pt x="50312" y="0"/>
                </a:moveTo>
                <a:lnTo>
                  <a:pt x="40636" y="3607"/>
                </a:lnTo>
                <a:lnTo>
                  <a:pt x="37790" y="4669"/>
                </a:lnTo>
                <a:lnTo>
                  <a:pt x="35199" y="6237"/>
                </a:lnTo>
                <a:lnTo>
                  <a:pt x="32561" y="7701"/>
                </a:lnTo>
                <a:lnTo>
                  <a:pt x="20310" y="16443"/>
                </a:lnTo>
                <a:lnTo>
                  <a:pt x="19240" y="17392"/>
                </a:lnTo>
                <a:lnTo>
                  <a:pt x="1992" y="64992"/>
                </a:lnTo>
                <a:lnTo>
                  <a:pt x="488" y="122250"/>
                </a:lnTo>
                <a:lnTo>
                  <a:pt x="143" y="167269"/>
                </a:lnTo>
                <a:lnTo>
                  <a:pt x="0" y="225747"/>
                </a:lnTo>
                <a:lnTo>
                  <a:pt x="6" y="299583"/>
                </a:lnTo>
                <a:lnTo>
                  <a:pt x="110" y="390676"/>
                </a:lnTo>
                <a:lnTo>
                  <a:pt x="261" y="500924"/>
                </a:lnTo>
                <a:lnTo>
                  <a:pt x="818" y="943082"/>
                </a:lnTo>
                <a:lnTo>
                  <a:pt x="4438" y="952726"/>
                </a:lnTo>
                <a:lnTo>
                  <a:pt x="5454" y="955433"/>
                </a:lnTo>
                <a:lnTo>
                  <a:pt x="6991" y="957950"/>
                </a:lnTo>
                <a:lnTo>
                  <a:pt x="8406" y="960496"/>
                </a:lnTo>
                <a:lnTo>
                  <a:pt x="17524" y="973262"/>
                </a:lnTo>
                <a:lnTo>
                  <a:pt x="18067" y="973853"/>
                </a:lnTo>
                <a:lnTo>
                  <a:pt x="27774" y="981939"/>
                </a:lnTo>
                <a:lnTo>
                  <a:pt x="28911" y="982846"/>
                </a:lnTo>
                <a:lnTo>
                  <a:pt x="30194" y="983600"/>
                </a:lnTo>
                <a:lnTo>
                  <a:pt x="31430" y="984368"/>
                </a:lnTo>
                <a:lnTo>
                  <a:pt x="32741" y="984939"/>
                </a:lnTo>
                <a:lnTo>
                  <a:pt x="34023" y="985612"/>
                </a:lnTo>
                <a:lnTo>
                  <a:pt x="36726" y="986958"/>
                </a:lnTo>
                <a:lnTo>
                  <a:pt x="39443" y="988298"/>
                </a:lnTo>
                <a:lnTo>
                  <a:pt x="42516" y="989358"/>
                </a:lnTo>
                <a:lnTo>
                  <a:pt x="43924" y="989846"/>
                </a:lnTo>
                <a:lnTo>
                  <a:pt x="55673" y="991440"/>
                </a:lnTo>
                <a:lnTo>
                  <a:pt x="58529" y="991662"/>
                </a:lnTo>
                <a:lnTo>
                  <a:pt x="66167" y="991755"/>
                </a:lnTo>
                <a:lnTo>
                  <a:pt x="70639" y="991926"/>
                </a:lnTo>
                <a:lnTo>
                  <a:pt x="76374" y="992144"/>
                </a:lnTo>
                <a:lnTo>
                  <a:pt x="114675" y="992728"/>
                </a:lnTo>
                <a:lnTo>
                  <a:pt x="123865" y="992735"/>
                </a:lnTo>
                <a:lnTo>
                  <a:pt x="130366" y="992758"/>
                </a:lnTo>
                <a:lnTo>
                  <a:pt x="163259" y="992921"/>
                </a:lnTo>
                <a:lnTo>
                  <a:pt x="204130" y="993013"/>
                </a:lnTo>
                <a:lnTo>
                  <a:pt x="255711" y="993037"/>
                </a:lnTo>
                <a:lnTo>
                  <a:pt x="320733" y="992998"/>
                </a:lnTo>
                <a:lnTo>
                  <a:pt x="401925" y="992898"/>
                </a:lnTo>
                <a:lnTo>
                  <a:pt x="746577" y="992411"/>
                </a:lnTo>
                <a:lnTo>
                  <a:pt x="756253" y="988803"/>
                </a:lnTo>
                <a:lnTo>
                  <a:pt x="759100" y="987741"/>
                </a:lnTo>
                <a:lnTo>
                  <a:pt x="761690" y="986173"/>
                </a:lnTo>
                <a:lnTo>
                  <a:pt x="764327" y="984710"/>
                </a:lnTo>
                <a:lnTo>
                  <a:pt x="766803" y="983356"/>
                </a:lnTo>
                <a:lnTo>
                  <a:pt x="769147" y="981767"/>
                </a:lnTo>
                <a:lnTo>
                  <a:pt x="771429" y="980132"/>
                </a:lnTo>
                <a:lnTo>
                  <a:pt x="773200" y="978802"/>
                </a:lnTo>
                <a:lnTo>
                  <a:pt x="774961" y="977476"/>
                </a:lnTo>
                <a:lnTo>
                  <a:pt x="776580" y="975969"/>
                </a:lnTo>
                <a:lnTo>
                  <a:pt x="777648" y="975021"/>
                </a:lnTo>
                <a:lnTo>
                  <a:pt x="794961" y="927433"/>
                </a:lnTo>
                <a:lnTo>
                  <a:pt x="796506" y="870615"/>
                </a:lnTo>
                <a:lnTo>
                  <a:pt x="796896" y="826025"/>
                </a:lnTo>
                <a:lnTo>
                  <a:pt x="797104" y="768158"/>
                </a:lnTo>
                <a:lnTo>
                  <a:pt x="797186" y="695144"/>
                </a:lnTo>
                <a:lnTo>
                  <a:pt x="797194" y="605116"/>
                </a:lnTo>
                <a:lnTo>
                  <a:pt x="797185" y="496206"/>
                </a:lnTo>
                <a:lnTo>
                  <a:pt x="797194" y="387295"/>
                </a:lnTo>
                <a:lnTo>
                  <a:pt x="797186" y="297267"/>
                </a:lnTo>
                <a:lnTo>
                  <a:pt x="797104" y="224253"/>
                </a:lnTo>
                <a:lnTo>
                  <a:pt x="796896" y="166386"/>
                </a:lnTo>
                <a:lnTo>
                  <a:pt x="796506" y="121796"/>
                </a:lnTo>
                <a:lnTo>
                  <a:pt x="794961" y="64978"/>
                </a:lnTo>
                <a:lnTo>
                  <a:pt x="784840" y="24953"/>
                </a:lnTo>
                <a:lnTo>
                  <a:pt x="776580" y="16443"/>
                </a:lnTo>
                <a:lnTo>
                  <a:pt x="774961" y="14935"/>
                </a:lnTo>
                <a:lnTo>
                  <a:pt x="764327" y="7701"/>
                </a:lnTo>
                <a:lnTo>
                  <a:pt x="761690" y="6237"/>
                </a:lnTo>
                <a:lnTo>
                  <a:pt x="759100" y="4669"/>
                </a:lnTo>
                <a:lnTo>
                  <a:pt x="756253" y="3607"/>
                </a:lnTo>
                <a:lnTo>
                  <a:pt x="746577" y="0"/>
                </a:lnTo>
                <a:lnTo>
                  <a:pt x="398444" y="0"/>
                </a:lnTo>
                <a:lnTo>
                  <a:pt x="5031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3" name="object 23"/>
          <p:cNvSpPr txBox="1"/>
          <p:nvPr/>
        </p:nvSpPr>
        <p:spPr>
          <a:xfrm>
            <a:off x="6217570" y="1931620"/>
            <a:ext cx="526852" cy="24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/>
            <a:r>
              <a:rPr sz="1575" spc="149" dirty="0">
                <a:solidFill>
                  <a:srgbClr val="7D7D7D"/>
                </a:solidFill>
                <a:latin typeface="Calibri"/>
                <a:cs typeface="Calibri"/>
              </a:rPr>
              <a:t>H</a:t>
            </a:r>
            <a:r>
              <a:rPr sz="1575" spc="73" dirty="0">
                <a:solidFill>
                  <a:srgbClr val="7D7D7D"/>
                </a:solidFill>
                <a:latin typeface="Calibri"/>
                <a:cs typeface="Calibri"/>
              </a:rPr>
              <a:t>T</a:t>
            </a:r>
            <a:r>
              <a:rPr sz="1575" spc="-79" dirty="0">
                <a:solidFill>
                  <a:srgbClr val="7D7D7D"/>
                </a:solidFill>
                <a:latin typeface="Calibri"/>
                <a:cs typeface="Calibri"/>
              </a:rPr>
              <a:t>M</a:t>
            </a:r>
            <a:r>
              <a:rPr sz="1575" spc="127" dirty="0">
                <a:solidFill>
                  <a:srgbClr val="7D7D7D"/>
                </a:solidFill>
                <a:latin typeface="Calibri"/>
                <a:cs typeface="Calibri"/>
              </a:rPr>
              <a:t>L</a:t>
            </a:r>
            <a:endParaRPr sz="1575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6408" y="1931620"/>
            <a:ext cx="947148" cy="24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4"/>
            <a:r>
              <a:rPr lang="en-US" sz="1575" spc="8" dirty="0">
                <a:solidFill>
                  <a:srgbClr val="7D7D7D"/>
                </a:solidFill>
                <a:latin typeface="Calibri"/>
                <a:cs typeface="Calibri"/>
              </a:rPr>
              <a:t>Type</a:t>
            </a:r>
            <a:r>
              <a:rPr sz="1575" spc="8" dirty="0">
                <a:solidFill>
                  <a:srgbClr val="7D7D7D"/>
                </a:solidFill>
                <a:latin typeface="Calibri"/>
                <a:cs typeface="Calibri"/>
              </a:rPr>
              <a:t>Script</a:t>
            </a:r>
            <a:endParaRPr sz="1575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36595" y="2264569"/>
            <a:ext cx="418337" cy="5214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6" name="object 26"/>
          <p:cNvSpPr/>
          <p:nvPr/>
        </p:nvSpPr>
        <p:spPr>
          <a:xfrm>
            <a:off x="7137259" y="2264974"/>
            <a:ext cx="417909" cy="520422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46868" y="0"/>
                </a:moveTo>
                <a:lnTo>
                  <a:pt x="37856" y="3360"/>
                </a:lnTo>
                <a:lnTo>
                  <a:pt x="35204" y="4348"/>
                </a:lnTo>
                <a:lnTo>
                  <a:pt x="32792" y="5809"/>
                </a:lnTo>
                <a:lnTo>
                  <a:pt x="30334" y="7173"/>
                </a:lnTo>
                <a:lnTo>
                  <a:pt x="28024" y="8436"/>
                </a:lnTo>
                <a:lnTo>
                  <a:pt x="25846" y="9912"/>
                </a:lnTo>
                <a:lnTo>
                  <a:pt x="23721" y="11438"/>
                </a:lnTo>
                <a:lnTo>
                  <a:pt x="22070" y="12675"/>
                </a:lnTo>
                <a:lnTo>
                  <a:pt x="20430" y="13910"/>
                </a:lnTo>
                <a:lnTo>
                  <a:pt x="18923" y="15315"/>
                </a:lnTo>
                <a:lnTo>
                  <a:pt x="17927" y="16199"/>
                </a:lnTo>
                <a:lnTo>
                  <a:pt x="1621" y="65330"/>
                </a:lnTo>
                <a:lnTo>
                  <a:pt x="274" y="133376"/>
                </a:lnTo>
                <a:lnTo>
                  <a:pt x="37" y="188259"/>
                </a:lnTo>
                <a:lnTo>
                  <a:pt x="0" y="260407"/>
                </a:lnTo>
                <a:lnTo>
                  <a:pt x="93" y="352338"/>
                </a:lnTo>
                <a:lnTo>
                  <a:pt x="249" y="466571"/>
                </a:lnTo>
                <a:lnTo>
                  <a:pt x="768" y="878407"/>
                </a:lnTo>
                <a:lnTo>
                  <a:pt x="4139" y="887389"/>
                </a:lnTo>
                <a:lnTo>
                  <a:pt x="5086" y="889911"/>
                </a:lnTo>
                <a:lnTo>
                  <a:pt x="6518" y="892255"/>
                </a:lnTo>
                <a:lnTo>
                  <a:pt x="7835" y="894627"/>
                </a:lnTo>
                <a:lnTo>
                  <a:pt x="16329" y="906518"/>
                </a:lnTo>
                <a:lnTo>
                  <a:pt x="16834" y="907068"/>
                </a:lnTo>
                <a:lnTo>
                  <a:pt x="25876" y="914599"/>
                </a:lnTo>
                <a:lnTo>
                  <a:pt x="26934" y="915444"/>
                </a:lnTo>
                <a:lnTo>
                  <a:pt x="28130" y="916146"/>
                </a:lnTo>
                <a:lnTo>
                  <a:pt x="29280" y="916862"/>
                </a:lnTo>
                <a:lnTo>
                  <a:pt x="30503" y="917393"/>
                </a:lnTo>
                <a:lnTo>
                  <a:pt x="44275" y="922672"/>
                </a:lnTo>
                <a:lnTo>
                  <a:pt x="46061" y="922984"/>
                </a:lnTo>
                <a:lnTo>
                  <a:pt x="48683" y="923211"/>
                </a:lnTo>
                <a:lnTo>
                  <a:pt x="51861" y="923448"/>
                </a:lnTo>
                <a:lnTo>
                  <a:pt x="54521" y="923654"/>
                </a:lnTo>
                <a:lnTo>
                  <a:pt x="61636" y="923742"/>
                </a:lnTo>
                <a:lnTo>
                  <a:pt x="65801" y="923900"/>
                </a:lnTo>
                <a:lnTo>
                  <a:pt x="71143" y="924104"/>
                </a:lnTo>
                <a:lnTo>
                  <a:pt x="115378" y="924655"/>
                </a:lnTo>
                <a:lnTo>
                  <a:pt x="121433" y="924676"/>
                </a:lnTo>
                <a:lnTo>
                  <a:pt x="152069" y="924828"/>
                </a:lnTo>
                <a:lnTo>
                  <a:pt x="190137" y="924913"/>
                </a:lnTo>
                <a:lnTo>
                  <a:pt x="238181" y="924935"/>
                </a:lnTo>
                <a:lnTo>
                  <a:pt x="298743" y="924899"/>
                </a:lnTo>
                <a:lnTo>
                  <a:pt x="374368" y="924806"/>
                </a:lnTo>
                <a:lnTo>
                  <a:pt x="695384" y="924354"/>
                </a:lnTo>
                <a:lnTo>
                  <a:pt x="709460" y="918544"/>
                </a:lnTo>
                <a:lnTo>
                  <a:pt x="711917" y="917180"/>
                </a:lnTo>
                <a:lnTo>
                  <a:pt x="723329" y="909038"/>
                </a:lnTo>
                <a:lnTo>
                  <a:pt x="724325" y="908155"/>
                </a:lnTo>
                <a:lnTo>
                  <a:pt x="740692" y="859065"/>
                </a:lnTo>
                <a:lnTo>
                  <a:pt x="742095" y="791581"/>
                </a:lnTo>
                <a:lnTo>
                  <a:pt x="742390" y="737251"/>
                </a:lnTo>
                <a:lnTo>
                  <a:pt x="742511" y="665892"/>
                </a:lnTo>
                <a:lnTo>
                  <a:pt x="742531" y="575026"/>
                </a:lnTo>
                <a:lnTo>
                  <a:pt x="742522" y="462177"/>
                </a:lnTo>
                <a:lnTo>
                  <a:pt x="742531" y="349327"/>
                </a:lnTo>
                <a:lnTo>
                  <a:pt x="742511" y="258462"/>
                </a:lnTo>
                <a:lnTo>
                  <a:pt x="742390" y="187103"/>
                </a:lnTo>
                <a:lnTo>
                  <a:pt x="742095" y="132772"/>
                </a:lnTo>
                <a:lnTo>
                  <a:pt x="741553" y="92993"/>
                </a:lnTo>
                <a:lnTo>
                  <a:pt x="739440" y="47179"/>
                </a:lnTo>
                <a:lnTo>
                  <a:pt x="723329" y="15315"/>
                </a:lnTo>
                <a:lnTo>
                  <a:pt x="721821" y="13911"/>
                </a:lnTo>
                <a:lnTo>
                  <a:pt x="711917" y="7173"/>
                </a:lnTo>
                <a:lnTo>
                  <a:pt x="709460" y="5809"/>
                </a:lnTo>
                <a:lnTo>
                  <a:pt x="707048" y="4348"/>
                </a:lnTo>
                <a:lnTo>
                  <a:pt x="704397" y="3360"/>
                </a:lnTo>
                <a:lnTo>
                  <a:pt x="695384" y="0"/>
                </a:lnTo>
                <a:lnTo>
                  <a:pt x="371125" y="0"/>
                </a:lnTo>
                <a:lnTo>
                  <a:pt x="4686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7" name="object 27"/>
          <p:cNvSpPr/>
          <p:nvPr/>
        </p:nvSpPr>
        <p:spPr>
          <a:xfrm>
            <a:off x="6807271" y="4271962"/>
            <a:ext cx="416707" cy="521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8" name="object 28"/>
          <p:cNvSpPr/>
          <p:nvPr/>
        </p:nvSpPr>
        <p:spPr>
          <a:xfrm>
            <a:off x="6806375" y="4273168"/>
            <a:ext cx="417909" cy="520422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46868" y="0"/>
                </a:moveTo>
                <a:lnTo>
                  <a:pt x="37856" y="3360"/>
                </a:lnTo>
                <a:lnTo>
                  <a:pt x="35204" y="4349"/>
                </a:lnTo>
                <a:lnTo>
                  <a:pt x="32792" y="5810"/>
                </a:lnTo>
                <a:lnTo>
                  <a:pt x="30334" y="7173"/>
                </a:lnTo>
                <a:lnTo>
                  <a:pt x="28024" y="8436"/>
                </a:lnTo>
                <a:lnTo>
                  <a:pt x="25846" y="9912"/>
                </a:lnTo>
                <a:lnTo>
                  <a:pt x="23721" y="11438"/>
                </a:lnTo>
                <a:lnTo>
                  <a:pt x="22070" y="12676"/>
                </a:lnTo>
                <a:lnTo>
                  <a:pt x="20430" y="13911"/>
                </a:lnTo>
                <a:lnTo>
                  <a:pt x="18923" y="15315"/>
                </a:lnTo>
                <a:lnTo>
                  <a:pt x="17927" y="16200"/>
                </a:lnTo>
                <a:lnTo>
                  <a:pt x="1621" y="65330"/>
                </a:lnTo>
                <a:lnTo>
                  <a:pt x="274" y="133376"/>
                </a:lnTo>
                <a:lnTo>
                  <a:pt x="37" y="188259"/>
                </a:lnTo>
                <a:lnTo>
                  <a:pt x="0" y="260407"/>
                </a:lnTo>
                <a:lnTo>
                  <a:pt x="93" y="352338"/>
                </a:lnTo>
                <a:lnTo>
                  <a:pt x="249" y="466571"/>
                </a:lnTo>
                <a:lnTo>
                  <a:pt x="768" y="878407"/>
                </a:lnTo>
                <a:lnTo>
                  <a:pt x="4139" y="887389"/>
                </a:lnTo>
                <a:lnTo>
                  <a:pt x="5086" y="889912"/>
                </a:lnTo>
                <a:lnTo>
                  <a:pt x="6518" y="892255"/>
                </a:lnTo>
                <a:lnTo>
                  <a:pt x="7835" y="894627"/>
                </a:lnTo>
                <a:lnTo>
                  <a:pt x="16329" y="906518"/>
                </a:lnTo>
                <a:lnTo>
                  <a:pt x="16834" y="907068"/>
                </a:lnTo>
                <a:lnTo>
                  <a:pt x="25876" y="914599"/>
                </a:lnTo>
                <a:lnTo>
                  <a:pt x="26934" y="915444"/>
                </a:lnTo>
                <a:lnTo>
                  <a:pt x="28130" y="916146"/>
                </a:lnTo>
                <a:lnTo>
                  <a:pt x="29280" y="916862"/>
                </a:lnTo>
                <a:lnTo>
                  <a:pt x="30503" y="917393"/>
                </a:lnTo>
                <a:lnTo>
                  <a:pt x="44275" y="922673"/>
                </a:lnTo>
                <a:lnTo>
                  <a:pt x="46061" y="922984"/>
                </a:lnTo>
                <a:lnTo>
                  <a:pt x="48683" y="923211"/>
                </a:lnTo>
                <a:lnTo>
                  <a:pt x="51861" y="923449"/>
                </a:lnTo>
                <a:lnTo>
                  <a:pt x="54521" y="923654"/>
                </a:lnTo>
                <a:lnTo>
                  <a:pt x="61636" y="923742"/>
                </a:lnTo>
                <a:lnTo>
                  <a:pt x="65801" y="923901"/>
                </a:lnTo>
                <a:lnTo>
                  <a:pt x="71143" y="924104"/>
                </a:lnTo>
                <a:lnTo>
                  <a:pt x="115378" y="924655"/>
                </a:lnTo>
                <a:lnTo>
                  <a:pt x="121433" y="924677"/>
                </a:lnTo>
                <a:lnTo>
                  <a:pt x="152069" y="924828"/>
                </a:lnTo>
                <a:lnTo>
                  <a:pt x="190137" y="924913"/>
                </a:lnTo>
                <a:lnTo>
                  <a:pt x="238181" y="924936"/>
                </a:lnTo>
                <a:lnTo>
                  <a:pt x="298743" y="924899"/>
                </a:lnTo>
                <a:lnTo>
                  <a:pt x="374368" y="924806"/>
                </a:lnTo>
                <a:lnTo>
                  <a:pt x="695384" y="924354"/>
                </a:lnTo>
                <a:lnTo>
                  <a:pt x="709460" y="918544"/>
                </a:lnTo>
                <a:lnTo>
                  <a:pt x="711917" y="917180"/>
                </a:lnTo>
                <a:lnTo>
                  <a:pt x="723329" y="909038"/>
                </a:lnTo>
                <a:lnTo>
                  <a:pt x="724325" y="908155"/>
                </a:lnTo>
                <a:lnTo>
                  <a:pt x="740692" y="859065"/>
                </a:lnTo>
                <a:lnTo>
                  <a:pt x="742095" y="791581"/>
                </a:lnTo>
                <a:lnTo>
                  <a:pt x="742390" y="737251"/>
                </a:lnTo>
                <a:lnTo>
                  <a:pt x="742511" y="665892"/>
                </a:lnTo>
                <a:lnTo>
                  <a:pt x="742531" y="575026"/>
                </a:lnTo>
                <a:lnTo>
                  <a:pt x="742522" y="462177"/>
                </a:lnTo>
                <a:lnTo>
                  <a:pt x="742531" y="349327"/>
                </a:lnTo>
                <a:lnTo>
                  <a:pt x="742511" y="258461"/>
                </a:lnTo>
                <a:lnTo>
                  <a:pt x="742390" y="187102"/>
                </a:lnTo>
                <a:lnTo>
                  <a:pt x="742095" y="132772"/>
                </a:lnTo>
                <a:lnTo>
                  <a:pt x="741553" y="92993"/>
                </a:lnTo>
                <a:lnTo>
                  <a:pt x="739440" y="47179"/>
                </a:lnTo>
                <a:lnTo>
                  <a:pt x="723329" y="15315"/>
                </a:lnTo>
                <a:lnTo>
                  <a:pt x="721821" y="13911"/>
                </a:lnTo>
                <a:lnTo>
                  <a:pt x="711917" y="7173"/>
                </a:lnTo>
                <a:lnTo>
                  <a:pt x="709460" y="5810"/>
                </a:lnTo>
                <a:lnTo>
                  <a:pt x="707048" y="4349"/>
                </a:lnTo>
                <a:lnTo>
                  <a:pt x="704396" y="3360"/>
                </a:lnTo>
                <a:lnTo>
                  <a:pt x="695384" y="0"/>
                </a:lnTo>
                <a:lnTo>
                  <a:pt x="371125" y="0"/>
                </a:lnTo>
                <a:lnTo>
                  <a:pt x="4686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9" name="object 29"/>
          <p:cNvSpPr/>
          <p:nvPr/>
        </p:nvSpPr>
        <p:spPr>
          <a:xfrm>
            <a:off x="7366706" y="2568175"/>
            <a:ext cx="1102281" cy="1925241"/>
          </a:xfrm>
          <a:custGeom>
            <a:avLst/>
            <a:gdLst/>
            <a:ahLst/>
            <a:cxnLst/>
            <a:rect l="l" t="t" r="r" b="b"/>
            <a:pathLst>
              <a:path w="1959609" h="3422650">
                <a:moveTo>
                  <a:pt x="0" y="3422578"/>
                </a:moveTo>
                <a:lnTo>
                  <a:pt x="59149" y="3377149"/>
                </a:lnTo>
                <a:lnTo>
                  <a:pt x="117392" y="3331994"/>
                </a:lnTo>
                <a:lnTo>
                  <a:pt x="174729" y="3287112"/>
                </a:lnTo>
                <a:lnTo>
                  <a:pt x="231159" y="3242504"/>
                </a:lnTo>
                <a:lnTo>
                  <a:pt x="286682" y="3198169"/>
                </a:lnTo>
                <a:lnTo>
                  <a:pt x="341299" y="3154108"/>
                </a:lnTo>
                <a:lnTo>
                  <a:pt x="395010" y="3110321"/>
                </a:lnTo>
                <a:lnTo>
                  <a:pt x="447813" y="3066807"/>
                </a:lnTo>
                <a:lnTo>
                  <a:pt x="499711" y="3023568"/>
                </a:lnTo>
                <a:lnTo>
                  <a:pt x="550701" y="2980602"/>
                </a:lnTo>
                <a:lnTo>
                  <a:pt x="600785" y="2937910"/>
                </a:lnTo>
                <a:lnTo>
                  <a:pt x="649963" y="2895491"/>
                </a:lnTo>
                <a:lnTo>
                  <a:pt x="698234" y="2853347"/>
                </a:lnTo>
                <a:lnTo>
                  <a:pt x="745599" y="2811477"/>
                </a:lnTo>
                <a:lnTo>
                  <a:pt x="792056" y="2769880"/>
                </a:lnTo>
                <a:lnTo>
                  <a:pt x="837608" y="2728558"/>
                </a:lnTo>
                <a:lnTo>
                  <a:pt x="882253" y="2687509"/>
                </a:lnTo>
                <a:lnTo>
                  <a:pt x="925991" y="2646735"/>
                </a:lnTo>
                <a:lnTo>
                  <a:pt x="968822" y="2606235"/>
                </a:lnTo>
                <a:lnTo>
                  <a:pt x="1010748" y="2566009"/>
                </a:lnTo>
                <a:lnTo>
                  <a:pt x="1051766" y="2526057"/>
                </a:lnTo>
                <a:lnTo>
                  <a:pt x="1091878" y="2486379"/>
                </a:lnTo>
                <a:lnTo>
                  <a:pt x="1131083" y="2446976"/>
                </a:lnTo>
                <a:lnTo>
                  <a:pt x="1169382" y="2407847"/>
                </a:lnTo>
                <a:lnTo>
                  <a:pt x="1206775" y="2368992"/>
                </a:lnTo>
                <a:lnTo>
                  <a:pt x="1243260" y="2330412"/>
                </a:lnTo>
                <a:lnTo>
                  <a:pt x="1278840" y="2292106"/>
                </a:lnTo>
                <a:lnTo>
                  <a:pt x="1313512" y="2254075"/>
                </a:lnTo>
                <a:lnTo>
                  <a:pt x="1347278" y="2216318"/>
                </a:lnTo>
                <a:lnTo>
                  <a:pt x="1380138" y="2178835"/>
                </a:lnTo>
                <a:lnTo>
                  <a:pt x="1412091" y="2141627"/>
                </a:lnTo>
                <a:lnTo>
                  <a:pt x="1443137" y="2104694"/>
                </a:lnTo>
                <a:lnTo>
                  <a:pt x="1473277" y="2068035"/>
                </a:lnTo>
                <a:lnTo>
                  <a:pt x="1502511" y="2031651"/>
                </a:lnTo>
                <a:lnTo>
                  <a:pt x="1530837" y="1995542"/>
                </a:lnTo>
                <a:lnTo>
                  <a:pt x="1558258" y="1959707"/>
                </a:lnTo>
                <a:lnTo>
                  <a:pt x="1584771" y="1924148"/>
                </a:lnTo>
                <a:lnTo>
                  <a:pt x="1610378" y="1888862"/>
                </a:lnTo>
                <a:lnTo>
                  <a:pt x="1635079" y="1853852"/>
                </a:lnTo>
                <a:lnTo>
                  <a:pt x="1658873" y="1819117"/>
                </a:lnTo>
                <a:lnTo>
                  <a:pt x="1681760" y="1784657"/>
                </a:lnTo>
                <a:lnTo>
                  <a:pt x="1703741" y="1750471"/>
                </a:lnTo>
                <a:lnTo>
                  <a:pt x="1724815" y="1716561"/>
                </a:lnTo>
                <a:lnTo>
                  <a:pt x="1744983" y="1682925"/>
                </a:lnTo>
                <a:lnTo>
                  <a:pt x="1764244" y="1649565"/>
                </a:lnTo>
                <a:lnTo>
                  <a:pt x="1800047" y="1583669"/>
                </a:lnTo>
                <a:lnTo>
                  <a:pt x="1832224" y="1518875"/>
                </a:lnTo>
                <a:lnTo>
                  <a:pt x="1860774" y="1455181"/>
                </a:lnTo>
                <a:lnTo>
                  <a:pt x="1885698" y="1392588"/>
                </a:lnTo>
                <a:lnTo>
                  <a:pt x="1906996" y="1331097"/>
                </a:lnTo>
                <a:lnTo>
                  <a:pt x="1924668" y="1270708"/>
                </a:lnTo>
                <a:lnTo>
                  <a:pt x="1938713" y="1211421"/>
                </a:lnTo>
                <a:lnTo>
                  <a:pt x="1949132" y="1153236"/>
                </a:lnTo>
                <a:lnTo>
                  <a:pt x="1955926" y="1096154"/>
                </a:lnTo>
                <a:lnTo>
                  <a:pt x="1959092" y="1040175"/>
                </a:lnTo>
                <a:lnTo>
                  <a:pt x="1959316" y="1012599"/>
                </a:lnTo>
                <a:lnTo>
                  <a:pt x="1958633" y="985299"/>
                </a:lnTo>
                <a:lnTo>
                  <a:pt x="1954547" y="931526"/>
                </a:lnTo>
                <a:lnTo>
                  <a:pt x="1946836" y="878858"/>
                </a:lnTo>
                <a:lnTo>
                  <a:pt x="1935497" y="827293"/>
                </a:lnTo>
                <a:lnTo>
                  <a:pt x="1920533" y="776833"/>
                </a:lnTo>
                <a:lnTo>
                  <a:pt x="1901943" y="727478"/>
                </a:lnTo>
                <a:lnTo>
                  <a:pt x="1879726" y="679228"/>
                </a:lnTo>
                <a:lnTo>
                  <a:pt x="1853883" y="632083"/>
                </a:lnTo>
                <a:lnTo>
                  <a:pt x="1824414" y="586043"/>
                </a:lnTo>
                <a:lnTo>
                  <a:pt x="1791319" y="541109"/>
                </a:lnTo>
                <a:lnTo>
                  <a:pt x="1754597" y="497282"/>
                </a:lnTo>
                <a:lnTo>
                  <a:pt x="1714250" y="454560"/>
                </a:lnTo>
                <a:lnTo>
                  <a:pt x="1670276" y="412946"/>
                </a:lnTo>
                <a:lnTo>
                  <a:pt x="1622676" y="372438"/>
                </a:lnTo>
                <a:lnTo>
                  <a:pt x="1571449" y="333038"/>
                </a:lnTo>
                <a:lnTo>
                  <a:pt x="1516597" y="294746"/>
                </a:lnTo>
                <a:lnTo>
                  <a:pt x="1458118" y="257561"/>
                </a:lnTo>
                <a:lnTo>
                  <a:pt x="1396013" y="221484"/>
                </a:lnTo>
                <a:lnTo>
                  <a:pt x="1330282" y="186516"/>
                </a:lnTo>
                <a:lnTo>
                  <a:pt x="1296057" y="169447"/>
                </a:lnTo>
                <a:lnTo>
                  <a:pt x="1260925" y="152656"/>
                </a:lnTo>
                <a:lnTo>
                  <a:pt x="1224886" y="136142"/>
                </a:lnTo>
                <a:lnTo>
                  <a:pt x="1187941" y="119906"/>
                </a:lnTo>
                <a:lnTo>
                  <a:pt x="1150090" y="103947"/>
                </a:lnTo>
                <a:lnTo>
                  <a:pt x="1111331" y="88265"/>
                </a:lnTo>
                <a:lnTo>
                  <a:pt x="1071667" y="72860"/>
                </a:lnTo>
                <a:lnTo>
                  <a:pt x="1031096" y="57733"/>
                </a:lnTo>
                <a:lnTo>
                  <a:pt x="989618" y="42883"/>
                </a:lnTo>
                <a:lnTo>
                  <a:pt x="947233" y="28311"/>
                </a:lnTo>
                <a:lnTo>
                  <a:pt x="903942" y="14017"/>
                </a:lnTo>
                <a:lnTo>
                  <a:pt x="859745" y="0"/>
                </a:lnTo>
                <a:lnTo>
                  <a:pt x="835549" y="0"/>
                </a:lnTo>
              </a:path>
            </a:pathLst>
          </a:custGeom>
          <a:ln w="63500">
            <a:solidFill>
              <a:srgbClr val="B5B5B5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30" name="object 30"/>
          <p:cNvSpPr/>
          <p:nvPr/>
        </p:nvSpPr>
        <p:spPr>
          <a:xfrm>
            <a:off x="7713536" y="2502806"/>
            <a:ext cx="160020" cy="140374"/>
          </a:xfrm>
          <a:custGeom>
            <a:avLst/>
            <a:gdLst/>
            <a:ahLst/>
            <a:cxnLst/>
            <a:rect l="l" t="t" r="r" b="b"/>
            <a:pathLst>
              <a:path w="284480" h="249555">
                <a:moveTo>
                  <a:pt x="284353" y="0"/>
                </a:moveTo>
                <a:lnTo>
                  <a:pt x="0" y="55041"/>
                </a:lnTo>
                <a:lnTo>
                  <a:pt x="214630" y="249529"/>
                </a:lnTo>
                <a:lnTo>
                  <a:pt x="284353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2DAC72-3D20-4638-B892-0EFE0E40B66E}"/>
              </a:ext>
            </a:extLst>
          </p:cNvPr>
          <p:cNvSpPr/>
          <p:nvPr/>
        </p:nvSpPr>
        <p:spPr>
          <a:xfrm>
            <a:off x="229211" y="6106389"/>
            <a:ext cx="2701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8"/>
              </a:rPr>
              <a:t>http://campus.codeschool.com/</a:t>
            </a:r>
            <a:endParaRPr lang="fr-F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6A9314-63AE-4C67-B8CC-15EA7698ABB8}"/>
              </a:ext>
            </a:extLst>
          </p:cNvPr>
          <p:cNvSpPr txBox="1"/>
          <p:nvPr/>
        </p:nvSpPr>
        <p:spPr>
          <a:xfrm>
            <a:off x="6633364" y="3923723"/>
            <a:ext cx="73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42" dirty="0"/>
              <a:t>DATA</a:t>
            </a:r>
            <a:endParaRPr lang="en-US" dirty="0"/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EA923-3FF0-4327-8FC5-581E7BDE1A46}"/>
              </a:ext>
            </a:extLst>
          </p:cNvPr>
          <p:cNvSpPr txBox="1"/>
          <p:nvPr/>
        </p:nvSpPr>
        <p:spPr>
          <a:xfrm>
            <a:off x="6127708" y="4887598"/>
            <a:ext cx="198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45" dirty="0"/>
              <a:t>Data </a:t>
            </a:r>
            <a:r>
              <a:rPr lang="en-US" spc="3" dirty="0"/>
              <a:t>is </a:t>
            </a:r>
            <a:r>
              <a:rPr lang="en-US" spc="31" dirty="0"/>
              <a:t>loaded</a:t>
            </a:r>
            <a:r>
              <a:rPr lang="en-US" spc="-96" dirty="0"/>
              <a:t> </a:t>
            </a:r>
            <a:r>
              <a:rPr lang="en-US" spc="11" dirty="0"/>
              <a:t>into  </a:t>
            </a:r>
            <a:r>
              <a:rPr lang="en-US" spc="23" dirty="0"/>
              <a:t>existing</a:t>
            </a:r>
            <a:r>
              <a:rPr lang="en-US" spc="-42" dirty="0"/>
              <a:t> </a:t>
            </a:r>
            <a:r>
              <a:rPr lang="en-US" spc="8" dirty="0"/>
              <a:t>page.</a:t>
            </a:r>
          </a:p>
          <a:p>
            <a:endParaRPr lang="en-US" dirty="0"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ECC6F0BD-DD0B-4113-8408-53922B5FE691}"/>
              </a:ext>
            </a:extLst>
          </p:cNvPr>
          <p:cNvSpPr txBox="1"/>
          <p:nvPr/>
        </p:nvSpPr>
        <p:spPr>
          <a:xfrm>
            <a:off x="6121174" y="2931801"/>
            <a:ext cx="1757720" cy="629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65" marR="2858" indent="-58578">
              <a:lnSpc>
                <a:spcPct val="106900"/>
              </a:lnSpc>
            </a:pPr>
            <a:r>
              <a:rPr sz="1913" spc="11" dirty="0">
                <a:solidFill>
                  <a:srgbClr val="7D7D7D"/>
                </a:solidFill>
                <a:latin typeface="Calibri"/>
                <a:cs typeface="Calibri"/>
              </a:rPr>
              <a:t>Browser </a:t>
            </a:r>
            <a:r>
              <a:rPr sz="1913" spc="28" dirty="0">
                <a:solidFill>
                  <a:srgbClr val="7D7D7D"/>
                </a:solidFill>
                <a:latin typeface="Calibri"/>
                <a:cs typeface="Calibri"/>
              </a:rPr>
              <a:t>loads</a:t>
            </a:r>
            <a:r>
              <a:rPr sz="1913" spc="-6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28" dirty="0">
                <a:solidFill>
                  <a:srgbClr val="7D7D7D"/>
                </a:solidFill>
                <a:latin typeface="Calibri"/>
                <a:cs typeface="Calibri"/>
              </a:rPr>
              <a:t>up  </a:t>
            </a:r>
            <a:r>
              <a:rPr sz="1913" spc="-3" dirty="0">
                <a:solidFill>
                  <a:srgbClr val="7D7D7D"/>
                </a:solidFill>
                <a:latin typeface="Calibri"/>
                <a:cs typeface="Calibri"/>
              </a:rPr>
              <a:t>entire</a:t>
            </a:r>
            <a:r>
              <a:rPr sz="1913" spc="-42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913" spc="17" dirty="0">
                <a:solidFill>
                  <a:srgbClr val="7D7D7D"/>
                </a:solidFill>
                <a:latin typeface="Calibri"/>
                <a:cs typeface="Calibri"/>
              </a:rPr>
              <a:t>webpage.</a:t>
            </a:r>
            <a:endParaRPr sz="1913" dirty="0">
              <a:latin typeface="Calibri"/>
              <a:cs typeface="Calibri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084E2C4-51E2-4000-A242-F2987FF2604B}"/>
              </a:ext>
            </a:extLst>
          </p:cNvPr>
          <p:cNvSpPr txBox="1">
            <a:spLocks/>
          </p:cNvSpPr>
          <p:nvPr/>
        </p:nvSpPr>
        <p:spPr>
          <a:xfrm>
            <a:off x="550506" y="69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Angular works?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F1D4ECA-D8C3-4D2D-8C73-2026F46B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CC27-667A-495D-BCAC-B22ACABF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1" y="561607"/>
            <a:ext cx="7805066" cy="5348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AngularJS:</a:t>
            </a:r>
          </a:p>
          <a:p>
            <a:r>
              <a:rPr lang="en-US" dirty="0"/>
              <a:t>JavaScript framework for creating web and mobile single page apps. </a:t>
            </a:r>
          </a:p>
          <a:p>
            <a:pPr marL="0" indent="0">
              <a:buNone/>
            </a:pPr>
            <a:r>
              <a:rPr lang="en-US" b="1" dirty="0"/>
              <a:t>Angular:</a:t>
            </a:r>
          </a:p>
          <a:p>
            <a:r>
              <a:rPr lang="en-US" dirty="0"/>
              <a:t>A complete rewrite of AngularJS and easier to learn than Angular 1.x</a:t>
            </a:r>
          </a:p>
          <a:p>
            <a:r>
              <a:rPr lang="en-US" dirty="0"/>
              <a:t>TypeScript allows code optimization using the OOPS concept.</a:t>
            </a:r>
          </a:p>
          <a:p>
            <a:r>
              <a:rPr lang="en-US" dirty="0"/>
              <a:t>Supports multiple languages(ES5, ES6, TypeScript and DART)</a:t>
            </a:r>
          </a:p>
          <a:p>
            <a:r>
              <a:rPr lang="en-US" dirty="0"/>
              <a:t>Modular (Everything is component based)</a:t>
            </a:r>
          </a:p>
          <a:p>
            <a:r>
              <a:rPr lang="en-US" dirty="0"/>
              <a:t>Performant (5X faster than Angular JS)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9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84DE-15AF-4837-9D7B-4737C96C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TypeScript..?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50D1DA-F9A1-435C-8F74-B6BC95FE2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17" y="1417638"/>
            <a:ext cx="4542541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E902-CE1C-4F43-ACEB-1644ED40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AEFEC9-9928-4692-978B-5C66D5DF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386" y="3614016"/>
            <a:ext cx="3513697" cy="21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1489</Words>
  <Application>Microsoft Office PowerPoint</Application>
  <PresentationFormat>On-screen Show (4:3)</PresentationFormat>
  <Paragraphs>225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Helvetica</vt:lpstr>
      <vt:lpstr>Times New Roman</vt:lpstr>
      <vt:lpstr>Wingdings</vt:lpstr>
      <vt:lpstr>Office Theme</vt:lpstr>
      <vt:lpstr>Custom Design</vt:lpstr>
      <vt:lpstr>1_Custom Design</vt:lpstr>
      <vt:lpstr>Web Programming</vt:lpstr>
      <vt:lpstr>Overview</vt:lpstr>
      <vt:lpstr>Use Case</vt:lpstr>
      <vt:lpstr>What is Angular?</vt:lpstr>
      <vt:lpstr>Why Angular?</vt:lpstr>
      <vt:lpstr>Web Server</vt:lpstr>
      <vt:lpstr>Web Server</vt:lpstr>
      <vt:lpstr>PowerPoint Presentation</vt:lpstr>
      <vt:lpstr>TypeScript..?</vt:lpstr>
      <vt:lpstr>TypeScript..?</vt:lpstr>
      <vt:lpstr>Contd..</vt:lpstr>
      <vt:lpstr>Difference between 'var' and 'let'</vt:lpstr>
      <vt:lpstr>TypeScript namespaces</vt:lpstr>
      <vt:lpstr>PowerPoint Presentation</vt:lpstr>
      <vt:lpstr>Decorator</vt:lpstr>
      <vt:lpstr>How Angular app starts</vt:lpstr>
      <vt:lpstr>Module</vt:lpstr>
      <vt:lpstr>Module</vt:lpstr>
      <vt:lpstr>NgModule</vt:lpstr>
      <vt:lpstr>..continued(NgModule)</vt:lpstr>
      <vt:lpstr>..continued(NgModule)</vt:lpstr>
      <vt:lpstr>Components</vt:lpstr>
      <vt:lpstr>Data Binding(communication)</vt:lpstr>
      <vt:lpstr>String interpolation</vt:lpstr>
      <vt:lpstr>Property binding</vt:lpstr>
      <vt:lpstr>Event binding</vt:lpstr>
      <vt:lpstr>Two-way data binding:</vt:lpstr>
      <vt:lpstr>Directives</vt:lpstr>
      <vt:lpstr>ICP</vt:lpstr>
      <vt:lpstr>References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Yeruva, Vijaya Kumari (UMKC-Student)</cp:lastModifiedBy>
  <cp:revision>204</cp:revision>
  <dcterms:created xsi:type="dcterms:W3CDTF">2014-01-29T16:55:47Z</dcterms:created>
  <dcterms:modified xsi:type="dcterms:W3CDTF">2020-06-18T22:08:47Z</dcterms:modified>
</cp:coreProperties>
</file>