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1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41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1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13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1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0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09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81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5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8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11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7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BD94C6-F9A6-43A4-9B4A-C92A99034963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9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1105" y="247571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Презентация продукта </a:t>
            </a:r>
            <a:r>
              <a:rPr lang="en-US" dirty="0" err="1" smtClean="0"/>
              <a:t>GuessCode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1966" y="5744011"/>
            <a:ext cx="9440034" cy="1049867"/>
          </a:xfrm>
        </p:spPr>
        <p:txBody>
          <a:bodyPr/>
          <a:lstStyle/>
          <a:p>
            <a:pPr algn="r"/>
            <a:r>
              <a:rPr lang="ru-RU" dirty="0" smtClean="0"/>
              <a:t>Выполнил студент группы Б21-191-1</a:t>
            </a:r>
          </a:p>
          <a:p>
            <a:pPr algn="r"/>
            <a:r>
              <a:rPr lang="ru-RU" dirty="0" err="1" smtClean="0"/>
              <a:t>Синявин</a:t>
            </a:r>
            <a:r>
              <a:rPr lang="ru-RU" dirty="0" smtClean="0"/>
              <a:t> Я.Е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3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Решаемая 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 данный момент полного аналога разрабатываемой системы нет</a:t>
            </a:r>
            <a:r>
              <a:rPr lang="en-US" sz="2800" dirty="0" smtClean="0"/>
              <a:t>. </a:t>
            </a:r>
            <a:r>
              <a:rPr lang="ru-RU" sz="2800" dirty="0" smtClean="0"/>
              <a:t>Однако умение читать и понимать чужой код стоит очень остро</a:t>
            </a:r>
            <a:r>
              <a:rPr lang="en-US" sz="2800" dirty="0" smtClean="0"/>
              <a:t>, </a:t>
            </a:r>
            <a:r>
              <a:rPr lang="ru-RU" sz="2800" dirty="0" smtClean="0"/>
              <a:t>ведь в работе программисту очень часто приходится работать именно с чужим кодом</a:t>
            </a:r>
            <a:r>
              <a:rPr lang="en-US" sz="2800" dirty="0" smtClean="0"/>
              <a:t>. </a:t>
            </a:r>
            <a:r>
              <a:rPr lang="ru-RU" sz="2800" dirty="0" smtClean="0"/>
              <a:t>В связи с этим необходимо разработать систему</a:t>
            </a:r>
            <a:r>
              <a:rPr lang="en-US" sz="2800" dirty="0" smtClean="0"/>
              <a:t>, </a:t>
            </a:r>
            <a:r>
              <a:rPr lang="ru-RU" sz="2800" dirty="0" smtClean="0"/>
              <a:t>которая бы позволяла закрыть данный аспект потребности программистов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76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Будет разработано клиент-серверное приложение</a:t>
            </a:r>
            <a:r>
              <a:rPr lang="en-US" sz="2800" dirty="0" smtClean="0"/>
              <a:t>, </a:t>
            </a:r>
            <a:r>
              <a:rPr lang="ru-RU" sz="2800" dirty="0" smtClean="0"/>
              <a:t>содержащее необходимый функционал для совершенствования навыков программирования</a:t>
            </a:r>
            <a:r>
              <a:rPr lang="en-US" sz="2800" dirty="0" smtClean="0"/>
              <a:t>, </a:t>
            </a:r>
            <a:r>
              <a:rPr lang="ru-RU" sz="2800" dirty="0" smtClean="0"/>
              <a:t>а в частности чтения и анализа чужого кода</a:t>
            </a:r>
            <a:r>
              <a:rPr lang="en-US" sz="2800" dirty="0" smtClean="0"/>
              <a:t>.</a:t>
            </a:r>
            <a:r>
              <a:rPr lang="ru-RU" sz="2800" dirty="0" smtClean="0"/>
              <a:t> Система будет включать в себя клиентское приложение (веб-сайт) и серверную часть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015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Целевая аудитория проекта </a:t>
            </a:r>
            <a:r>
              <a:rPr lang="en-US" sz="2800" dirty="0" err="1" smtClean="0"/>
              <a:t>GuessCode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программисты</a:t>
            </a:r>
            <a:r>
              <a:rPr lang="en-US" sz="2800" dirty="0" smtClean="0"/>
              <a:t>, </a:t>
            </a:r>
            <a:r>
              <a:rPr lang="ru-RU" sz="2800" dirty="0" smtClean="0"/>
              <a:t>независимо от знаний и навыков</a:t>
            </a:r>
            <a:r>
              <a:rPr lang="en-US" sz="2800" dirty="0" smtClean="0"/>
              <a:t>, </a:t>
            </a:r>
            <a:r>
              <a:rPr lang="ru-RU" sz="2800" dirty="0" smtClean="0"/>
              <a:t>которые хотя улучшить свои навыки чтения и понимания чужого кода</a:t>
            </a:r>
            <a:r>
              <a:rPr lang="en-US" sz="2800" dirty="0" smtClean="0"/>
              <a:t>, </a:t>
            </a:r>
            <a:r>
              <a:rPr lang="ru-RU" sz="2800" dirty="0" smtClean="0"/>
              <a:t>а также желающие сами создавать задачи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91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800" dirty="0" err="1" smtClean="0"/>
              <a:t>Синявин</a:t>
            </a:r>
            <a:r>
              <a:rPr lang="ru-RU" sz="2800" dirty="0" smtClean="0"/>
              <a:t> Ярослав </a:t>
            </a:r>
          </a:p>
          <a:p>
            <a:r>
              <a:rPr lang="ru-RU" sz="2800" dirty="0" smtClean="0"/>
              <a:t>Опыт </a:t>
            </a:r>
            <a:r>
              <a:rPr lang="en-US" sz="2800" dirty="0" smtClean="0"/>
              <a:t>backend-</a:t>
            </a:r>
            <a:r>
              <a:rPr lang="ru-RU" sz="2800" dirty="0" smtClean="0"/>
              <a:t>разработки – 1 год</a:t>
            </a:r>
          </a:p>
          <a:p>
            <a:r>
              <a:rPr lang="ru-RU" sz="2800" dirty="0" smtClean="0"/>
              <a:t>Стек</a:t>
            </a:r>
            <a:r>
              <a:rPr lang="en-US" sz="2800" dirty="0" smtClean="0"/>
              <a:t>: .NET + C#, EF Core, ASP.NET, SQL, NoSQL, Kafka</a:t>
            </a:r>
            <a:endParaRPr lang="ru-RU" sz="2800" dirty="0" smtClean="0"/>
          </a:p>
          <a:p>
            <a:r>
              <a:rPr lang="ru-RU" sz="2800" dirty="0" smtClean="0"/>
              <a:t>Руководитель проекта</a:t>
            </a:r>
            <a:r>
              <a:rPr lang="en-US" sz="2800" dirty="0" smtClean="0"/>
              <a:t>, </a:t>
            </a:r>
            <a:r>
              <a:rPr lang="ru-RU" sz="2800" dirty="0" smtClean="0"/>
              <a:t>главный разработчик проекта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862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800" dirty="0" smtClean="0"/>
              <a:t>Почта</a:t>
            </a:r>
            <a:r>
              <a:rPr lang="en-US" sz="2800" dirty="0" smtClean="0"/>
              <a:t>: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yaroslaw683@gmail.com</a:t>
            </a:r>
          </a:p>
          <a:p>
            <a:r>
              <a:rPr lang="en-US" sz="2800" dirty="0" smtClean="0"/>
              <a:t>Telegram: @</a:t>
            </a:r>
            <a:r>
              <a:rPr lang="en-US" sz="2800" dirty="0" err="1" smtClean="0"/>
              <a:t>thienlao_o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626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22</TotalTime>
  <Words>173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Сланец</vt:lpstr>
      <vt:lpstr> Презентация продукта GuessCode</vt:lpstr>
      <vt:lpstr>Решаемая проблема</vt:lpstr>
      <vt:lpstr>Продукт проекта</vt:lpstr>
      <vt:lpstr>Целевая аудитория</vt:lpstr>
      <vt:lpstr>Команда проекта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Презентация продукта GuessCode</dc:title>
  <dc:creator>thienlao</dc:creator>
  <cp:lastModifiedBy>thienlao</cp:lastModifiedBy>
  <cp:revision>4</cp:revision>
  <dcterms:created xsi:type="dcterms:W3CDTF">2024-11-16T11:20:29Z</dcterms:created>
  <dcterms:modified xsi:type="dcterms:W3CDTF">2024-12-08T10:29:26Z</dcterms:modified>
</cp:coreProperties>
</file>