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1130" r:id="rId2"/>
    <p:sldId id="1245" r:id="rId3"/>
    <p:sldId id="1378" r:id="rId4"/>
    <p:sldId id="1387" r:id="rId5"/>
    <p:sldId id="1388" r:id="rId6"/>
    <p:sldId id="1394" r:id="rId7"/>
    <p:sldId id="1390" r:id="rId8"/>
    <p:sldId id="1395" r:id="rId9"/>
    <p:sldId id="1389" r:id="rId10"/>
    <p:sldId id="1391" r:id="rId11"/>
    <p:sldId id="1393" r:id="rId12"/>
    <p:sldId id="1400" r:id="rId13"/>
    <p:sldId id="1396" r:id="rId14"/>
    <p:sldId id="1397" r:id="rId15"/>
    <p:sldId id="1399" r:id="rId16"/>
    <p:sldId id="1350" r:id="rId17"/>
  </p:sldIdLst>
  <p:sldSz cx="9144000" cy="5143500" type="screen16x9"/>
  <p:notesSz cx="6807200" cy="9939338"/>
  <p:embeddedFontLst>
    <p:embeddedFont>
      <p:font typeface="나눔바른고딕" panose="020B0600000101010101" charset="-127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효관" initials="김" lastIdx="1" clrIdx="0">
    <p:extLst>
      <p:ext uri="{19B8F6BF-5375-455C-9EA6-DF929625EA0E}">
        <p15:presenceInfo xmlns:p15="http://schemas.microsoft.com/office/powerpoint/2012/main" userId="S::haiteam@office.kopo.ac.kr::5d412245-c878-4bfb-b3ad-7c3e81fe34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47F"/>
    <a:srgbClr val="109BDA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0274" autoAdjust="0"/>
  </p:normalViewPr>
  <p:slideViewPr>
    <p:cSldViewPr showGuides="1">
      <p:cViewPr>
        <p:scale>
          <a:sx n="125" d="100"/>
          <a:sy n="125" d="100"/>
        </p:scale>
        <p:origin x="120" y="173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53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0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091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95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1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66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67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8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51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1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20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en.wikipedia.org/wiki/Cron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483518"/>
            <a:ext cx="4984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윈도우</a:t>
            </a:r>
            <a:r>
              <a:rPr lang="en-US" altLang="ko-KR" sz="1400"/>
              <a:t>: </a:t>
            </a:r>
            <a:r>
              <a:rPr lang="ko-KR" altLang="en-US" sz="1400"/>
              <a:t>내컴퓨터</a:t>
            </a:r>
            <a:r>
              <a:rPr lang="en-US" altLang="ko-KR" sz="1400"/>
              <a:t>(</a:t>
            </a:r>
            <a:r>
              <a:rPr lang="ko-KR" altLang="en-US" sz="1400"/>
              <a:t>내</a:t>
            </a:r>
            <a:r>
              <a:rPr lang="en-US" altLang="ko-KR" sz="1400"/>
              <a:t>PC) → </a:t>
            </a:r>
            <a:r>
              <a:rPr lang="ko-KR" altLang="en-US" sz="1400"/>
              <a:t>속성 </a:t>
            </a:r>
            <a:r>
              <a:rPr lang="en-US" altLang="ko-KR" sz="1400"/>
              <a:t>→ </a:t>
            </a:r>
            <a:r>
              <a:rPr lang="ko-KR" altLang="en-US" sz="1400"/>
              <a:t>관리 </a:t>
            </a:r>
            <a:r>
              <a:rPr lang="en-US" altLang="ko-KR" sz="1400"/>
              <a:t>→ </a:t>
            </a:r>
            <a:r>
              <a:rPr lang="ko-KR" altLang="en-US" sz="1400"/>
              <a:t>작업스케쥴러</a:t>
            </a:r>
            <a:r>
              <a:rPr lang="en-US" altLang="ko-KR" sz="1400"/>
              <a:t>→</a:t>
            </a:r>
            <a:r>
              <a:rPr lang="ko-KR" altLang="en-US" sz="1400"/>
              <a:t>기본작업만들기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1501AB-38F0-4F7F-80F8-659997867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88" t="21294" r="45394" b="34936"/>
          <a:stretch/>
        </p:blipFill>
        <p:spPr>
          <a:xfrm>
            <a:off x="494478" y="2381387"/>
            <a:ext cx="2016224" cy="246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8C4008-CD4F-4977-BD83-194EC3100E70}"/>
              </a:ext>
            </a:extLst>
          </p:cNvPr>
          <p:cNvSpPr/>
          <p:nvPr/>
        </p:nvSpPr>
        <p:spPr bwMode="auto">
          <a:xfrm>
            <a:off x="2483768" y="2715766"/>
            <a:ext cx="241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D9C01-6749-4C32-B44E-F37A5AFD7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00" y="3652817"/>
            <a:ext cx="2104461" cy="11977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0FF2C95-752B-4D9F-888E-3B9BBF640F33}"/>
              </a:ext>
            </a:extLst>
          </p:cNvPr>
          <p:cNvSpPr/>
          <p:nvPr/>
        </p:nvSpPr>
        <p:spPr bwMode="auto">
          <a:xfrm rot="5400000">
            <a:off x="3519726" y="3281884"/>
            <a:ext cx="241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4DCF6C6-75D7-426D-8F9B-3F7A92377374}"/>
              </a:ext>
            </a:extLst>
          </p:cNvPr>
          <p:cNvSpPr/>
          <p:nvPr/>
        </p:nvSpPr>
        <p:spPr bwMode="auto">
          <a:xfrm>
            <a:off x="4562588" y="3937732"/>
            <a:ext cx="24103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7BDDB4-E370-4415-BC83-2F302FBE2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800" y="2289339"/>
            <a:ext cx="5276850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83CD8A-5CEA-4B68-BB9B-598B686525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66" b="48563"/>
          <a:stretch/>
        </p:blipFill>
        <p:spPr>
          <a:xfrm>
            <a:off x="5070066" y="2887873"/>
            <a:ext cx="3417073" cy="19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리눅스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리눅스</a:t>
            </a:r>
            <a:r>
              <a:rPr lang="en-US" altLang="ko-KR" sz="1400"/>
              <a:t>: </a:t>
            </a:r>
            <a:r>
              <a:rPr lang="ko-KR" altLang="en-US" sz="1400"/>
              <a:t>크론탭 활용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49536-E97E-42CB-A7E4-A91DBC9A7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20" y="3343917"/>
            <a:ext cx="4293295" cy="1454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A0D5D-092F-4A9B-BE36-5EE76C07553D}"/>
              </a:ext>
            </a:extLst>
          </p:cNvPr>
          <p:cNvSpPr txBox="1"/>
          <p:nvPr/>
        </p:nvSpPr>
        <p:spPr>
          <a:xfrm>
            <a:off x="469628" y="3128069"/>
            <a:ext cx="388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47 23 * * * /home/pydata/pyexec/scraping.sh</a:t>
            </a:r>
            <a:endParaRPr lang="ko-KR" altLang="en-US" sz="1400" b="0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7EA861E5-0EB4-489A-9FB7-814128F96FDE}"/>
              </a:ext>
            </a:extLst>
          </p:cNvPr>
          <p:cNvSpPr/>
          <p:nvPr/>
        </p:nvSpPr>
        <p:spPr bwMode="auto">
          <a:xfrm>
            <a:off x="483369" y="3737122"/>
            <a:ext cx="3767990" cy="576064"/>
          </a:xfrm>
          <a:prstGeom prst="wedgeRectCallout">
            <a:avLst>
              <a:gd name="adj1" fmla="val 589"/>
              <a:gd name="adj2" fmla="val -11835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매일 오후</a:t>
            </a:r>
            <a:r>
              <a:rPr lang="en-US" altLang="ko-KR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11</a:t>
            </a:r>
            <a:r>
              <a:rPr lang="ko-KR" altLang="en-US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시 </a:t>
            </a:r>
            <a:r>
              <a:rPr lang="en-US" altLang="ko-KR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47</a:t>
            </a:r>
            <a:r>
              <a:rPr lang="ko-KR" altLang="en-US" sz="2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분코드 실행</a:t>
            </a:r>
            <a:endParaRPr kumimoji="1" lang="ko-KR" altLang="en-US" sz="2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0FEE5-7F5D-4EF2-B099-2F52B92D74F4}"/>
              </a:ext>
            </a:extLst>
          </p:cNvPr>
          <p:cNvSpPr txBox="1"/>
          <p:nvPr/>
        </p:nvSpPr>
        <p:spPr>
          <a:xfrm>
            <a:off x="456468" y="201131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크론탭 편집기 실행 명령어</a:t>
            </a:r>
            <a:endParaRPr lang="en-US" altLang="ko-KR" sz="1600" b="0"/>
          </a:p>
          <a:p>
            <a:r>
              <a:rPr lang="en-US" altLang="ko-KR" sz="1600" b="0"/>
              <a:t>crontab –e </a:t>
            </a:r>
            <a:endParaRPr lang="ko-KR" altLang="en-US" sz="1600" b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D606F0-5E19-43F3-BEA8-ADDFF071BA20}"/>
              </a:ext>
            </a:extLst>
          </p:cNvPr>
          <p:cNvSpPr/>
          <p:nvPr/>
        </p:nvSpPr>
        <p:spPr>
          <a:xfrm>
            <a:off x="381325" y="4594670"/>
            <a:ext cx="3870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* wiki </a:t>
            </a:r>
            <a:r>
              <a:rPr lang="ko-KR" altLang="en-US">
                <a:hlinkClick r:id="rId5"/>
              </a:rPr>
              <a:t>가이드 </a:t>
            </a:r>
            <a:r>
              <a:rPr lang="en-US" altLang="ko-KR">
                <a:hlinkClick r:id="rId5"/>
              </a:rPr>
              <a:t>→ https://en.wikipedia.org/wiki/Cron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2585358-B3A9-4D65-AF22-F5C8B8CDA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154" y="1682701"/>
            <a:ext cx="4718430" cy="13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9">
            <a:extLst>
              <a:ext uri="{FF2B5EF4-FFF2-40B4-BE49-F238E27FC236}">
                <a16:creationId xmlns:a16="http://schemas.microsoft.com/office/drawing/2014/main" id="{FC356090-D6D2-4934-AA91-0B5D74479FCF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" name="Picture 26" descr="그림2">
              <a:extLst>
                <a:ext uri="{FF2B5EF4-FFF2-40B4-BE49-F238E27FC236}">
                  <a16:creationId xmlns:a16="http://schemas.microsoft.com/office/drawing/2014/main" id="{1027688D-1F27-4586-8D4D-3F9D4179F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872C488-6AC5-4832-9592-8E2145136FCB}"/>
                </a:ext>
              </a:extLst>
            </p:cNvPr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리눅스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BDB11-CF74-40C4-82ED-F67A1B4BD5ED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리눅스</a:t>
            </a:r>
            <a:r>
              <a:rPr lang="en-US" altLang="ko-KR" sz="1400"/>
              <a:t>: </a:t>
            </a:r>
            <a:r>
              <a:rPr lang="ko-KR" altLang="en-US" sz="1400"/>
              <a:t>크론탭 활용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E8415-C4C2-4706-90A2-33A9888CBD2F}"/>
              </a:ext>
            </a:extLst>
          </p:cNvPr>
          <p:cNvSpPr txBox="1"/>
          <p:nvPr/>
        </p:nvSpPr>
        <p:spPr>
          <a:xfrm>
            <a:off x="456468" y="201131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크론탭 편집기 실행 명령어</a:t>
            </a:r>
            <a:endParaRPr lang="en-US" altLang="ko-KR" sz="1600" b="0"/>
          </a:p>
          <a:p>
            <a:r>
              <a:rPr lang="en-US" altLang="ko-KR" sz="1600" b="0"/>
              <a:t>crontab –e </a:t>
            </a:r>
            <a:endParaRPr lang="ko-KR" altLang="en-US" sz="16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B558F-2224-4250-8F05-F3D9530E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54" y="1682701"/>
            <a:ext cx="4718430" cy="1328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091C6-1712-499B-8F83-0C531C02B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3443"/>
            <a:ext cx="9144000" cy="13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423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753424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실행결과 확인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 스케쥴러 라이브러리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이름으로 확인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CDABC6-FCE5-4C59-AB42-DEB53B1E0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872207"/>
            <a:ext cx="4547580" cy="2931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9DEDD-A422-4311-9413-BF3C5DA96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726" y="1910098"/>
            <a:ext cx="2409500" cy="28218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75FDB1-1541-4D4C-93A0-8161B1FD0F84}"/>
              </a:ext>
            </a:extLst>
          </p:cNvPr>
          <p:cNvSpPr/>
          <p:nvPr/>
        </p:nvSpPr>
        <p:spPr>
          <a:xfrm>
            <a:off x="483369" y="1597045"/>
            <a:ext cx="452067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작업 확인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04A26D-E3D4-43D9-BA9E-6FA6FBB9EFBC}"/>
              </a:ext>
            </a:extLst>
          </p:cNvPr>
          <p:cNvSpPr/>
          <p:nvPr/>
        </p:nvSpPr>
        <p:spPr>
          <a:xfrm>
            <a:off x="5955726" y="1603994"/>
            <a:ext cx="240950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실행내역 확인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378B98-ADF2-4AA6-A401-5E631EC2D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597" y="3003186"/>
            <a:ext cx="2737891" cy="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11DBAB-7E6B-445B-B351-8E4DCD75D378}"/>
              </a:ext>
            </a:extLst>
          </p:cNvPr>
          <p:cNvSpPr txBox="1"/>
          <p:nvPr/>
        </p:nvSpPr>
        <p:spPr>
          <a:xfrm>
            <a:off x="494478" y="1286639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753424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실행결과 확인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 스케쥴러 라이브러리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이름으로 확인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56B94-03E7-45EA-A27B-B96A0C5F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98" y="1635646"/>
            <a:ext cx="3168352" cy="3185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88DEA-4CD7-40CF-9838-D6F374A0CB4C}"/>
              </a:ext>
            </a:extLst>
          </p:cNvPr>
          <p:cNvSpPr txBox="1"/>
          <p:nvPr/>
        </p:nvSpPr>
        <p:spPr>
          <a:xfrm>
            <a:off x="494478" y="1286639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753424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실행결과 확인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 스케쥴러 라이브러리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이름으로 확인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1DBAB-7E6B-445B-B351-8E4DCD75D378}"/>
              </a:ext>
            </a:extLst>
          </p:cNvPr>
          <p:cNvSpPr txBox="1"/>
          <p:nvPr/>
        </p:nvSpPr>
        <p:spPr>
          <a:xfrm>
            <a:off x="494478" y="1286639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DF4015-A25C-4BFC-8624-E7AD6A821470}"/>
              </a:ext>
            </a:extLst>
          </p:cNvPr>
          <p:cNvSpPr/>
          <p:nvPr/>
        </p:nvSpPr>
        <p:spPr>
          <a:xfrm>
            <a:off x="494478" y="1707654"/>
            <a:ext cx="57592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ko-KR" sz="1400" b="0" dirty="0"/>
              <a:t>tail -f /var/log/cron</a:t>
            </a:r>
          </a:p>
          <a:p>
            <a:endParaRPr lang="da-DK" altLang="ko-KR" sz="1400" b="0" dirty="0"/>
          </a:p>
          <a:p>
            <a:r>
              <a:rPr lang="ko-KR" altLang="en-US" sz="1400" b="0" dirty="0"/>
              <a:t>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주의할 점은 </a:t>
            </a:r>
            <a:r>
              <a:rPr lang="en-US" altLang="ko-KR" sz="1400" b="0" dirty="0"/>
              <a:t>crontab</a:t>
            </a:r>
            <a:r>
              <a:rPr lang="ko-KR" altLang="en-US" sz="1400" b="0" dirty="0"/>
              <a:t>은 사용자 환경변수를 사용하지 않는다</a:t>
            </a:r>
            <a:r>
              <a:rPr lang="en-US" altLang="ko-KR" sz="1400" b="0" dirty="0"/>
              <a:t>.</a:t>
            </a:r>
          </a:p>
          <a:p>
            <a:r>
              <a:rPr lang="en-US" altLang="ko-KR" sz="1400" b="0" dirty="0" err="1"/>
              <a:t>etc</a:t>
            </a:r>
            <a:r>
              <a:rPr lang="en-US" altLang="ko-KR" sz="1400" b="0" dirty="0"/>
              <a:t>/profile  </a:t>
            </a:r>
            <a:r>
              <a:rPr lang="ko-KR" altLang="en-US" sz="1400" b="0" dirty="0"/>
              <a:t>에 시스템 환경변수 등록 후 </a:t>
            </a:r>
            <a:r>
              <a:rPr lang="en-US" altLang="ko-KR" sz="1400" b="0" dirty="0"/>
              <a:t>source /</a:t>
            </a:r>
            <a:r>
              <a:rPr lang="en-US" altLang="ko-KR" sz="1400" b="0" dirty="0" err="1"/>
              <a:t>etc</a:t>
            </a:r>
            <a:r>
              <a:rPr lang="en-US" altLang="ko-KR" sz="1400" b="0" dirty="0"/>
              <a:t>/profile </a:t>
            </a:r>
            <a:r>
              <a:rPr lang="ko-KR" altLang="en-US" sz="1400" b="0" dirty="0"/>
              <a:t>반영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9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kumimoji="1" lang="en-US" altLang="ko-KR" sz="24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6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793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307767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490580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실행파일 생성 및 테스트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67246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52">
            <a:extLst>
              <a:ext uri="{FF2B5EF4-FFF2-40B4-BE49-F238E27FC236}">
                <a16:creationId xmlns:a16="http://schemas.microsoft.com/office/drawing/2014/main" id="{896D2BFE-CCB9-4BA4-A86B-BC6B5A1286BD}"/>
              </a:ext>
            </a:extLst>
          </p:cNvPr>
          <p:cNvGrpSpPr/>
          <p:nvPr/>
        </p:nvGrpSpPr>
        <p:grpSpPr>
          <a:xfrm>
            <a:off x="676035" y="2991722"/>
            <a:ext cx="4072805" cy="409829"/>
            <a:chOff x="1049186" y="1449928"/>
            <a:chExt cx="11971129" cy="69065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766300-2D3B-4358-8708-3AAFE0EF682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65">
              <a:extLst>
                <a:ext uri="{FF2B5EF4-FFF2-40B4-BE49-F238E27FC236}">
                  <a16:creationId xmlns:a16="http://schemas.microsoft.com/office/drawing/2014/main" id="{24331535-535D-4890-B7B9-54A043CB670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37" name="그룹 76">
                <a:extLst>
                  <a:ext uri="{FF2B5EF4-FFF2-40B4-BE49-F238E27FC236}">
                    <a16:creationId xmlns:a16="http://schemas.microsoft.com/office/drawing/2014/main" id="{23153A6D-EF74-4DC9-8795-C7EE76032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8896E054-5D53-4232-B7D9-9A1907438315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CD747613-6EC2-41D3-A6B5-BCB35957E53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16">
                  <a:extLst>
                    <a:ext uri="{FF2B5EF4-FFF2-40B4-BE49-F238E27FC236}">
                      <a16:creationId xmlns:a16="http://schemas.microsoft.com/office/drawing/2014/main" id="{3933F779-082F-40A3-A4C2-5E14BCC2620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C53F99-9230-479A-96A8-6A2FDA6546FD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AD7E63-2851-4F4D-A7C4-A5726521872E}"/>
                </a:ext>
              </a:extLst>
            </p:cNvPr>
            <p:cNvSpPr/>
            <p:nvPr/>
          </p:nvSpPr>
          <p:spPr>
            <a:xfrm>
              <a:off x="2463249" y="1555083"/>
              <a:ext cx="571621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스케쥴러 등록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52">
            <a:extLst>
              <a:ext uri="{FF2B5EF4-FFF2-40B4-BE49-F238E27FC236}">
                <a16:creationId xmlns:a16="http://schemas.microsoft.com/office/drawing/2014/main" id="{BB68C75F-E459-4C06-B6F0-AA4499B082CA}"/>
              </a:ext>
            </a:extLst>
          </p:cNvPr>
          <p:cNvGrpSpPr/>
          <p:nvPr/>
        </p:nvGrpSpPr>
        <p:grpSpPr>
          <a:xfrm>
            <a:off x="692488" y="3547409"/>
            <a:ext cx="4072805" cy="409829"/>
            <a:chOff x="1049186" y="1449928"/>
            <a:chExt cx="11971129" cy="6906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30A35C-EDCA-433A-9383-A485279A2F54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65">
              <a:extLst>
                <a:ext uri="{FF2B5EF4-FFF2-40B4-BE49-F238E27FC236}">
                  <a16:creationId xmlns:a16="http://schemas.microsoft.com/office/drawing/2014/main" id="{56D09ACE-CD91-4DFD-BC0A-87D2AAFCE253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49" name="그룹 76">
                <a:extLst>
                  <a:ext uri="{FF2B5EF4-FFF2-40B4-BE49-F238E27FC236}">
                    <a16:creationId xmlns:a16="http://schemas.microsoft.com/office/drawing/2014/main" id="{026686CF-F63A-423F-BD34-DA0896DEE9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51" name="모서리가 둥근 직사각형 69">
                  <a:extLst>
                    <a:ext uri="{FF2B5EF4-FFF2-40B4-BE49-F238E27FC236}">
                      <a16:creationId xmlns:a16="http://schemas.microsoft.com/office/drawing/2014/main" id="{7C4E10AE-093F-4BF8-9B4C-B2141BCCB064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모서리가 둥근 직사각형 70">
                  <a:extLst>
                    <a:ext uri="{FF2B5EF4-FFF2-40B4-BE49-F238E27FC236}">
                      <a16:creationId xmlns:a16="http://schemas.microsoft.com/office/drawing/2014/main" id="{B59F1D78-FB80-47C8-A4E0-45726677802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자유형 16">
                  <a:extLst>
                    <a:ext uri="{FF2B5EF4-FFF2-40B4-BE49-F238E27FC236}">
                      <a16:creationId xmlns:a16="http://schemas.microsoft.com/office/drawing/2014/main" id="{2701396D-4DC9-4315-8D71-23B43D3B5BE8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AC7B25-4CB7-4790-8DB2-93999B6CC90E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0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C93057D-B7A9-47AD-AE0E-25A0A51FC216}"/>
                </a:ext>
              </a:extLst>
            </p:cNvPr>
            <p:cNvSpPr/>
            <p:nvPr/>
          </p:nvSpPr>
          <p:spPr>
            <a:xfrm>
              <a:off x="2463249" y="1555083"/>
              <a:ext cx="571621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스케쥴러 등록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17152F-4B6D-418E-86CC-1C286DD1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1" y="1840498"/>
            <a:ext cx="3999867" cy="3069000"/>
          </a:xfrm>
          <a:prstGeom prst="rect">
            <a:avLst/>
          </a:prstGeom>
        </p:spPr>
      </p:pic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448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 생성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(.py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생성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코드작성 및 </a:t>
            </a:r>
            <a:r>
              <a:rPr lang="en-US" altLang="ko-KR" sz="1400"/>
              <a:t>py </a:t>
            </a:r>
            <a:r>
              <a:rPr lang="ko-KR" altLang="en-US" sz="1400"/>
              <a:t>파일로 변환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7A9762-ECC4-4630-8586-ADCEEC3758A0}"/>
              </a:ext>
            </a:extLst>
          </p:cNvPr>
          <p:cNvSpPr/>
          <p:nvPr/>
        </p:nvSpPr>
        <p:spPr bwMode="auto">
          <a:xfrm>
            <a:off x="2345935" y="4190442"/>
            <a:ext cx="1657105" cy="13094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08627B-5906-4663-8443-477FD245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45" t="52578" r="15793" b="14316"/>
          <a:stretch/>
        </p:blipFill>
        <p:spPr>
          <a:xfrm>
            <a:off x="4757627" y="2333626"/>
            <a:ext cx="3096344" cy="20827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9B4CA-0496-4653-8FD3-FC11EB855B29}"/>
              </a:ext>
            </a:extLst>
          </p:cNvPr>
          <p:cNvSpPr/>
          <p:nvPr/>
        </p:nvSpPr>
        <p:spPr bwMode="auto">
          <a:xfrm>
            <a:off x="4579083" y="3867894"/>
            <a:ext cx="3449301" cy="216024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65A0638E-13BE-4873-A690-6E96DC463E01}"/>
              </a:ext>
            </a:extLst>
          </p:cNvPr>
          <p:cNvSpPr/>
          <p:nvPr/>
        </p:nvSpPr>
        <p:spPr bwMode="auto">
          <a:xfrm>
            <a:off x="3097478" y="2189302"/>
            <a:ext cx="1906570" cy="516034"/>
          </a:xfrm>
          <a:prstGeom prst="wedgeRectCallout">
            <a:avLst>
              <a:gd name="adj1" fmla="val 31189"/>
              <a:gd name="adj2" fmla="val 277995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.</a:t>
            </a:r>
            <a:r>
              <a:rPr lang="en-US" altLang="ko-KR" sz="1600">
                <a:solidFill>
                  <a:schemeClr val="bg1"/>
                </a:solidFill>
                <a:cs typeface="HY견고딕" pitchFamily="18" charset="-127"/>
              </a:rPr>
              <a:t>py</a:t>
            </a:r>
            <a:r>
              <a:rPr lang="ko-KR" altLang="en-US" sz="1600">
                <a:solidFill>
                  <a:schemeClr val="bg1"/>
                </a:solidFill>
                <a:cs typeface="HY견고딕" pitchFamily="18" charset="-127"/>
              </a:rPr>
              <a:t> 파일 생성</a:t>
            </a:r>
            <a:endParaRPr kumimoji="1" lang="ko-KR" altLang="en-US" sz="16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파일 이관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83369" y="177966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DF6D-035A-4D22-A454-1CEF97665897}"/>
              </a:ext>
            </a:extLst>
          </p:cNvPr>
          <p:cNvSpPr txBox="1"/>
          <p:nvPr/>
        </p:nvSpPr>
        <p:spPr>
          <a:xfrm>
            <a:off x="5134156" y="1779661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0B6D5-D36A-41CA-BE0F-02A4DA0E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6" y="2283718"/>
            <a:ext cx="3376796" cy="1944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04ABD-7750-4905-AFBD-D082D3961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526" y="2931790"/>
            <a:ext cx="348418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파이썬 실행 </a:t>
            </a:r>
            <a:r>
              <a:rPr lang="en-US" altLang="ko-KR" sz="1400"/>
              <a:t>→ python [</a:t>
            </a:r>
            <a:r>
              <a:rPr lang="ko-KR" altLang="en-US" sz="1400"/>
              <a:t>파일명</a:t>
            </a:r>
            <a:r>
              <a:rPr lang="en-US" altLang="ko-KR" sz="1400"/>
              <a:t>]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2A7D2-F447-4283-87BB-62E012FCD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06" y="2277490"/>
            <a:ext cx="3361716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AEA3AE-A122-4708-B828-BC61CE7A5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748503"/>
            <a:ext cx="4534090" cy="11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파이썬 실행 </a:t>
            </a:r>
            <a:r>
              <a:rPr lang="en-US" altLang="ko-KR" sz="1400"/>
              <a:t>→ python [</a:t>
            </a:r>
            <a:r>
              <a:rPr lang="ko-KR" altLang="en-US" sz="1400"/>
              <a:t>파일명</a:t>
            </a:r>
            <a:r>
              <a:rPr lang="en-US" altLang="ko-KR" sz="1400"/>
              <a:t>]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5298A-9AA2-49F5-A389-1BC97579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6" y="2427734"/>
            <a:ext cx="6012160" cy="14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실행파일 생성 및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501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윈도우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메모장 열기</a:t>
            </a:r>
            <a:r>
              <a:rPr lang="en-US" altLang="ko-KR" sz="1400">
                <a:solidFill>
                  <a:schemeClr val="tx1"/>
                </a:solidFill>
              </a:rPr>
              <a:t> → </a:t>
            </a:r>
            <a:r>
              <a:rPr lang="ko-KR" altLang="en-US" sz="1400">
                <a:solidFill>
                  <a:schemeClr val="tx1"/>
                </a:solidFill>
              </a:rPr>
              <a:t>폴더이동 및 실행코드 작성 </a:t>
            </a:r>
            <a:r>
              <a:rPr lang="en-US" altLang="ko-KR" sz="1400">
                <a:solidFill>
                  <a:schemeClr val="tx1"/>
                </a:solidFill>
              </a:rPr>
              <a:t>→ scraping.bat </a:t>
            </a:r>
            <a:r>
              <a:rPr lang="ko-KR" altLang="en-US" sz="1400">
                <a:solidFill>
                  <a:schemeClr val="tx1"/>
                </a:solidFill>
              </a:rPr>
              <a:t>저장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: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쉘스크립트 생성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폴더이동 및 실행코드 작성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scraping.sh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이후 권한 설정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 775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6843B-E18D-47BE-8AF5-454FCBF329DC}"/>
              </a:ext>
            </a:extLst>
          </p:cNvPr>
          <p:cNvSpPr txBox="1"/>
          <p:nvPr/>
        </p:nvSpPr>
        <p:spPr>
          <a:xfrm>
            <a:off x="494478" y="1930842"/>
            <a:ext cx="3440559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윈도우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DF6D-035A-4D22-A454-1CEF97665897}"/>
              </a:ext>
            </a:extLst>
          </p:cNvPr>
          <p:cNvSpPr txBox="1"/>
          <p:nvPr/>
        </p:nvSpPr>
        <p:spPr>
          <a:xfrm>
            <a:off x="4572001" y="1936538"/>
            <a:ext cx="408534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리눅스 버전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88C43-CDB0-4E8E-9FFF-56D1CFD2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9" y="3718358"/>
            <a:ext cx="5133883" cy="951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D3111-3672-4097-9041-D22617B8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59" y="2273103"/>
            <a:ext cx="3490278" cy="1414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F7DDA8-CAE2-4815-8650-77AA9C15F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28" y="2294751"/>
            <a:ext cx="3976687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F04318-BF2C-4A0F-AEE1-5E585719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55226"/>
            <a:ext cx="6840760" cy="3574199"/>
          </a:xfrm>
          <a:prstGeom prst="rect">
            <a:avLst/>
          </a:prstGeom>
        </p:spPr>
      </p:pic>
      <p:grpSp>
        <p:nvGrpSpPr>
          <p:cNvPr id="3" name="그룹 9">
            <a:extLst>
              <a:ext uri="{FF2B5EF4-FFF2-40B4-BE49-F238E27FC236}">
                <a16:creationId xmlns:a16="http://schemas.microsoft.com/office/drawing/2014/main" id="{38171153-C0D8-4BA4-8DD9-DA55A9C9F47F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" name="Picture 26" descr="그림2">
              <a:extLst>
                <a:ext uri="{FF2B5EF4-FFF2-40B4-BE49-F238E27FC236}">
                  <a16:creationId xmlns:a16="http://schemas.microsoft.com/office/drawing/2014/main" id="{08F0752E-ABDA-4DAE-B7B7-19F3832D7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05C56A-8AD4-4B20-9AD6-ACB33387A543}"/>
                </a:ext>
              </a:extLst>
            </p:cNvPr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실행파일 생성 및 테스트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2798236C-B816-44E5-94F7-9F8048BF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7419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24426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자동화 실행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 편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프로그램 자동화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윈도우</a:t>
            </a:r>
            <a:r>
              <a:rPr lang="en-US" altLang="ko-KR" sz="1400"/>
              <a:t>: </a:t>
            </a:r>
            <a:r>
              <a:rPr lang="ko-KR" altLang="en-US" sz="1400"/>
              <a:t>제어판 </a:t>
            </a:r>
            <a:r>
              <a:rPr lang="en-US" altLang="ko-KR" sz="1400"/>
              <a:t>-&gt; </a:t>
            </a:r>
            <a:r>
              <a:rPr lang="ko-KR" altLang="en-US" sz="1400"/>
              <a:t>시스템 및 보안 </a:t>
            </a:r>
            <a:r>
              <a:rPr lang="en-US" altLang="ko-KR" sz="1400"/>
              <a:t>-&gt; </a:t>
            </a:r>
            <a:r>
              <a:rPr lang="ko-KR" altLang="en-US" sz="1400"/>
              <a:t>관리도구 </a:t>
            </a:r>
            <a:r>
              <a:rPr lang="en-US" altLang="ko-KR" sz="1400"/>
              <a:t>-&gt; </a:t>
            </a:r>
            <a:r>
              <a:rPr lang="ko-KR" altLang="en-US" sz="1400"/>
              <a:t>작업스케쥴러</a:t>
            </a:r>
            <a:r>
              <a:rPr lang="en-US" altLang="ko-KR" sz="1400"/>
              <a:t>→</a:t>
            </a:r>
            <a:r>
              <a:rPr lang="ko-KR" altLang="en-US" sz="1400"/>
              <a:t>기본작업만들기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2BD7E29-7A61-49BB-A40F-920D21AF2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8" y="1752855"/>
            <a:ext cx="3429450" cy="31931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34AEF3-6D1D-41D9-98AB-94A894FD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385" y="1752855"/>
            <a:ext cx="4454330" cy="3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76331</TotalTime>
  <Words>379</Words>
  <Application>Microsoft Office PowerPoint</Application>
  <PresentationFormat>화면 슬라이드 쇼(16:9)</PresentationFormat>
  <Paragraphs>74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나눔바른고딕</vt:lpstr>
      <vt:lpstr>맑은 고딕</vt:lpstr>
      <vt:lpstr>HY헤드라인M</vt:lpstr>
      <vt:lpstr>돋움</vt:lpstr>
      <vt:lpstr>굴림</vt:lpstr>
      <vt:lpstr>Wingdings</vt:lpstr>
      <vt:lpstr>Arial</vt:lpstr>
      <vt:lpstr>HY견고딕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9776</cp:revision>
  <dcterms:created xsi:type="dcterms:W3CDTF">2008-04-23T04:36:31Z</dcterms:created>
  <dcterms:modified xsi:type="dcterms:W3CDTF">2021-04-06T04:08:51Z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