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1" d="100"/>
          <a:sy n="61" d="100"/>
        </p:scale>
        <p:origin x="1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BE2F-781F-4EE5-91A6-5544B9E3963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D39E-E46F-4AE9-85BB-077C8843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7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BE2F-781F-4EE5-91A6-5544B9E3963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D39E-E46F-4AE9-85BB-077C8843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BE2F-781F-4EE5-91A6-5544B9E3963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D39E-E46F-4AE9-85BB-077C8843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3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BE2F-781F-4EE5-91A6-5544B9E3963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D39E-E46F-4AE9-85BB-077C8843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BE2F-781F-4EE5-91A6-5544B9E3963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D39E-E46F-4AE9-85BB-077C8843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BE2F-781F-4EE5-91A6-5544B9E3963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D39E-E46F-4AE9-85BB-077C8843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5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BE2F-781F-4EE5-91A6-5544B9E3963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D39E-E46F-4AE9-85BB-077C8843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6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BE2F-781F-4EE5-91A6-5544B9E3963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D39E-E46F-4AE9-85BB-077C8843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9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BE2F-781F-4EE5-91A6-5544B9E3963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D39E-E46F-4AE9-85BB-077C8843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3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BE2F-781F-4EE5-91A6-5544B9E3963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D39E-E46F-4AE9-85BB-077C8843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2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DBE2F-781F-4EE5-91A6-5544B9E3963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FD39E-E46F-4AE9-85BB-077C8843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0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DBE2F-781F-4EE5-91A6-5544B9E3963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FD39E-E46F-4AE9-85BB-077C8843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6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8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93" y="934533"/>
            <a:ext cx="6544571" cy="6544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to census tracts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75" y="1690688"/>
            <a:ext cx="5086841" cy="508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4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to a grid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98" y="1094691"/>
            <a:ext cx="6444796" cy="6444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45" y="1864165"/>
            <a:ext cx="4893479" cy="489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811" y="817784"/>
            <a:ext cx="5661803" cy="56618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Aggregated to a </a:t>
            </a:r>
            <a:r>
              <a:rPr lang="en-US" dirty="0" err="1" smtClean="0"/>
              <a:t>clockboard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" y="1832780"/>
            <a:ext cx="4414711" cy="441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6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04" y="385590"/>
            <a:ext cx="9469177" cy="60855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57601" y="6471115"/>
            <a:ext cx="8975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Yau</a:t>
            </a:r>
            <a:r>
              <a:rPr lang="en-US" dirty="0"/>
              <a:t>, Nathan. </a:t>
            </a:r>
            <a:r>
              <a:rPr lang="en-US" i="1" dirty="0"/>
              <a:t>Data points: Visualization that means something</a:t>
            </a:r>
            <a:r>
              <a:rPr lang="en-US" dirty="0"/>
              <a:t>. John Wiley &amp; Sons, 2013.</a:t>
            </a:r>
          </a:p>
        </p:txBody>
      </p:sp>
    </p:spTree>
    <p:extLst>
      <p:ext uri="{BB962C8B-B14F-4D97-AF65-F5344CB8AC3E}">
        <p14:creationId xmlns:p14="http://schemas.microsoft.com/office/powerpoint/2010/main" val="216412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Aggregated to census tracts</vt:lpstr>
      <vt:lpstr>Aggregated to a grid</vt:lpstr>
      <vt:lpstr>Aggregated to a clockboard</vt:lpstr>
      <vt:lpstr>PowerPoint Presentation</vt:lpstr>
    </vt:vector>
  </TitlesOfParts>
  <Company>GSD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Voulgaris, Carole Turley</dc:creator>
  <cp:lastModifiedBy>Voulgaris, Carole Turley</cp:lastModifiedBy>
  <cp:revision>3</cp:revision>
  <dcterms:created xsi:type="dcterms:W3CDTF">2023-09-14T12:42:05Z</dcterms:created>
  <dcterms:modified xsi:type="dcterms:W3CDTF">2023-09-14T12:46:04Z</dcterms:modified>
</cp:coreProperties>
</file>