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6" r:id="rId4"/>
    <p:sldId id="281" r:id="rId5"/>
    <p:sldId id="277" r:id="rId6"/>
    <p:sldId id="260" r:id="rId7"/>
    <p:sldId id="259" r:id="rId8"/>
    <p:sldId id="266" r:id="rId9"/>
    <p:sldId id="272" r:id="rId10"/>
    <p:sldId id="263" r:id="rId11"/>
    <p:sldId id="280" r:id="rId12"/>
    <p:sldId id="278" r:id="rId13"/>
    <p:sldId id="264" r:id="rId14"/>
    <p:sldId id="265" r:id="rId15"/>
    <p:sldId id="268" r:id="rId16"/>
    <p:sldId id="262" r:id="rId17"/>
    <p:sldId id="269" r:id="rId18"/>
    <p:sldId id="279" r:id="rId19"/>
    <p:sldId id="276" r:id="rId20"/>
    <p:sldId id="270" r:id="rId21"/>
    <p:sldId id="271" r:id="rId22"/>
    <p:sldId id="273" r:id="rId23"/>
    <p:sldId id="284" r:id="rId24"/>
    <p:sldId id="285" r:id="rId25"/>
    <p:sldId id="282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8999-8A91-4533-AE8F-16C2D33B9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ACB84-D93B-49BD-86AA-73D76F098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1D05A-2193-4D02-A7E0-EC00E59B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4B85-5323-453D-8E47-F57949A77F3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BA3D-00D5-46AB-8036-69923563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2321-08A2-44D9-B845-64E3B69E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4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7060-174E-41B3-956B-EE954B02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67680-89B7-4037-A6B2-2A5654B8D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570E1-F7D4-4FC4-ABF5-80508F73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4B85-5323-453D-8E47-F57949A77F3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C6112-60BA-4CC9-A9D7-B3B33A2A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93739-54D7-4239-B4BD-B9876ADE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5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C7594-6247-42EA-818A-EB246BF84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CCE21-BBAA-4553-A144-5F5A22875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7A2C5-120D-4554-BD15-83E1170E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4B85-5323-453D-8E47-F57949A77F3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99290-FF2A-4433-8870-5C964C39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CAC9D-E410-481E-AB84-3874AC47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31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F89C-1752-4C36-84C6-7EE8DC19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EE2E-688C-4922-BEF8-1B43D88AB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D832D-67F6-4F83-861F-6D2D90D5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4B85-5323-453D-8E47-F57949A77F3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C998-FBFD-47F2-8219-99A2F717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093BC-79B3-473A-B63B-7E5D7E43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65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B66E-D41F-4491-AA5D-30148F8D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8070-AFAD-43D3-99D6-5DF673106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DEAFF-1451-4D49-8564-D13187FA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4B85-5323-453D-8E47-F57949A77F3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DBE25-872A-4B6A-8FF9-BAA2A064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FE42-D61D-4A04-A410-CE35590E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59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2D70-DE88-47B7-8226-CDA405EC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B618-87A3-4804-BE22-45DDB5F11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D448C-A2C1-4E7E-A120-11C2931B3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9AFB3-BD06-4822-8571-E6F8203A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4B85-5323-453D-8E47-F57949A77F3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8B4D9-1B41-459C-A748-74268043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80A46-251E-4FB8-82D3-E53317AD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0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B814-3E2A-410F-8734-AB13A808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FEF48-096E-481D-B80A-6742468A3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1D8A2-D6BC-4EBE-BF23-D0812A4A0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314EF-E1B2-4FE9-9DD5-F9654554E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E217C-1E79-4504-B17A-4A426D3FF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B2592-E767-454E-B78F-E1A89A3A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4B85-5323-453D-8E47-F57949A77F3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D2818-0A3A-40D9-A6EC-EA0F136F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DBB13-C9C1-4CDE-A0C9-2EFE92FB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1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67F5-AFAD-4420-8A54-1C8A04F1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0E356-1096-48F5-85F3-7C772EA5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4B85-5323-453D-8E47-F57949A77F3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D64DB-B3FB-4446-862A-AB9AF0CE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E007F-1E69-4A61-8351-EE437B40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67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FF6F0-D46B-4FA4-8ADF-15D38C71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4B85-5323-453D-8E47-F57949A77F3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68E0F-9ACB-4E8A-B40D-B023E3F5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53A80-3ACC-4651-9CFA-A88D8106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54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23EA-6F83-4326-86CD-543ED639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E7084-5624-408D-8A06-13821C15A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B442F-2475-4C02-AB8D-DA72BC21A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59A2C-19DD-4563-8A41-F1F096E2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4B85-5323-453D-8E47-F57949A77F3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E06B-7EC8-44E9-8F7C-C1E9C839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B058B-0091-4BB5-A683-7968FEBF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85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DF7B-B35E-4B00-9C48-A11C0FC0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E0F95-9CE9-4357-99A1-930BCEEAD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E2B36-238E-43A9-84B2-16571E3BC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AC04C-A981-4E78-9145-78D82C0F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4B85-5323-453D-8E47-F57949A77F3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A4CD-123A-48D9-9067-909273C0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F7E37-379D-44F7-9110-0BC5FF18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58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BBBF9-0041-49FD-886D-9277AD27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2E1B0-482F-42E7-B915-A7D132B61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4C744-BE90-4FCB-8DC6-8A24E3FE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4B85-5323-453D-8E47-F57949A77F3B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13621-7960-40C7-AE48-9ECE79947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BB289-D698-4D10-84D6-37C293E18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D583-D7EC-40FA-B637-D51160B97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64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1D168F-5B21-43F6-8A6A-205CBA032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4/8/2020</a:t>
            </a: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4EDDAE6-3A73-4037-9504-691EAB850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6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Died vs Alive - IR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26" y="2518317"/>
            <a:ext cx="6179278" cy="302956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1788" y="2325147"/>
            <a:ext cx="4760069" cy="3415904"/>
          </a:xfrm>
        </p:spPr>
      </p:pic>
    </p:spTree>
    <p:extLst>
      <p:ext uri="{BB962C8B-B14F-4D97-AF65-F5344CB8AC3E}">
        <p14:creationId xmlns:p14="http://schemas.microsoft.com/office/powerpoint/2010/main" val="187121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Died vs Alive - ASMA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F80A1B-C7BB-425C-BCA0-2A49D0689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049" y="2172238"/>
            <a:ext cx="539190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7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Died vs Alive - ASMA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438" y="2538012"/>
            <a:ext cx="6051512" cy="296841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5630" y="2325909"/>
            <a:ext cx="4712383" cy="3394097"/>
          </a:xfrm>
        </p:spPr>
      </p:pic>
    </p:spTree>
    <p:extLst>
      <p:ext uri="{BB962C8B-B14F-4D97-AF65-F5344CB8AC3E}">
        <p14:creationId xmlns:p14="http://schemas.microsoft.com/office/powerpoint/2010/main" val="3362919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Died vs Alive – IR + ECS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27" y="2518317"/>
            <a:ext cx="6179276" cy="302956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1789" y="2325147"/>
            <a:ext cx="4760067" cy="3415903"/>
          </a:xfrm>
        </p:spPr>
      </p:pic>
    </p:spTree>
    <p:extLst>
      <p:ext uri="{BB962C8B-B14F-4D97-AF65-F5344CB8AC3E}">
        <p14:creationId xmlns:p14="http://schemas.microsoft.com/office/powerpoint/2010/main" val="279594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Died vs Alive – IR + ASMA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26" y="2518317"/>
            <a:ext cx="6179278" cy="302956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1789" y="2325147"/>
            <a:ext cx="4760067" cy="3415904"/>
          </a:xfrm>
        </p:spPr>
      </p:pic>
    </p:spTree>
    <p:extLst>
      <p:ext uri="{BB962C8B-B14F-4D97-AF65-F5344CB8AC3E}">
        <p14:creationId xmlns:p14="http://schemas.microsoft.com/office/powerpoint/2010/main" val="334620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2E1A-40B9-4D6D-A575-1C7AE331B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 year survival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7D0FD-676C-4F92-9AE6-3006501C8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40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1A03C5-D976-460B-87BC-392A58070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513" y="117913"/>
            <a:ext cx="5528785" cy="3078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49B217-0A9E-427A-BF4D-CB8893E32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555" y="3305260"/>
            <a:ext cx="5545079" cy="311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9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year survival- IR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26" y="2518317"/>
            <a:ext cx="6179278" cy="302956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1789" y="2325147"/>
            <a:ext cx="4760067" cy="3415904"/>
          </a:xfrm>
        </p:spPr>
      </p:pic>
    </p:spTree>
    <p:extLst>
      <p:ext uri="{BB962C8B-B14F-4D97-AF65-F5344CB8AC3E}">
        <p14:creationId xmlns:p14="http://schemas.microsoft.com/office/powerpoint/2010/main" val="4004292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year survival- ASMA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BEF0E-20E1-4B96-83D1-B59F0DDDE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285" y="2167475"/>
            <a:ext cx="5401429" cy="3667637"/>
          </a:xfrm>
        </p:spPr>
      </p:pic>
    </p:spTree>
    <p:extLst>
      <p:ext uri="{BB962C8B-B14F-4D97-AF65-F5344CB8AC3E}">
        <p14:creationId xmlns:p14="http://schemas.microsoft.com/office/powerpoint/2010/main" val="3711777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year survival- ASMA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481" y="1783002"/>
            <a:ext cx="6179278" cy="299017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4541" y="1721048"/>
            <a:ext cx="4756448" cy="3415904"/>
          </a:xfrm>
        </p:spPr>
      </p:pic>
    </p:spTree>
    <p:extLst>
      <p:ext uri="{BB962C8B-B14F-4D97-AF65-F5344CB8AC3E}">
        <p14:creationId xmlns:p14="http://schemas.microsoft.com/office/powerpoint/2010/main" val="394267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2E1A-40B9-4D6D-A575-1C7AE331B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Died of Disease vs Alive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7D0FD-676C-4F92-9AE6-3006501C8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348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year survival– IR + ECS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27" y="2518317"/>
            <a:ext cx="6179276" cy="3029561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1789" y="2325147"/>
            <a:ext cx="4760066" cy="3415903"/>
          </a:xfrm>
        </p:spPr>
      </p:pic>
    </p:spTree>
    <p:extLst>
      <p:ext uri="{BB962C8B-B14F-4D97-AF65-F5344CB8AC3E}">
        <p14:creationId xmlns:p14="http://schemas.microsoft.com/office/powerpoint/2010/main" val="2933863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year survival– IR + ASMA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27" y="2518317"/>
            <a:ext cx="6179276" cy="302956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1789" y="2325147"/>
            <a:ext cx="4760067" cy="3415903"/>
          </a:xfrm>
        </p:spPr>
      </p:pic>
    </p:spTree>
    <p:extLst>
      <p:ext uri="{BB962C8B-B14F-4D97-AF65-F5344CB8AC3E}">
        <p14:creationId xmlns:p14="http://schemas.microsoft.com/office/powerpoint/2010/main" val="2942463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D64C17-C488-4AC3-8E4B-FCCC332B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results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A836EA6-9AAD-4F13-9CCA-C30F9A3DA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416631"/>
              </p:ext>
            </p:extLst>
          </p:nvPr>
        </p:nvGraphicFramePr>
        <p:xfrm>
          <a:off x="2707548" y="2356916"/>
          <a:ext cx="6252209" cy="2629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3352">
                  <a:extLst>
                    <a:ext uri="{9D8B030D-6E8A-4147-A177-3AD203B41FA5}">
                      <a16:colId xmlns:a16="http://schemas.microsoft.com/office/drawing/2014/main" val="2132203637"/>
                    </a:ext>
                  </a:extLst>
                </a:gridCol>
                <a:gridCol w="1665405">
                  <a:extLst>
                    <a:ext uri="{9D8B030D-6E8A-4147-A177-3AD203B41FA5}">
                      <a16:colId xmlns:a16="http://schemas.microsoft.com/office/drawing/2014/main" val="881179620"/>
                    </a:ext>
                  </a:extLst>
                </a:gridCol>
                <a:gridCol w="1811128">
                  <a:extLst>
                    <a:ext uri="{9D8B030D-6E8A-4147-A177-3AD203B41FA5}">
                      <a16:colId xmlns:a16="http://schemas.microsoft.com/office/drawing/2014/main" val="3294345763"/>
                    </a:ext>
                  </a:extLst>
                </a:gridCol>
                <a:gridCol w="1332324">
                  <a:extLst>
                    <a:ext uri="{9D8B030D-6E8A-4147-A177-3AD203B41FA5}">
                      <a16:colId xmlns:a16="http://schemas.microsoft.com/office/drawing/2014/main" val="158900055"/>
                    </a:ext>
                  </a:extLst>
                </a:gridCol>
              </a:tblGrid>
              <a:tr h="438282">
                <a:tc>
                  <a:txBody>
                    <a:bodyPr/>
                    <a:lstStyle/>
                    <a:p>
                      <a:pPr algn="ctr" fontAlgn="b"/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 err="1">
                          <a:effectLst/>
                        </a:rPr>
                        <a:t>DODvsAlive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Died vs Alive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2year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8958062"/>
                  </a:ext>
                </a:extLst>
              </a:tr>
              <a:tr h="4382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IR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0.74±0.18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0.66±0.14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0.69±0.14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9680605"/>
                  </a:ext>
                </a:extLst>
              </a:tr>
              <a:tr h="4382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IR + ECS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0.73±0.18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0.73±0.11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0.72±0.13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4522793"/>
                  </a:ext>
                </a:extLst>
              </a:tr>
              <a:tr h="4382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IR + ASMA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0.71±0.17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0.63±0.11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0.61±0.14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0838544"/>
                  </a:ext>
                </a:extLst>
              </a:tr>
              <a:tr h="4382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ASMA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0.62±0.05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0.64±0.14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0.60±0.07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3209150"/>
                  </a:ext>
                </a:extLst>
              </a:tr>
              <a:tr h="4382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ECS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0.66±0.1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0.67±0.01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0.70±0.1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3094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6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D64C17-C488-4AC3-8E4B-FCCC332B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within 1 year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6FB372-6909-40E9-BD69-0FC756988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725" y="1690688"/>
            <a:ext cx="10288549" cy="4702681"/>
          </a:xfrm>
        </p:spPr>
      </p:pic>
    </p:spTree>
    <p:extLst>
      <p:ext uri="{BB962C8B-B14F-4D97-AF65-F5344CB8AC3E}">
        <p14:creationId xmlns:p14="http://schemas.microsoft.com/office/powerpoint/2010/main" val="3321471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D64C17-C488-4AC3-8E4B-FCCC332B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within 1 year</a:t>
            </a:r>
            <a:endParaRPr lang="en-GB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8D0E1B3-9A9B-4E52-9616-B60D1EC63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434" y="1690688"/>
            <a:ext cx="6966141" cy="4395132"/>
          </a:xfrm>
        </p:spPr>
      </p:pic>
    </p:spTree>
    <p:extLst>
      <p:ext uri="{BB962C8B-B14F-4D97-AF65-F5344CB8AC3E}">
        <p14:creationId xmlns:p14="http://schemas.microsoft.com/office/powerpoint/2010/main" val="2869979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D64C17-C488-4AC3-8E4B-FCCC332B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within 1 year</a:t>
            </a:r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11380A0-8FAD-4D99-AC21-A740DF4479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1100" y="1806256"/>
            <a:ext cx="9471660" cy="4336801"/>
          </a:xfrm>
        </p:spPr>
      </p:pic>
    </p:spTree>
    <p:extLst>
      <p:ext uri="{BB962C8B-B14F-4D97-AF65-F5344CB8AC3E}">
        <p14:creationId xmlns:p14="http://schemas.microsoft.com/office/powerpoint/2010/main" val="3994712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D64C17-C488-4AC3-8E4B-FCCC332B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within 1 year</a:t>
            </a:r>
            <a:endParaRPr lang="en-GB" dirty="0"/>
          </a:p>
        </p:txBody>
      </p:sp>
      <p:pic>
        <p:nvPicPr>
          <p:cNvPr id="10" name="Content Placeholder 14">
            <a:extLst>
              <a:ext uri="{FF2B5EF4-FFF2-40B4-BE49-F238E27FC236}">
                <a16:creationId xmlns:a16="http://schemas.microsoft.com/office/drawing/2014/main" id="{2835011F-511C-4DB8-8AF2-74075BAFD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445" y="2113599"/>
            <a:ext cx="8883109" cy="3458528"/>
          </a:xfrm>
        </p:spPr>
      </p:pic>
    </p:spTree>
    <p:extLst>
      <p:ext uri="{BB962C8B-B14F-4D97-AF65-F5344CB8AC3E}">
        <p14:creationId xmlns:p14="http://schemas.microsoft.com/office/powerpoint/2010/main" val="42314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DODvsAlive</a:t>
            </a:r>
            <a:r>
              <a:rPr lang="en-US" dirty="0"/>
              <a:t> - IR</a:t>
            </a:r>
            <a:endParaRPr lang="en-GB" dirty="0"/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6" y="2518317"/>
            <a:ext cx="6179279" cy="3029563"/>
          </a:xfrm>
        </p:spPr>
      </p:pic>
      <p:pic>
        <p:nvPicPr>
          <p:cNvPr id="12" name="Content Placeholder 11" descr="A picture containing clock&#10;&#10;Description automatically generated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788" y="2325147"/>
            <a:ext cx="4760069" cy="3415905"/>
          </a:xfrm>
        </p:spPr>
      </p:pic>
    </p:spTree>
    <p:extLst>
      <p:ext uri="{BB962C8B-B14F-4D97-AF65-F5344CB8AC3E}">
        <p14:creationId xmlns:p14="http://schemas.microsoft.com/office/powerpoint/2010/main" val="54695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DODvsAlive</a:t>
            </a:r>
            <a:r>
              <a:rPr lang="en-US" dirty="0"/>
              <a:t>- ASMA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0AE670-269D-4F0D-86A9-12FB280C0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522" y="2167475"/>
            <a:ext cx="5410955" cy="3667637"/>
          </a:xfrm>
        </p:spPr>
      </p:pic>
    </p:spTree>
    <p:extLst>
      <p:ext uri="{BB962C8B-B14F-4D97-AF65-F5344CB8AC3E}">
        <p14:creationId xmlns:p14="http://schemas.microsoft.com/office/powerpoint/2010/main" val="370115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DODvsAlive</a:t>
            </a:r>
            <a:r>
              <a:rPr lang="en-US" dirty="0"/>
              <a:t> - ASMA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t="1" b="727"/>
          <a:stretch/>
        </p:blipFill>
        <p:spPr>
          <a:xfrm>
            <a:off x="340396" y="2538012"/>
            <a:ext cx="6107596" cy="296841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"/>
          <a:stretch/>
        </p:blipFill>
        <p:spPr>
          <a:xfrm>
            <a:off x="6913598" y="2325909"/>
            <a:ext cx="4756448" cy="3394097"/>
          </a:xfrm>
        </p:spPr>
      </p:pic>
    </p:spTree>
    <p:extLst>
      <p:ext uri="{BB962C8B-B14F-4D97-AF65-F5344CB8AC3E}">
        <p14:creationId xmlns:p14="http://schemas.microsoft.com/office/powerpoint/2010/main" val="10673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DODvsAlive</a:t>
            </a:r>
            <a:r>
              <a:rPr lang="en-US" dirty="0"/>
              <a:t> – IR + ECS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26" y="2518317"/>
            <a:ext cx="6179278" cy="302956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1789" y="2325147"/>
            <a:ext cx="4760067" cy="3415904"/>
          </a:xfrm>
        </p:spPr>
      </p:pic>
    </p:spTree>
    <p:extLst>
      <p:ext uri="{BB962C8B-B14F-4D97-AF65-F5344CB8AC3E}">
        <p14:creationId xmlns:p14="http://schemas.microsoft.com/office/powerpoint/2010/main" val="62832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BEF733-EA87-4ADB-91DB-67A800C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DODvsAlive</a:t>
            </a:r>
            <a:r>
              <a:rPr lang="en-US" dirty="0"/>
              <a:t> – IR + ASMA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1995C-153E-4AE5-BF1A-158694D7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26" y="2518317"/>
            <a:ext cx="6179278" cy="302956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655694-1E8D-493A-A595-DAE63ECA1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1788" y="2325147"/>
            <a:ext cx="4760069" cy="3415904"/>
          </a:xfrm>
        </p:spPr>
      </p:pic>
    </p:spTree>
    <p:extLst>
      <p:ext uri="{BB962C8B-B14F-4D97-AF65-F5344CB8AC3E}">
        <p14:creationId xmlns:p14="http://schemas.microsoft.com/office/powerpoint/2010/main" val="378538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2E1A-40B9-4D6D-A575-1C7AE331B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Died vs Alive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7D0FD-676C-4F92-9AE6-3006501C8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54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1A03C5-D976-460B-87BC-392A58070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2049" y="143080"/>
            <a:ext cx="5492081" cy="3078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49B217-0A9E-427A-BF4D-CB8893E32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9739" y="3336736"/>
            <a:ext cx="5545079" cy="30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7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132</Words>
  <Application>Microsoft Office PowerPoint</Application>
  <PresentationFormat>Widescreen</PresentationFormat>
  <Paragraphs>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4/8/2020</vt:lpstr>
      <vt:lpstr>Died of Disease vs Alive</vt:lpstr>
      <vt:lpstr>DODvsAlive - IR</vt:lpstr>
      <vt:lpstr>DODvsAlive- ASMA</vt:lpstr>
      <vt:lpstr>DODvsAlive - ASMA</vt:lpstr>
      <vt:lpstr>DODvsAlive – IR + ECS</vt:lpstr>
      <vt:lpstr>DODvsAlive – IR + ASMA</vt:lpstr>
      <vt:lpstr>Died vs Alive</vt:lpstr>
      <vt:lpstr>PowerPoint Presentation</vt:lpstr>
      <vt:lpstr>Died vs Alive - IR</vt:lpstr>
      <vt:lpstr>Died vs Alive - ASMA</vt:lpstr>
      <vt:lpstr>Died vs Alive - ASMA</vt:lpstr>
      <vt:lpstr>Died vs Alive – IR + ECS</vt:lpstr>
      <vt:lpstr>Died vs Alive – IR + ASMA</vt:lpstr>
      <vt:lpstr>2 year survival</vt:lpstr>
      <vt:lpstr>PowerPoint Presentation</vt:lpstr>
      <vt:lpstr>2 year survival- IR</vt:lpstr>
      <vt:lpstr>2 year survival- ASMA</vt:lpstr>
      <vt:lpstr>2 year survival- ASMA</vt:lpstr>
      <vt:lpstr>2 year survival– IR + ECS</vt:lpstr>
      <vt:lpstr>2 year survival– IR + ASMA</vt:lpstr>
      <vt:lpstr>AUC results</vt:lpstr>
      <vt:lpstr>Death within 1 year</vt:lpstr>
      <vt:lpstr>Death within 1 year</vt:lpstr>
      <vt:lpstr>Death within 1 year</vt:lpstr>
      <vt:lpstr>Death within 1 year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26/2/2020</dc:title>
  <dc:creator>conor whitley</dc:creator>
  <cp:lastModifiedBy>conor whitley</cp:lastModifiedBy>
  <cp:revision>25</cp:revision>
  <dcterms:created xsi:type="dcterms:W3CDTF">2020-06-22T17:33:42Z</dcterms:created>
  <dcterms:modified xsi:type="dcterms:W3CDTF">2020-08-06T17:40:03Z</dcterms:modified>
</cp:coreProperties>
</file>