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Montserrat Medium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Medium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ontserratMedium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Medium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60474b60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60474b60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60474b603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60474b603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60474b603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60474b603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60474b603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60474b603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60474b603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60474b603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60474b603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60474b603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3387000" y="1311825"/>
            <a:ext cx="5321100" cy="23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 Medium"/>
                <a:ea typeface="Montserrat Medium"/>
                <a:cs typeface="Montserrat Medium"/>
                <a:sym typeface="Montserrat Medium"/>
              </a:rPr>
              <a:t>Detecting Pneumonia In X-Ray Images Using Deep Learning</a:t>
            </a:r>
            <a:endParaRPr sz="35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1297500" y="393750"/>
            <a:ext cx="7038900" cy="8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Pneumonia in the US</a:t>
            </a:r>
            <a:endParaRPr sz="3500"/>
          </a:p>
        </p:txBody>
      </p:sp>
      <p:sp>
        <p:nvSpPr>
          <p:cNvPr id="134" name="Google Shape;134;p14"/>
          <p:cNvSpPr txBox="1"/>
          <p:nvPr>
            <p:ph idx="1" type="body"/>
          </p:nvPr>
        </p:nvSpPr>
        <p:spPr>
          <a:xfrm>
            <a:off x="819150" y="12421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About 1 million adults seek care in a hospital per year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50,000 deaths per year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Half of all pneumonia hospitalizations are younger adults(18-57 years old)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1052550" y="290000"/>
            <a:ext cx="7038900" cy="8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Pneumonia</a:t>
            </a:r>
            <a:endParaRPr sz="3500"/>
          </a:p>
        </p:txBody>
      </p:sp>
      <p:pic>
        <p:nvPicPr>
          <p:cNvPr id="140" name="Google Shape;14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200" y="923382"/>
            <a:ext cx="7643425" cy="1989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5200" y="2949725"/>
            <a:ext cx="7643425" cy="198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3364675" y="1231675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93.4%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3364675" y="2611375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000"/>
              <a:t>Accuracy</a:t>
            </a:r>
            <a:endParaRPr sz="4000"/>
          </a:p>
        </p:txBody>
      </p:sp>
      <p:sp>
        <p:nvSpPr>
          <p:cNvPr id="148" name="Google Shape;148;p16"/>
          <p:cNvSpPr txBox="1"/>
          <p:nvPr/>
        </p:nvSpPr>
        <p:spPr>
          <a:xfrm>
            <a:off x="3641900" y="185275"/>
            <a:ext cx="53436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Best Model</a:t>
            </a:r>
            <a:endParaRPr sz="6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49" name="Google Shape;149;p16"/>
          <p:cNvPicPr preferRelativeResize="0"/>
          <p:nvPr/>
        </p:nvPicPr>
        <p:blipFill rotWithShape="1">
          <a:blip r:embed="rId3">
            <a:alphaModFix/>
          </a:blip>
          <a:srcRect b="0" l="23029" r="0" t="0"/>
          <a:stretch/>
        </p:blipFill>
        <p:spPr>
          <a:xfrm>
            <a:off x="266825" y="1390375"/>
            <a:ext cx="4075475" cy="344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4246625" y="198050"/>
            <a:ext cx="3186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98%</a:t>
            </a:r>
            <a:endParaRPr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4246625" y="1273875"/>
            <a:ext cx="3186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000"/>
              <a:t>Recall</a:t>
            </a:r>
            <a:endParaRPr sz="4000"/>
          </a:p>
        </p:txBody>
      </p:sp>
      <p:sp>
        <p:nvSpPr>
          <p:cNvPr id="156" name="Google Shape;156;p17"/>
          <p:cNvSpPr txBox="1"/>
          <p:nvPr>
            <p:ph type="title"/>
          </p:nvPr>
        </p:nvSpPr>
        <p:spPr>
          <a:xfrm>
            <a:off x="4246625" y="2369550"/>
            <a:ext cx="3186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85%</a:t>
            </a:r>
            <a:endParaRPr/>
          </a:p>
        </p:txBody>
      </p:sp>
      <p:sp>
        <p:nvSpPr>
          <p:cNvPr id="157" name="Google Shape;157;p17"/>
          <p:cNvSpPr txBox="1"/>
          <p:nvPr>
            <p:ph idx="1" type="body"/>
          </p:nvPr>
        </p:nvSpPr>
        <p:spPr>
          <a:xfrm>
            <a:off x="4246625" y="3474075"/>
            <a:ext cx="3186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000"/>
              <a:t>Specificity</a:t>
            </a:r>
            <a:endParaRPr sz="4000"/>
          </a:p>
        </p:txBody>
      </p:sp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7852" y="1383850"/>
            <a:ext cx="2963475" cy="308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819150" y="14793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More data could be used to further improve upon the model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model has only been tested on one set of data, extra testing data could help to confirm the models performance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More time could be spent tuning the model to increase specificity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Thank you</a:t>
            </a:r>
            <a:endParaRPr sz="4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