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7fc7c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7fc7c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7fc7cf5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7fc7cf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7fc7cf5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7fc7cf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7fc7cf5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7fc7cf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7fc7cf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27fc7cf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7fc7cf5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27fc7cf5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Customer Churn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806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Minimizing Customer Churn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36050"/>
            <a:ext cx="6305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Given the customer data from SyriaTel, I built a model that can predict whether or not a customer will churn in the near future.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Uses for predictions: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Attempt to retain customers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Focus promotions on customers predicted to churn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Better predict future revenue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806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Taking a Look at the Data</a:t>
            </a:r>
            <a:endParaRPr sz="24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75" y="1480150"/>
            <a:ext cx="4389307" cy="3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41350" y="227175"/>
            <a:ext cx="806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Fitting a Model to the Data</a:t>
            </a:r>
            <a:endParaRPr sz="2400"/>
          </a:p>
        </p:txBody>
      </p:sp>
      <p:sp>
        <p:nvSpPr>
          <p:cNvPr id="91" name="Google Shape;91;p16"/>
          <p:cNvSpPr txBox="1"/>
          <p:nvPr/>
        </p:nvSpPr>
        <p:spPr>
          <a:xfrm>
            <a:off x="4342575" y="1102175"/>
            <a:ext cx="42249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Model optimized to minimize false negatives (customers that will churn but the model fails to identify them)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model’s overall accuracy is 94%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model will catch 78% of the customers who will actually churn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Out of the customers the model predicted will churn, 82% of them will actually churn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50" y="1199000"/>
            <a:ext cx="30480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299875" y="1454875"/>
            <a:ext cx="1190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False Positive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012100" y="1454875"/>
            <a:ext cx="1190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True Negative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046925" y="2736925"/>
            <a:ext cx="1190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False Negative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299875" y="2736925"/>
            <a:ext cx="1190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True Positive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541350" y="227175"/>
            <a:ext cx="806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Fitting a Model to the Data</a:t>
            </a:r>
            <a:endParaRPr sz="2400"/>
          </a:p>
        </p:txBody>
      </p:sp>
      <p:sp>
        <p:nvSpPr>
          <p:cNvPr id="102" name="Google Shape;102;p17"/>
          <p:cNvSpPr txBox="1"/>
          <p:nvPr/>
        </p:nvSpPr>
        <p:spPr>
          <a:xfrm>
            <a:off x="5070025" y="1102175"/>
            <a:ext cx="34974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Most important features to predict churn for the model: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Total Day Minutes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Total Evening Minutes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Customer Service Calls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International Plan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Voice Mail Plan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848"/>
            <a:ext cx="4917625" cy="405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541350" y="227175"/>
            <a:ext cx="806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Visualizing Data</a:t>
            </a:r>
            <a:endParaRPr sz="24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800" y="1110825"/>
            <a:ext cx="3752850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5" y="1110825"/>
            <a:ext cx="37528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541350" y="227175"/>
            <a:ext cx="806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Visualizing</a:t>
            </a:r>
            <a:r>
              <a:rPr lang="en" sz="3600">
                <a:solidFill>
                  <a:schemeClr val="dk1"/>
                </a:solidFill>
              </a:rPr>
              <a:t> Data</a:t>
            </a:r>
            <a:endParaRPr sz="24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75" y="958425"/>
            <a:ext cx="8194750" cy="38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541350" y="227175"/>
            <a:ext cx="806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Visualizing Data</a:t>
            </a:r>
            <a:endParaRPr sz="24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625" y="988775"/>
            <a:ext cx="364807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541350" y="1058113"/>
            <a:ext cx="3901800" cy="3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Customers that churn will, on average, have 1-2 more customer service calls than customers that will not churn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00675" y="1145650"/>
            <a:ext cx="79392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Some things to take into consideration: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model is only as good as the data given. As more data is gathered, it can be used to further improve upon the model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most important features are unique to each model. Are there other features where we could see predictable patterns?</a:t>
            </a:r>
            <a:endParaRPr sz="2500"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400675" y="377650"/>
            <a:ext cx="806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Future Work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