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e7830c49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e7830c49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e7830c495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e7830c495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e7830c49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e7830c49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e7830c495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e7830c495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e7830c495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e7830c495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e7830c495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e7830c495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e7830c495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e7830c495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e7830c495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e7830c495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NFL Games Using 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Is It Possible to Predict the Outcome of NFL Games</a:t>
            </a:r>
            <a:endParaRPr sz="26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NFL is a multi-billion dollar industry and is the most successful sports league in the nation.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estimated value of American sports gambling is $150 billion annually.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 it possible to predict NFL games at a high percentage to take advantage of sports gambling?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400" y="1505700"/>
            <a:ext cx="4527600" cy="3016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to Predict Games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Game data from past three years used to train model.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predict games, I will use the average of the past 3 games played by each team.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gathering data and knowing the outcome of each game, I then used the past 3 game averages to try to predict the outcome of each game in the past 3 years.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774838"/>
            <a:ext cx="4527601" cy="2537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the Data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2825"/>
            <a:ext cx="4576300" cy="35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4847050" y="1482275"/>
            <a:ext cx="4083600" cy="3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Home team wins 56% of the time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Visiting team wins 44 % of the time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model needs to be able to predict the outcome of games with an accuracy greater than 56%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the Data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500" y="1340100"/>
            <a:ext cx="4424150" cy="3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350" y="1361100"/>
            <a:ext cx="4424150" cy="3472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the Data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50" y="1354175"/>
            <a:ext cx="4419599" cy="3461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1550" y="1354175"/>
            <a:ext cx="4372650" cy="33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60.3% 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2121425"/>
            <a:ext cx="41895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/>
              <a:t>Accuracy with best performing model.</a:t>
            </a:r>
            <a:endParaRPr sz="2500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150" y="1904700"/>
            <a:ext cx="4527599" cy="296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505700"/>
            <a:ext cx="84855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Some things to consider:</a:t>
            </a:r>
            <a:endParaRPr sz="18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performance could be improved by introducing more game data that wasn’t used, such as defense/special teams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Are there certain teams that play better at home? Is there a way to quantify that into data to use for predictions?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model also does not take into account any injuries that may have occurred during the season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51750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