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B62E69-5139-DA96-80DE-FAD817A7D22E}" v="322" dt="2025-03-10T12:33:06.4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Individual Con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6EFC2-E1B4-6B7C-0197-3283A6587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E2E0E-4C5F-E40F-1602-59F9B990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" y="2268"/>
            <a:ext cx="10515600" cy="1325563"/>
          </a:xfrm>
        </p:spPr>
        <p:txBody>
          <a:bodyPr/>
          <a:lstStyle/>
          <a:p>
            <a:r>
              <a:rPr lang="en-GB" dirty="0"/>
              <a:t>SUVR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B7271AD-B402-12AE-FD91-E4103C0C72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357268"/>
              </p:ext>
            </p:extLst>
          </p:nvPr>
        </p:nvGraphicFramePr>
        <p:xfrm>
          <a:off x="807357" y="1106714"/>
          <a:ext cx="10403112" cy="3307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92714">
                  <a:extLst>
                    <a:ext uri="{9D8B030D-6E8A-4147-A177-3AD203B41FA5}">
                      <a16:colId xmlns:a16="http://schemas.microsoft.com/office/drawing/2014/main" val="341185679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270466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959375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Model / Metric</a:t>
                      </a:r>
                      <a:endParaRPr lang="en-GB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Baseline KNN (k=15)</a:t>
                      </a:r>
                      <a:endParaRPr lang="en-GB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MLPclassifier_VOIs</a:t>
                      </a:r>
                      <a:endParaRPr lang="en-GB" dirty="0" err="1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68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CN vs AD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496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Average AUC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0.5011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0.9202</a:t>
                      </a:r>
                      <a:endParaRPr lang="en-US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523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Average Sensitivity (AD)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0.5375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0.7928</a:t>
                      </a:r>
                      <a:endParaRPr lang="en-US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082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Average Specificity (AD)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0.4625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0.9154</a:t>
                      </a:r>
                      <a:endParaRPr lang="en-US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431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CN vs MCI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486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Average AUC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0.4848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0.6064 </a:t>
                      </a:r>
                      <a:endParaRPr lang="en-US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7324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Average Sensitivity (MCI)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0.1900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0.5828</a:t>
                      </a:r>
                      <a:endParaRPr lang="en-US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729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Average Specificity (MCI)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0.8100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0.5538</a:t>
                      </a:r>
                      <a:endParaRPr lang="en-US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2732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A34A91A-E8E1-6056-A826-BB3B91E1BCD6}"/>
              </a:ext>
            </a:extLst>
          </p:cNvPr>
          <p:cNvSpPr txBox="1"/>
          <p:nvPr/>
        </p:nvSpPr>
        <p:spPr>
          <a:xfrm>
            <a:off x="551543" y="4769757"/>
            <a:ext cx="76871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Baseline from ADNI </a:t>
            </a:r>
            <a:r>
              <a:rPr lang="en-GB" b="1" dirty="0" err="1"/>
              <a:t>metaROI</a:t>
            </a:r>
            <a:r>
              <a:rPr lang="en-GB" b="1" dirty="0"/>
              <a:t> value, constructed using KNN</a:t>
            </a:r>
          </a:p>
        </p:txBody>
      </p:sp>
    </p:spTree>
    <p:extLst>
      <p:ext uri="{BB962C8B-B14F-4D97-AF65-F5344CB8AC3E}">
        <p14:creationId xmlns:p14="http://schemas.microsoft.com/office/powerpoint/2010/main" val="129269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6E84-1D07-F80C-F88E-66CBBEA0A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" y="2268"/>
            <a:ext cx="10515600" cy="1325563"/>
          </a:xfrm>
        </p:spPr>
        <p:txBody>
          <a:bodyPr/>
          <a:lstStyle/>
          <a:p>
            <a:r>
              <a:rPr lang="en-GB" dirty="0"/>
              <a:t>Distance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1E5DBF7-DA95-1C89-75A0-74DD0D4A56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892145"/>
              </p:ext>
            </p:extLst>
          </p:nvPr>
        </p:nvGraphicFramePr>
        <p:xfrm>
          <a:off x="807357" y="1106714"/>
          <a:ext cx="10403112" cy="3307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92714">
                  <a:extLst>
                    <a:ext uri="{9D8B030D-6E8A-4147-A177-3AD203B41FA5}">
                      <a16:colId xmlns:a16="http://schemas.microsoft.com/office/drawing/2014/main" val="341185679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270466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959375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Model / Metric</a:t>
                      </a:r>
                      <a:endParaRPr lang="en-GB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Baseline KNN (k=15)</a:t>
                      </a:r>
                      <a:endParaRPr lang="en-GB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MLPclassifier_VOIs</a:t>
                      </a:r>
                      <a:endParaRPr lang="en-GB" dirty="0" err="1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68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CN vs AD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496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Average AUC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0.5011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0.9086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523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Average Sensitivity (AD)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0.5375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0.7838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082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Average Specificity (AD)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0.4625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0.8769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431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CN vs MCI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486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Average AUC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0.4848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0.6591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7324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Average Sensitivity (MCI)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0.1900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0.6490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729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Average Specificity (MCI)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0.8100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0.5769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273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13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6E84-1D07-F80C-F88E-66CBBEA0A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" y="2268"/>
            <a:ext cx="10515600" cy="1325563"/>
          </a:xfrm>
        </p:spPr>
        <p:txBody>
          <a:bodyPr/>
          <a:lstStyle/>
          <a:p>
            <a:r>
              <a:rPr lang="en-GB" dirty="0"/>
              <a:t>Divergence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1E5DBF7-DA95-1C89-75A0-74DD0D4A56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115805"/>
              </p:ext>
            </p:extLst>
          </p:nvPr>
        </p:nvGraphicFramePr>
        <p:xfrm>
          <a:off x="807357" y="1106714"/>
          <a:ext cx="10403112" cy="3307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92714">
                  <a:extLst>
                    <a:ext uri="{9D8B030D-6E8A-4147-A177-3AD203B41FA5}">
                      <a16:colId xmlns:a16="http://schemas.microsoft.com/office/drawing/2014/main" val="341185679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270466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959375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Model / Metric</a:t>
                      </a:r>
                      <a:endParaRPr lang="en-GB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Baseline KNN (k=15)</a:t>
                      </a:r>
                      <a:endParaRPr lang="en-GB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MLPclassifier_VOIs</a:t>
                      </a:r>
                      <a:endParaRPr lang="en-GB" dirty="0" err="1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68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CN vs AD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496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Average AUC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0.5011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0.8505</a:t>
                      </a:r>
                      <a:endParaRPr lang="en-US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523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Average Sensitivity (AD)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0.5375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0.7207</a:t>
                      </a:r>
                      <a:endParaRPr lang="en-US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082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Average Specificity (AD)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0.4625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0.8231</a:t>
                      </a:r>
                      <a:endParaRPr lang="en-US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431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CN vs MCI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486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Average AUC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0.4848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0.6485</a:t>
                      </a:r>
                      <a:endParaRPr lang="en-US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7324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Average Sensitivity (MCI)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0.1900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0.5894 </a:t>
                      </a:r>
                      <a:endParaRPr lang="en-US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729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Average Specificity (MCI)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0.8100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0.5923</a:t>
                      </a:r>
                      <a:endParaRPr lang="en-US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273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14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913B5-90CC-3065-583A-5E55AC1CD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FBF9-3B25-AA4D-7F8C-4CB1F02E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" y="2268"/>
            <a:ext cx="10515600" cy="1325563"/>
          </a:xfrm>
        </p:spPr>
        <p:txBody>
          <a:bodyPr/>
          <a:lstStyle/>
          <a:p>
            <a:r>
              <a:rPr lang="en-GB" dirty="0"/>
              <a:t>Correlation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5B133D0-5DBD-64EC-2702-454F1D9F07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8731843"/>
              </p:ext>
            </p:extLst>
          </p:nvPr>
        </p:nvGraphicFramePr>
        <p:xfrm>
          <a:off x="807357" y="1106714"/>
          <a:ext cx="10403112" cy="3307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92714">
                  <a:extLst>
                    <a:ext uri="{9D8B030D-6E8A-4147-A177-3AD203B41FA5}">
                      <a16:colId xmlns:a16="http://schemas.microsoft.com/office/drawing/2014/main" val="341185679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270466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959375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Model / Metric</a:t>
                      </a:r>
                      <a:endParaRPr lang="en-GB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Baseline KNN (k=15)</a:t>
                      </a:r>
                      <a:endParaRPr lang="en-GB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MLPclassifier_VOIs</a:t>
                      </a:r>
                      <a:endParaRPr lang="en-GB" dirty="0" err="1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68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CN vs AD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496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Average AUC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0.5011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0.8551</a:t>
                      </a:r>
                      <a:endParaRPr lang="en-US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523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Average Sensitivity (AD)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0.5375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0.7387</a:t>
                      </a:r>
                      <a:endParaRPr lang="en-US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082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Average Specificity (AD)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0.4625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0.7769</a:t>
                      </a:r>
                      <a:endParaRPr lang="en-US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431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CN vs MCI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486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Average AUC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0.4848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0.6479</a:t>
                      </a:r>
                      <a:endParaRPr lang="en-US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7324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Average Sensitivity (MCI)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0.1900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0.6093 </a:t>
                      </a:r>
                      <a:endParaRPr lang="en-US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729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Average Specificity (MCI)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0.8100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0.5692</a:t>
                      </a:r>
                      <a:endParaRPr lang="en-US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273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5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4BC46-D0AA-970F-62CE-2F459E960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0F194-70C7-CDEA-FA3C-21ADE1CE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" y="2268"/>
            <a:ext cx="10515600" cy="1325563"/>
          </a:xfrm>
        </p:spPr>
        <p:txBody>
          <a:bodyPr/>
          <a:lstStyle/>
          <a:p>
            <a:r>
              <a:rPr lang="en-GB" dirty="0"/>
              <a:t>DEVIATION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16A44BB-BB74-AEE0-1FB3-4437F83139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267430"/>
              </p:ext>
            </p:extLst>
          </p:nvPr>
        </p:nvGraphicFramePr>
        <p:xfrm>
          <a:off x="807357" y="1106714"/>
          <a:ext cx="10403112" cy="3307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92714">
                  <a:extLst>
                    <a:ext uri="{9D8B030D-6E8A-4147-A177-3AD203B41FA5}">
                      <a16:colId xmlns:a16="http://schemas.microsoft.com/office/drawing/2014/main" val="341185679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270466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959375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Model / Metric</a:t>
                      </a:r>
                      <a:endParaRPr lang="en-GB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Baseline KNN (k=15)</a:t>
                      </a:r>
                      <a:endParaRPr lang="en-GB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 err="1"/>
                        <a:t>MLPclassifier_VOIs</a:t>
                      </a:r>
                      <a:endParaRPr lang="en-GB" dirty="0" err="1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68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CN vs AD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496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Average AUC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0.5011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0.7347 </a:t>
                      </a:r>
                      <a:endParaRPr lang="en-US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523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Average Sensitivity (AD)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0.5375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0.5676</a:t>
                      </a:r>
                      <a:endParaRPr lang="en-US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082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Average Specificity (AD)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0.4625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0.7692</a:t>
                      </a:r>
                      <a:endParaRPr lang="en-US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431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CN vs MCI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486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Average AUC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0.4848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0.5720</a:t>
                      </a:r>
                      <a:endParaRPr lang="en-US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7324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Average Sensitivity (MCI)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0.1900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0.5497</a:t>
                      </a:r>
                      <a:endParaRPr lang="en-US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729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Average Specificity (MCI)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0.8100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0.5231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273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94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Individual Con</vt:lpstr>
      <vt:lpstr>SUVR</vt:lpstr>
      <vt:lpstr>Distance</vt:lpstr>
      <vt:lpstr>Divergence</vt:lpstr>
      <vt:lpstr>Correlation</vt:lpstr>
      <vt:lpstr>DEVIATION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200</cp:revision>
  <dcterms:created xsi:type="dcterms:W3CDTF">2013-07-15T20:26:40Z</dcterms:created>
  <dcterms:modified xsi:type="dcterms:W3CDTF">2025-03-10T12:34:58Z</dcterms:modified>
</cp:coreProperties>
</file>