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8D35-DAFD-47D6-90C5-7CE9816C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EFD82-13B6-494F-BCC4-ECCC1F0B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10B-8FB1-4736-AB45-E793994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91A6-FB0B-484A-B794-9779272B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2BCC-976C-4B98-A748-98728D9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171E-3773-4303-AA4C-9AB65D2C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F4E41-DF35-4E1E-9E0B-E5A043E44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8705-1315-439F-A996-2F4DFEDA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DD4-85AB-46D0-82A5-B565747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9394-6FDE-4088-B02D-C28F5837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DE78B-96EE-4644-AEF1-D7B5DE86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E387E-6DE5-4569-98D7-6F4E01C07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9D73-E417-4022-B1EE-FC25B8B5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94E9-4A77-44E0-A77B-5384660B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70AD-9049-448D-8DD3-A855A59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57F3-3ADA-4FD3-8E50-0F11A31D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01E7-EE23-4B1A-9DEF-BB821C34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62F5-AC58-47EC-B8D7-8359E676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E149-3AEB-4E0B-B329-9EE048E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3030-EB34-41DF-8E95-599CB0C4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B41A-DFBA-46E0-936B-3C052CE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416D-3486-4B10-95D8-4E1EA037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53DC-345C-4EFA-B21E-FA76849A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2767-1EA1-4199-9CD3-132D1F16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9322-99F1-4E62-A626-8FFFFDB1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0317-D13E-41EB-89B6-442B78A1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0437-A05B-4B7E-A46F-22C09380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E2DC-935D-4198-9B92-8EA3372A2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2F37-C3DF-464F-98AF-4683ED8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7A64-F5D5-4651-8CEC-3FC64FF2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0F8B-AA42-4C45-B092-95CFCCC4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9AB5-B560-454F-80FA-760D0720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E08EB-E977-49E4-9F6E-3FD1E2F7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2D1F7-B0CA-4E99-9E60-35760E66F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C2115-E4EE-4624-BB60-B6BEFCDC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BCF96-34CB-4C16-87E7-A3C33C06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3DB0A-C48F-45AD-ADE6-4666AEE5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93CE4-F19E-408D-A168-C10F3615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D14DE-2811-4775-8FA2-B6ABF618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1A3A-982C-4FE8-91A6-7864098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97134-DA77-45FA-B323-FD8F864E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A66AD-9510-42DF-B658-9BAF74AE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C9126-701F-4AE5-ACE1-0CD16E4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0A23D-5020-42F1-BF8A-DD70575D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8AA3-C5D3-475D-9C93-520C413E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F1631-71F0-4840-92B0-75BCEA83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27B9-06C7-4077-908A-F434651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5ACC-0043-496B-9BC9-7BB70110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96D88-C5D7-48BB-A45D-46E9DA39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A5A0-E834-496E-8F2D-A6E624DD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1D756-79CF-4C3A-AAAF-A8F3C7A0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77C9-56F7-438F-8607-4E4E935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B27-5E94-436A-A2A8-DB4249C7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A33FD-321D-4A59-A48B-AFE99AC95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BC09-44A7-45DC-A791-E3957514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2D2F-93DD-4A2F-8746-EB121164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E207-924A-4757-89CF-A2762C61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EF02-1B8C-46F9-8F54-70182268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51CEB-D2DA-47A8-89B3-CE28FF4F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88783-E78A-4901-9E40-30CFB9B5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E250-A2B6-43BC-9B89-9A97D1C83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4C85-D1DD-48C1-B057-1A47942892E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92A6-5E02-4E78-A585-C107DFDF9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B34E-86B6-41A7-B584-38A2D6393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431C-40A8-47E6-A4D7-94B0B015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chestxray-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C057-9A48-4D2F-89E4-FB3E1E09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517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Tw Cen MT" panose="020B0602020104020603" pitchFamily="34" charset="0"/>
              </a:rPr>
              <a:t>AI-based Web Platform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854A-DB1D-432E-BDD7-CA7CE4588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Yu-Wei Chang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Supervised by Albert C. Yang, M.D., Ph.D.</a:t>
            </a:r>
          </a:p>
        </p:txBody>
      </p:sp>
    </p:spTree>
    <p:extLst>
      <p:ext uri="{BB962C8B-B14F-4D97-AF65-F5344CB8AC3E}">
        <p14:creationId xmlns:p14="http://schemas.microsoft.com/office/powerpoint/2010/main" val="4027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If you are interested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DC5E-2F79-425F-960C-98E31298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w Cen MT" panose="020B0602020104020603" pitchFamily="34" charset="0"/>
              </a:rPr>
              <a:t>Hosting a hello-world web</a:t>
            </a:r>
          </a:p>
          <a:p>
            <a:r>
              <a:rPr lang="en-US" dirty="0">
                <a:latin typeface="Tw Cen MT" panose="020B0602020104020603" pitchFamily="34" charset="0"/>
              </a:rPr>
              <a:t>Hosting a </a:t>
            </a:r>
            <a:r>
              <a:rPr lang="en-US" dirty="0" err="1">
                <a:latin typeface="Tw Cen MT" panose="020B0602020104020603" pitchFamily="34" charset="0"/>
              </a:rPr>
              <a:t>dicom</a:t>
            </a:r>
            <a:r>
              <a:rPr lang="en-US" dirty="0">
                <a:latin typeface="Tw Cen MT" panose="020B0602020104020603" pitchFamily="34" charset="0"/>
              </a:rPr>
              <a:t>-rendering web</a:t>
            </a:r>
          </a:p>
          <a:p>
            <a:r>
              <a:rPr lang="en-US" dirty="0">
                <a:latin typeface="Tw Cen MT" panose="020B0602020104020603" pitchFamily="34" charset="0"/>
              </a:rPr>
              <a:t>Hosting a web integrated with ML model</a:t>
            </a:r>
          </a:p>
          <a:p>
            <a:r>
              <a:rPr lang="en-US" dirty="0">
                <a:latin typeface="Tw Cen MT" panose="020B0602020104020603" pitchFamily="34" charset="0"/>
              </a:rPr>
              <a:t>Developing model with </a:t>
            </a:r>
            <a:r>
              <a:rPr lang="en-US" dirty="0" err="1">
                <a:latin typeface="Tw Cen MT" panose="020B0602020104020603" pitchFamily="34" charset="0"/>
              </a:rPr>
              <a:t>tensorflowJS</a:t>
            </a:r>
            <a:r>
              <a:rPr lang="en-US" dirty="0">
                <a:latin typeface="Tw Cen MT" panose="020B0602020104020603" pitchFamily="34" charset="0"/>
              </a:rPr>
              <a:t>, using ML model in the browser or </a:t>
            </a:r>
            <a:r>
              <a:rPr lang="en-US" dirty="0" err="1">
                <a:latin typeface="Tw Cen MT" panose="020B0602020104020603" pitchFamily="34" charset="0"/>
              </a:rPr>
              <a:t>nodejs</a:t>
            </a:r>
            <a:r>
              <a:rPr lang="en-US" dirty="0">
                <a:latin typeface="Tw Cen MT" panose="020B0602020104020603" pitchFamily="34" charset="0"/>
              </a:rPr>
              <a:t> directly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7200" b="1" dirty="0">
                <a:latin typeface="Tw Cen MT" panose="020B0602020104020603" pitchFamily="34" charset="0"/>
              </a:rPr>
              <a:t>This is for you!</a:t>
            </a:r>
            <a:endParaRPr lang="en-US" sz="3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DC5E-2F79-425F-960C-98E31298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w Cen MT" panose="020B0602020104020603" pitchFamily="34" charset="0"/>
              </a:rPr>
              <a:t>Setup your notebook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" panose="020B0602020104020603" pitchFamily="34" charset="0"/>
              </a:rPr>
              <a:t>Briefing on the framework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" panose="020B0602020104020603" pitchFamily="34" charset="0"/>
              </a:rPr>
              <a:t>Hands-on web-hosting in YOUR notebook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" panose="020B0602020104020603" pitchFamily="34" charset="0"/>
              </a:rPr>
              <a:t>What to do with current projects</a:t>
            </a:r>
          </a:p>
        </p:txBody>
      </p:sp>
    </p:spTree>
    <p:extLst>
      <p:ext uri="{BB962C8B-B14F-4D97-AF65-F5344CB8AC3E}">
        <p14:creationId xmlns:p14="http://schemas.microsoft.com/office/powerpoint/2010/main" val="10551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Setup your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E4368-2893-4499-AACC-4963351C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Get the demo code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https://github.com/maverickyuwei/demo_ai_web_platform</a:t>
            </a:r>
          </a:p>
          <a:p>
            <a:pPr marL="0" indent="0">
              <a:buNone/>
            </a:pPr>
            <a:endParaRPr lang="en-US" b="1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Follow the instruction in README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11CABB-EE3B-45EA-8042-0CA27959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566" y="0"/>
            <a:ext cx="2102031" cy="21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">
            <a:extLst>
              <a:ext uri="{FF2B5EF4-FFF2-40B4-BE49-F238E27FC236}">
                <a16:creationId xmlns:a16="http://schemas.microsoft.com/office/drawing/2014/main" id="{5DDCE5D6-0D3E-4795-9B8E-DDD913E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60" y="4441778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, type, vscode Free Icon of vscode">
            <a:extLst>
              <a:ext uri="{FF2B5EF4-FFF2-40B4-BE49-F238E27FC236}">
                <a16:creationId xmlns:a16="http://schemas.microsoft.com/office/drawing/2014/main" id="{E832A64D-781D-4BDA-BEAA-ECC33DB4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04" y="41687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How does it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FB1EC-6C3F-4C64-AF44-2053636A5C3E}"/>
              </a:ext>
            </a:extLst>
          </p:cNvPr>
          <p:cNvSpPr txBox="1"/>
          <p:nvPr/>
        </p:nvSpPr>
        <p:spPr>
          <a:xfrm>
            <a:off x="3709673" y="6096277"/>
            <a:ext cx="477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http://chestxray-ai.com/</a:t>
            </a:r>
            <a:endParaRPr lang="en-US" sz="3600" dirty="0">
              <a:latin typeface="Tw Cen MT" panose="020B06020201040206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A09C1F-457E-40BE-9723-816D24A4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49" y="1843305"/>
            <a:ext cx="7117355" cy="37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How does it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D31A0-8D87-4459-B2F7-326785F9F984}"/>
              </a:ext>
            </a:extLst>
          </p:cNvPr>
          <p:cNvSpPr/>
          <p:nvPr/>
        </p:nvSpPr>
        <p:spPr>
          <a:xfrm>
            <a:off x="5016137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E4FFC8-5E37-4DC7-B443-9A131B226D21}"/>
              </a:ext>
            </a:extLst>
          </p:cNvPr>
          <p:cNvSpPr/>
          <p:nvPr/>
        </p:nvSpPr>
        <p:spPr>
          <a:xfrm>
            <a:off x="8826137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436DC-1A60-4C11-B4B6-A354E8E24A43}"/>
              </a:ext>
            </a:extLst>
          </p:cNvPr>
          <p:cNvSpPr/>
          <p:nvPr/>
        </p:nvSpPr>
        <p:spPr>
          <a:xfrm>
            <a:off x="951411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FA8F7-8FFF-496F-8EBD-565C76B7E510}"/>
              </a:ext>
            </a:extLst>
          </p:cNvPr>
          <p:cNvSpPr txBox="1"/>
          <p:nvPr/>
        </p:nvSpPr>
        <p:spPr>
          <a:xfrm>
            <a:off x="5145451" y="5846543"/>
            <a:ext cx="190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Back-end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660E-D76D-4BD8-8E68-3418C85409AC}"/>
              </a:ext>
            </a:extLst>
          </p:cNvPr>
          <p:cNvSpPr txBox="1"/>
          <p:nvPr/>
        </p:nvSpPr>
        <p:spPr>
          <a:xfrm>
            <a:off x="1068157" y="5846544"/>
            <a:ext cx="192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B00F-DCF7-4B68-BA3F-2BEDC1348F1C}"/>
              </a:ext>
            </a:extLst>
          </p:cNvPr>
          <p:cNvSpPr txBox="1"/>
          <p:nvPr/>
        </p:nvSpPr>
        <p:spPr>
          <a:xfrm>
            <a:off x="8681145" y="5846542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AI-algorithm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3FC25-A81C-4612-8AD3-CBB343DF9FA6}"/>
              </a:ext>
            </a:extLst>
          </p:cNvPr>
          <p:cNvSpPr txBox="1"/>
          <p:nvPr/>
        </p:nvSpPr>
        <p:spPr>
          <a:xfrm>
            <a:off x="1483559" y="2620018"/>
            <a:ext cx="109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E9640-949F-4DDF-9E43-E93B637EB6DF}"/>
              </a:ext>
            </a:extLst>
          </p:cNvPr>
          <p:cNvSpPr txBox="1"/>
          <p:nvPr/>
        </p:nvSpPr>
        <p:spPr>
          <a:xfrm>
            <a:off x="1557425" y="316739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UI/UX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0B9BE-13C1-4C52-AFE6-1096E4F4CD96}"/>
              </a:ext>
            </a:extLst>
          </p:cNvPr>
          <p:cNvSpPr txBox="1"/>
          <p:nvPr/>
        </p:nvSpPr>
        <p:spPr>
          <a:xfrm>
            <a:off x="1477403" y="371477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C8B1E-3324-4822-A5DC-F1EE21C37072}"/>
              </a:ext>
            </a:extLst>
          </p:cNvPr>
          <p:cNvSpPr txBox="1"/>
          <p:nvPr/>
        </p:nvSpPr>
        <p:spPr>
          <a:xfrm>
            <a:off x="5469867" y="264787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Scripting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6F146-6FFF-411B-8A53-97A2F0DA5DAC}"/>
              </a:ext>
            </a:extLst>
          </p:cNvPr>
          <p:cNvSpPr txBox="1"/>
          <p:nvPr/>
        </p:nvSpPr>
        <p:spPr>
          <a:xfrm>
            <a:off x="5417769" y="31673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DB admin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6EEC4-2DB3-4D1C-8B60-A55015D9660F}"/>
              </a:ext>
            </a:extLst>
          </p:cNvPr>
          <p:cNvSpPr txBox="1"/>
          <p:nvPr/>
        </p:nvSpPr>
        <p:spPr>
          <a:xfrm>
            <a:off x="5800085" y="371477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6202D-BB1D-49F9-8852-FE9629D66511}"/>
              </a:ext>
            </a:extLst>
          </p:cNvPr>
          <p:cNvSpPr txBox="1"/>
          <p:nvPr/>
        </p:nvSpPr>
        <p:spPr>
          <a:xfrm>
            <a:off x="9332317" y="2620017"/>
            <a:ext cx="114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76309-66F9-4455-900E-F0928548EF20}"/>
              </a:ext>
            </a:extLst>
          </p:cNvPr>
          <p:cNvSpPr txBox="1"/>
          <p:nvPr/>
        </p:nvSpPr>
        <p:spPr>
          <a:xfrm>
            <a:off x="9228421" y="315066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Predicting</a:t>
            </a:r>
          </a:p>
        </p:txBody>
      </p:sp>
    </p:spTree>
    <p:extLst>
      <p:ext uri="{BB962C8B-B14F-4D97-AF65-F5344CB8AC3E}">
        <p14:creationId xmlns:p14="http://schemas.microsoft.com/office/powerpoint/2010/main" val="182703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How does it work - chest X-ray for example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D31A0-8D87-4459-B2F7-326785F9F984}"/>
              </a:ext>
            </a:extLst>
          </p:cNvPr>
          <p:cNvSpPr/>
          <p:nvPr/>
        </p:nvSpPr>
        <p:spPr>
          <a:xfrm>
            <a:off x="5016137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E4FFC8-5E37-4DC7-B443-9A131B226D21}"/>
              </a:ext>
            </a:extLst>
          </p:cNvPr>
          <p:cNvSpPr/>
          <p:nvPr/>
        </p:nvSpPr>
        <p:spPr>
          <a:xfrm>
            <a:off x="8826137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E436DC-1A60-4C11-B4B6-A354E8E24A43}"/>
              </a:ext>
            </a:extLst>
          </p:cNvPr>
          <p:cNvSpPr/>
          <p:nvPr/>
        </p:nvSpPr>
        <p:spPr>
          <a:xfrm>
            <a:off x="951411" y="2072640"/>
            <a:ext cx="2159726" cy="35966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FA8F7-8FFF-496F-8EBD-565C76B7E510}"/>
              </a:ext>
            </a:extLst>
          </p:cNvPr>
          <p:cNvSpPr txBox="1"/>
          <p:nvPr/>
        </p:nvSpPr>
        <p:spPr>
          <a:xfrm>
            <a:off x="5145451" y="5846543"/>
            <a:ext cx="190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Back-end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660E-D76D-4BD8-8E68-3418C85409AC}"/>
              </a:ext>
            </a:extLst>
          </p:cNvPr>
          <p:cNvSpPr txBox="1"/>
          <p:nvPr/>
        </p:nvSpPr>
        <p:spPr>
          <a:xfrm>
            <a:off x="1068157" y="5846544"/>
            <a:ext cx="192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AB00F-DCF7-4B68-BA3F-2BEDC1348F1C}"/>
              </a:ext>
            </a:extLst>
          </p:cNvPr>
          <p:cNvSpPr txBox="1"/>
          <p:nvPr/>
        </p:nvSpPr>
        <p:spPr>
          <a:xfrm>
            <a:off x="8681145" y="5846542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" panose="020B0602020104020603" pitchFamily="34" charset="0"/>
              </a:rPr>
              <a:t>AI-algorithm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C8B1E-3324-4822-A5DC-F1EE21C37072}"/>
              </a:ext>
            </a:extLst>
          </p:cNvPr>
          <p:cNvSpPr txBox="1"/>
          <p:nvPr/>
        </p:nvSpPr>
        <p:spPr>
          <a:xfrm>
            <a:off x="5469867" y="264787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Scripting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6EEC4-2DB3-4D1C-8B60-A55015D9660F}"/>
              </a:ext>
            </a:extLst>
          </p:cNvPr>
          <p:cNvSpPr txBox="1"/>
          <p:nvPr/>
        </p:nvSpPr>
        <p:spPr>
          <a:xfrm>
            <a:off x="5800085" y="326065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6202D-BB1D-49F9-8852-FE9629D66511}"/>
              </a:ext>
            </a:extLst>
          </p:cNvPr>
          <p:cNvSpPr txBox="1"/>
          <p:nvPr/>
        </p:nvSpPr>
        <p:spPr>
          <a:xfrm>
            <a:off x="9332317" y="2620017"/>
            <a:ext cx="114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76309-66F9-4455-900E-F0928548EF20}"/>
              </a:ext>
            </a:extLst>
          </p:cNvPr>
          <p:cNvSpPr txBox="1"/>
          <p:nvPr/>
        </p:nvSpPr>
        <p:spPr>
          <a:xfrm>
            <a:off x="9228421" y="315066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Predicting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D34B4-CDA2-4854-B13F-FBE8C1A9047C}"/>
              </a:ext>
            </a:extLst>
          </p:cNvPr>
          <p:cNvSpPr txBox="1"/>
          <p:nvPr/>
        </p:nvSpPr>
        <p:spPr>
          <a:xfrm>
            <a:off x="1252479" y="2530304"/>
            <a:ext cx="168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DCM viewer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E9DD5-F42A-4B52-8143-65563F1CD9E3}"/>
              </a:ext>
            </a:extLst>
          </p:cNvPr>
          <p:cNvSpPr txBox="1"/>
          <p:nvPr/>
        </p:nvSpPr>
        <p:spPr>
          <a:xfrm>
            <a:off x="1238972" y="3213562"/>
            <a:ext cx="158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Assessment results</a:t>
            </a:r>
          </a:p>
        </p:txBody>
      </p:sp>
      <p:pic>
        <p:nvPicPr>
          <p:cNvPr id="2050" name="Picture 2" descr="Javascript Logo Stock Illustrations – 209 Javascript Logo Stock ...">
            <a:extLst>
              <a:ext uri="{FF2B5EF4-FFF2-40B4-BE49-F238E27FC236}">
                <a16:creationId xmlns:a16="http://schemas.microsoft.com/office/drawing/2014/main" id="{F746178E-22F3-4E70-8874-C73B8925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46" y="4816658"/>
            <a:ext cx="912454" cy="64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JAX JavaScript 與jQuery 教學範例for PHP - MIS 腳印">
            <a:extLst>
              <a:ext uri="{FF2B5EF4-FFF2-40B4-BE49-F238E27FC236}">
                <a16:creationId xmlns:a16="http://schemas.microsoft.com/office/drawing/2014/main" id="{9E222658-C490-444B-B68F-E618B3AA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7" y="4095368"/>
            <a:ext cx="1262832" cy="6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">
            <a:extLst>
              <a:ext uri="{FF2B5EF4-FFF2-40B4-BE49-F238E27FC236}">
                <a16:creationId xmlns:a16="http://schemas.microsoft.com/office/drawing/2014/main" id="{74D7B012-1D03-42E1-BDB1-21E99E99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71" y="4413206"/>
            <a:ext cx="924055" cy="5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etting Started with TensorFlow.js - Towards Data Science">
            <a:extLst>
              <a:ext uri="{FF2B5EF4-FFF2-40B4-BE49-F238E27FC236}">
                <a16:creationId xmlns:a16="http://schemas.microsoft.com/office/drawing/2014/main" id="{EE81494A-D30C-472D-8B7D-384E7364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863" y="4159705"/>
            <a:ext cx="1690720" cy="9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9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Lets play with it…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217E986-9D41-4B9F-8557-39B81080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w Cen MT" panose="020B0602020104020603" pitchFamily="34" charset="0"/>
              </a:rPr>
              <a:t>Step1. Hello-World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w Cen MT" panose="020B0602020104020603" pitchFamily="34" charset="0"/>
              </a:rPr>
              <a:t>Step2. Render an index.html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w Cen MT" panose="020B0602020104020603" pitchFamily="34" charset="0"/>
              </a:rPr>
              <a:t>Step3. Host a DCM viewer page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w Cen MT" panose="020B0602020104020603" pitchFamily="34" charset="0"/>
              </a:rPr>
              <a:t>Step4. Upload a DCM file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w Cen MT" panose="020B0602020104020603" pitchFamily="34" charset="0"/>
              </a:rPr>
              <a:t>Step5. Call ML model and return the results</a:t>
            </a:r>
          </a:p>
        </p:txBody>
      </p:sp>
    </p:spTree>
    <p:extLst>
      <p:ext uri="{BB962C8B-B14F-4D97-AF65-F5344CB8AC3E}">
        <p14:creationId xmlns:p14="http://schemas.microsoft.com/office/powerpoint/2010/main" val="409358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C327-3B46-43E8-8B8A-9363D49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Current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C5DC7-0434-442F-BA75-497ED550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44" y="1588796"/>
            <a:ext cx="3825372" cy="1998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6F50-5522-4FFD-B1B0-64C9CF31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23" y="1621983"/>
            <a:ext cx="3734788" cy="2017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FD96-3787-418C-BB05-24512329E597}"/>
              </a:ext>
            </a:extLst>
          </p:cNvPr>
          <p:cNvSpPr txBox="1"/>
          <p:nvPr/>
        </p:nvSpPr>
        <p:spPr>
          <a:xfrm>
            <a:off x="5395816" y="60991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Tw Cen MT" panose="020B0602020104020603" pitchFamily="34" charset="0"/>
              </a:rPr>
              <a:t>睡眠平台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3FFAD-620A-4885-BE21-1CAA11CDAAA4}"/>
              </a:ext>
            </a:extLst>
          </p:cNvPr>
          <p:cNvSpPr txBox="1"/>
          <p:nvPr/>
        </p:nvSpPr>
        <p:spPr>
          <a:xfrm>
            <a:off x="2001775" y="36390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Tw Cen MT" panose="020B0602020104020603" pitchFamily="34" charset="0"/>
              </a:rPr>
              <a:t>肺炎診斷平台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09B2C-D565-4908-9E20-BE307FBBA783}"/>
              </a:ext>
            </a:extLst>
          </p:cNvPr>
          <p:cNvSpPr txBox="1"/>
          <p:nvPr/>
        </p:nvSpPr>
        <p:spPr>
          <a:xfrm>
            <a:off x="7382557" y="363900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Tw Cen MT" panose="020B0602020104020603" pitchFamily="34" charset="0"/>
              </a:rPr>
              <a:t>腦影像診斷平台</a:t>
            </a:r>
            <a:endParaRPr lang="en-US" sz="3600" dirty="0">
              <a:latin typeface="Tw Cen MT" panose="020B0602020104020603" pitchFamily="34" charset="0"/>
            </a:endParaRPr>
          </a:p>
        </p:txBody>
      </p:sp>
      <p:pic>
        <p:nvPicPr>
          <p:cNvPr id="3074" name="Picture 2" descr="Bedroom, moon, night, rest, sleep icon">
            <a:extLst>
              <a:ext uri="{FF2B5EF4-FFF2-40B4-BE49-F238E27FC236}">
                <a16:creationId xmlns:a16="http://schemas.microsoft.com/office/drawing/2014/main" id="{C1A6BE4A-4F40-4A95-AA54-B3F6657D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33" y="4202098"/>
            <a:ext cx="1680990" cy="16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5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Tw Cen MT</vt:lpstr>
      <vt:lpstr>Office Theme</vt:lpstr>
      <vt:lpstr>AI-based Web Platform</vt:lpstr>
      <vt:lpstr>If you are interested in…</vt:lpstr>
      <vt:lpstr>Agenda</vt:lpstr>
      <vt:lpstr>Setup your notebook</vt:lpstr>
      <vt:lpstr>How does it work</vt:lpstr>
      <vt:lpstr>How does it work</vt:lpstr>
      <vt:lpstr>How does it work - chest X-ray for example</vt:lpstr>
      <vt:lpstr>Lets play with it…</vt:lpstr>
      <vt:lpstr>Current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Web Platform</dc:title>
  <dc:creator>張育瑋</dc:creator>
  <cp:lastModifiedBy>張育瑋</cp:lastModifiedBy>
  <cp:revision>9</cp:revision>
  <dcterms:created xsi:type="dcterms:W3CDTF">2020-06-30T19:54:50Z</dcterms:created>
  <dcterms:modified xsi:type="dcterms:W3CDTF">2020-07-01T07:44:57Z</dcterms:modified>
</cp:coreProperties>
</file>