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2"/>
  </p:notes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1" autoAdjust="0"/>
  </p:normalViewPr>
  <p:slideViewPr>
    <p:cSldViewPr>
      <p:cViewPr varScale="1">
        <p:scale>
          <a:sx n="84" d="100"/>
          <a:sy n="84" d="100"/>
        </p:scale>
        <p:origin x="6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  <a:endParaRPr lang="en-IE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1030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  <a:endParaRPr lang="en-IE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8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Velocity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Useful when combined with other behaviours</a:t>
            </a:r>
          </a:p>
          <a:p>
            <a:pPr lvl="1"/>
            <a:r>
              <a:rPr lang="en-IE" dirty="0" smtClean="0"/>
              <a:t>e.g. flocking</a:t>
            </a:r>
          </a:p>
          <a:p>
            <a:pPr lvl="0"/>
            <a:r>
              <a:rPr lang="en-IE" dirty="0" smtClean="0"/>
              <a:t>Base on arrive behaviour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63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Velocity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507288" cy="5000625"/>
          </a:xfrm>
        </p:spPr>
        <p:txBody>
          <a:bodyPr/>
          <a:lstStyle/>
          <a:p>
            <a:pPr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teering = new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SteeringOutput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timeToTarget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0.1</a:t>
            </a:r>
          </a:p>
          <a:p>
            <a:pPr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teering.linear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target.velocity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my.velocity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steering.linear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steering.linear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timeToTarget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steering.linear.length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maxAcceleration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steering.linear.normalize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steering.linear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steering.linear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maxAcceleration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steering.angular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steering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763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Basic Steering </a:t>
            </a:r>
            <a:r>
              <a:rPr lang="en-IE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Behaviours</a:t>
            </a:r>
            <a:endParaRPr lang="en-IE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Seek, align and velocity</a:t>
            </a:r>
            <a:r>
              <a:rPr lang="en-IE" baseline="0" dirty="0" smtClean="0"/>
              <a:t> matching form the basic behaviour set</a:t>
            </a:r>
          </a:p>
          <a:p>
            <a:r>
              <a:rPr lang="en-IE" baseline="0" dirty="0" smtClean="0"/>
              <a:t>Other behaviours are based on these</a:t>
            </a:r>
          </a:p>
          <a:p>
            <a:r>
              <a:rPr lang="en-IE" dirty="0" smtClean="0"/>
              <a:t>Delegation!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589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Pursue and Evade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chasing a target it is sometimes best to aim not where the target is but where it is going</a:t>
            </a:r>
          </a:p>
          <a:p>
            <a:pPr lvl="1"/>
            <a:r>
              <a:rPr lang="en-US" sz="2000" dirty="0" smtClean="0"/>
              <a:t>An intercept course</a:t>
            </a:r>
          </a:p>
          <a:p>
            <a:pPr lvl="0"/>
            <a:r>
              <a:rPr lang="en-US" sz="2400" dirty="0" smtClean="0"/>
              <a:t>Calculate where it will be when we arrive</a:t>
            </a:r>
          </a:p>
          <a:p>
            <a:pPr lvl="0"/>
            <a:r>
              <a:rPr lang="en-US" sz="2400" dirty="0" smtClean="0"/>
              <a:t>aim for that spot</a:t>
            </a:r>
          </a:p>
          <a:p>
            <a:pPr lvl="1"/>
            <a:r>
              <a:rPr lang="en-US" sz="2000" dirty="0" smtClean="0"/>
              <a:t>use seek</a:t>
            </a:r>
            <a:r>
              <a:rPr lang="en-US" sz="2000" baseline="0" dirty="0" smtClean="0"/>
              <a:t> to new location</a:t>
            </a:r>
          </a:p>
          <a:p>
            <a:pPr lvl="0"/>
            <a:r>
              <a:rPr lang="en-US" sz="2400" dirty="0" smtClean="0"/>
              <a:t>We need to be able to predict where it will be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4067831"/>
            <a:ext cx="4047381" cy="2669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21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Pursue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direction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target.position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my.position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direction.length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speed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my.velocity.length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speed &lt;= distance /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maxTimePrediction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timePrediction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maxTimeprediction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timePrediction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distance/speed</a:t>
            </a:r>
          </a:p>
          <a:p>
            <a:pPr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newtarget.position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target.position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target.velocity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timePrediction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seek(me,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newTarget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if we encapsulate this code in a Pursue function: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seek(me,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newTarget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206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can overshoot if we move faster than target</a:t>
            </a:r>
          </a:p>
          <a:p>
            <a:pPr lvl="1"/>
            <a:r>
              <a:rPr lang="en-US" sz="2400" dirty="0" smtClean="0"/>
              <a:t>Use arrive instead of seek</a:t>
            </a:r>
          </a:p>
          <a:p>
            <a:pPr lvl="0"/>
            <a:r>
              <a:rPr lang="en-US" sz="2800" dirty="0" smtClean="0"/>
              <a:t>We can run ahead of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24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Evade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except use</a:t>
            </a:r>
            <a:r>
              <a:rPr lang="en-US" baseline="0" dirty="0" smtClean="0"/>
              <a:t> flee not seek!</a:t>
            </a: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flee(me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newTarget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75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Face Behaviour</a:t>
            </a:r>
            <a:endParaRPr lang="en-IE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62738"/>
            <a:ext cx="8784976" cy="5000625"/>
          </a:xfrm>
        </p:spPr>
        <p:txBody>
          <a:bodyPr/>
          <a:lstStyle/>
          <a:p>
            <a:r>
              <a:rPr lang="en-US" sz="2400" dirty="0" smtClean="0"/>
              <a:t>Look towards target</a:t>
            </a:r>
          </a:p>
          <a:p>
            <a:pPr lvl="1"/>
            <a:r>
              <a:rPr lang="en-US" sz="2000" dirty="0" smtClean="0"/>
              <a:t>Calculate the target orientation</a:t>
            </a:r>
          </a:p>
          <a:p>
            <a:pPr lvl="1"/>
            <a:r>
              <a:rPr lang="en-US" sz="2000" dirty="0" smtClean="0"/>
              <a:t>Delegate to the align function to perform the rotation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direction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target.position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my.position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direction.length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0:</a:t>
            </a:r>
            <a:r>
              <a:rPr lang="en-US" sz="180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skip</a:t>
            </a:r>
          </a:p>
          <a:p>
            <a:pPr lvl="1">
              <a:buNone/>
            </a:pPr>
            <a:r>
              <a:rPr lang="en-US" sz="180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lvl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newTarget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target</a:t>
            </a:r>
          </a:p>
          <a:p>
            <a:pPr lvl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newTarget.Orientation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atan2(-direction.x,direction.z)</a:t>
            </a:r>
          </a:p>
          <a:p>
            <a:pPr lvl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align(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newTarget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7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Look where you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5538"/>
            <a:ext cx="8640960" cy="5000625"/>
          </a:xfrm>
        </p:spPr>
        <p:txBody>
          <a:bodyPr/>
          <a:lstStyle/>
          <a:p>
            <a:r>
              <a:rPr lang="en-US" sz="2800" dirty="0" smtClean="0"/>
              <a:t>look in direction of travel</a:t>
            </a:r>
          </a:p>
          <a:p>
            <a:pPr lvl="1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my.velocity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0: skip</a:t>
            </a:r>
          </a:p>
          <a:p>
            <a:pPr lvl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lvl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target.orientation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atan2(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my.velocity.x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my.velocity.z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align(target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856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4096</TotalTime>
  <Words>233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Custom Design</vt:lpstr>
      <vt:lpstr>1_Custom Design</vt:lpstr>
      <vt:lpstr>Velocity Matching</vt:lpstr>
      <vt:lpstr>Velocity Matching</vt:lpstr>
      <vt:lpstr>Basic Steering Behaviours</vt:lpstr>
      <vt:lpstr>Pursue and Evade</vt:lpstr>
      <vt:lpstr>Pursue</vt:lpstr>
      <vt:lpstr>Issues</vt:lpstr>
      <vt:lpstr>Evade</vt:lpstr>
      <vt:lpstr>Face Behaviour</vt:lpstr>
      <vt:lpstr> Look where you go</vt:lpstr>
    </vt:vector>
  </TitlesOfParts>
  <Company>ModusLink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553</cp:revision>
  <dcterms:created xsi:type="dcterms:W3CDTF">2007-05-08T17:20:09Z</dcterms:created>
  <dcterms:modified xsi:type="dcterms:W3CDTF">2017-09-26T09:01:42Z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