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8"/>
  </p:notesMasterIdLst>
  <p:sldIdLst>
    <p:sldId id="261" r:id="rId3"/>
    <p:sldId id="262" r:id="rId4"/>
    <p:sldId id="263" r:id="rId5"/>
    <p:sldId id="264" r:id="rId6"/>
    <p:sldId id="265" r:id="rId7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4" d="100"/>
          <a:sy n="84" d="100"/>
        </p:scale>
        <p:origin x="6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Calculate a random orientation</a:t>
            </a:r>
          </a:p>
          <a:p>
            <a:r>
              <a:rPr lang="en-IE" dirty="0" smtClean="0"/>
              <a:t>Calculate the combined target</a:t>
            </a:r>
            <a:r>
              <a:rPr lang="en-IE" baseline="0" dirty="0" smtClean="0"/>
              <a:t> orientation</a:t>
            </a:r>
          </a:p>
          <a:p>
            <a:r>
              <a:rPr lang="en-IE" baseline="0" dirty="0" smtClean="0"/>
              <a:t>Calculate the centre of the wander circle</a:t>
            </a:r>
          </a:p>
          <a:p>
            <a:r>
              <a:rPr lang="en-IE" baseline="0" dirty="0" smtClean="0"/>
              <a:t>Calculate the target location</a:t>
            </a:r>
          </a:p>
          <a:p>
            <a:r>
              <a:rPr lang="en-IE" baseline="0" dirty="0" smtClean="0"/>
              <a:t>Delegate to the face steering function</a:t>
            </a:r>
          </a:p>
          <a:p>
            <a:r>
              <a:rPr lang="en-IE" baseline="0" dirty="0" smtClean="0"/>
              <a:t>Maximum acceleration towards the orientation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 (steering behaviour)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The wander behaviour controls a character moving aimlessly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Kinematic Wander can model</a:t>
            </a:r>
          </a:p>
          <a:p>
            <a:pPr lvl="1"/>
            <a:r>
              <a:rPr lang="en-US" sz="2400" dirty="0" smtClean="0"/>
              <a:t>Wander towards target</a:t>
            </a:r>
          </a:p>
          <a:p>
            <a:pPr lvl="1"/>
            <a:r>
              <a:rPr lang="en-US" sz="2400" dirty="0" smtClean="0"/>
              <a:t>Wander Aimlessly</a:t>
            </a:r>
          </a:p>
          <a:p>
            <a:pPr lvl="0"/>
            <a:r>
              <a:rPr lang="en-US" sz="2800" dirty="0" smtClean="0"/>
              <a:t>Can be erratic and jerky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Dynamic Wander uses Seek </a:t>
            </a:r>
            <a:r>
              <a:rPr lang="en-IE" sz="2800" dirty="0" smtClean="0"/>
              <a:t>behaviour</a:t>
            </a:r>
          </a:p>
          <a:p>
            <a:pPr lvl="1"/>
            <a:r>
              <a:rPr lang="en-IE" sz="2400" dirty="0" smtClean="0"/>
              <a:t>add an extra layer, making the orientation of the character indirectly reliant on the random number generator.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Aimless Wander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is me</a:t>
            </a:r>
          </a:p>
          <a:p>
            <a:pPr lvl="1"/>
            <a:r>
              <a:rPr lang="en-US" dirty="0" smtClean="0"/>
              <a:t>Circle</a:t>
            </a:r>
            <a:r>
              <a:rPr lang="en-US" baseline="0" dirty="0" smtClean="0"/>
              <a:t> centered on my position</a:t>
            </a:r>
          </a:p>
          <a:p>
            <a:pPr lvl="1"/>
            <a:r>
              <a:rPr lang="en-US" dirty="0" smtClean="0"/>
              <a:t>Seek to point on circumference of this circle</a:t>
            </a:r>
          </a:p>
          <a:p>
            <a:pPr lvl="1"/>
            <a:r>
              <a:rPr lang="en-US" dirty="0" smtClean="0"/>
              <a:t>move point by small random radian amount each time</a:t>
            </a:r>
          </a:p>
          <a:p>
            <a:pPr lvl="0"/>
            <a:r>
              <a:rPr lang="en-US" dirty="0" smtClean="0"/>
              <a:t>Better method</a:t>
            </a:r>
          </a:p>
          <a:p>
            <a:pPr lvl="1"/>
            <a:r>
              <a:rPr lang="en-US" dirty="0" smtClean="0"/>
              <a:t>Target is point fixed distance ahead of where I am facing</a:t>
            </a:r>
          </a:p>
          <a:p>
            <a:pPr lvl="1"/>
            <a:r>
              <a:rPr lang="en-US" dirty="0" smtClean="0"/>
              <a:t>Circle is centered on this new position</a:t>
            </a:r>
          </a:p>
          <a:p>
            <a:pPr lvl="2"/>
            <a:r>
              <a:rPr lang="en-US" dirty="0" smtClean="0"/>
              <a:t>seek to</a:t>
            </a:r>
            <a:r>
              <a:rPr lang="en-US" baseline="0" dirty="0" smtClean="0"/>
              <a:t> point on circumference of this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err="1" smtClean="0"/>
              <a:t>wanderOffset</a:t>
            </a:r>
            <a:r>
              <a:rPr lang="en-US" dirty="0" smtClean="0"/>
              <a:t>  --how</a:t>
            </a:r>
            <a:r>
              <a:rPr lang="en-US" baseline="0" dirty="0" smtClean="0"/>
              <a:t> far in front we aim</a:t>
            </a:r>
          </a:p>
          <a:p>
            <a:pPr lvl="1">
              <a:buNone/>
            </a:pPr>
            <a:r>
              <a:rPr lang="en-US" b="1" baseline="0" dirty="0" err="1" smtClean="0"/>
              <a:t>wanderRadius</a:t>
            </a:r>
            <a:r>
              <a:rPr lang="en-US" baseline="0" dirty="0" smtClean="0"/>
              <a:t> --</a:t>
            </a:r>
            <a:r>
              <a:rPr lang="en-US" dirty="0" smtClean="0"/>
              <a:t> r</a:t>
            </a:r>
            <a:r>
              <a:rPr lang="en-US" baseline="0" dirty="0" smtClean="0"/>
              <a:t>adius of target circle</a:t>
            </a:r>
          </a:p>
          <a:p>
            <a:pPr lvl="1">
              <a:buNone/>
            </a:pPr>
            <a:r>
              <a:rPr lang="en-US" b="1" baseline="0" dirty="0" err="1" smtClean="0"/>
              <a:t>wanderRate</a:t>
            </a:r>
            <a:r>
              <a:rPr lang="en-US" baseline="0" dirty="0" smtClean="0"/>
              <a:t> </a:t>
            </a:r>
            <a:r>
              <a:rPr lang="en-US" dirty="0" smtClean="0"/>
              <a:t>-- </a:t>
            </a:r>
            <a:r>
              <a:rPr lang="en-US" baseline="0" dirty="0" smtClean="0"/>
              <a:t>how fast we can turn</a:t>
            </a:r>
          </a:p>
          <a:p>
            <a:pPr lvl="1">
              <a:buNone/>
            </a:pPr>
            <a:r>
              <a:rPr lang="en-US" b="1" baseline="0" dirty="0" err="1" smtClean="0"/>
              <a:t>wanderOrientation</a:t>
            </a:r>
            <a:r>
              <a:rPr lang="en-US" baseline="0" dirty="0" smtClean="0"/>
              <a:t> -- orientation of target</a:t>
            </a:r>
          </a:p>
          <a:p>
            <a:pPr lvl="1">
              <a:buNone/>
            </a:pPr>
            <a:r>
              <a:rPr lang="en-US" b="1" dirty="0" err="1" smtClean="0"/>
              <a:t>maxAcc</a:t>
            </a:r>
            <a:r>
              <a:rPr lang="en-US" dirty="0" smtClean="0"/>
              <a:t> -- maximum acceleration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0006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teering 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SteeringOutput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wanderOrientation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random(-1,+1)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wanderRate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targetOrientation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wanderOrientation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my.orientation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target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wanderOffset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			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my.orientation.asVector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target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wanderRadius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targetOrientation.asVector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face(target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maxAcc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my.orientation.asVector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eturn steering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4217</TotalTime>
  <Words>204</Words>
  <Application>Microsoft Office PowerPoint</Application>
  <PresentationFormat>On-screen Show 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Custom Design</vt:lpstr>
      <vt:lpstr>1_Custom Design</vt:lpstr>
      <vt:lpstr>Wander (steering behaviour)</vt:lpstr>
      <vt:lpstr>Wander</vt:lpstr>
      <vt:lpstr>Aimless Wander</vt:lpstr>
      <vt:lpstr>Wander</vt:lpstr>
      <vt:lpstr>Wander</vt:lpstr>
    </vt:vector>
  </TitlesOfParts>
  <Company>ModusLink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596</cp:revision>
  <dcterms:created xsi:type="dcterms:W3CDTF">2007-05-08T17:20:09Z</dcterms:created>
  <dcterms:modified xsi:type="dcterms:W3CDTF">2017-09-22T12:56:10Z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