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43"/>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62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067049" y="729410"/>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352800" y="5715000"/>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523999" y="3038071"/>
            <a:ext cx="8610600" cy="2677656"/>
          </a:xfrm>
          <a:prstGeom prst="rect">
            <a:avLst/>
          </a:prstGeom>
          <a:noFill/>
        </p:spPr>
        <p:txBody>
          <a:bodyPr wrap="square" lIns="91440" tIns="45720" rIns="91440" bIns="45720" rtlCol="0" anchor="t">
            <a:spAutoFit/>
          </a:bodyPr>
          <a:lstStyle/>
          <a:p>
            <a:r>
              <a:rPr lang="en-US" sz="2400" dirty="0"/>
              <a:t>STUDENT NAME: CHIRANJEEVI P</a:t>
            </a:r>
          </a:p>
          <a:p>
            <a:r>
              <a:rPr lang="en-US" sz="2400" dirty="0"/>
              <a:t>REGISTER NO AND NMID: 2428B0303/ BE54F89B637B1A0B1094135FE5AD4F1D</a:t>
            </a:r>
            <a:endParaRPr lang="en-US" sz="2400" dirty="0">
              <a:cs typeface="Calibri"/>
            </a:endParaRPr>
          </a:p>
          <a:p>
            <a:r>
              <a:rPr lang="en-US" sz="2400" dirty="0"/>
              <a:t>DEPARTMENT: </a:t>
            </a:r>
            <a:r>
              <a:rPr lang="en-US" sz="2400" dirty="0" err="1"/>
              <a:t>B.Sc.COMPUTER</a:t>
            </a:r>
            <a:r>
              <a:rPr lang="en-US" sz="2400" dirty="0"/>
              <a:t> SCIENCE WITH DATA ANALYTICS</a:t>
            </a:r>
          </a:p>
          <a:p>
            <a:r>
              <a:rPr lang="en-US" sz="2400" dirty="0"/>
              <a:t>COLLEGE: KPR COLLEGE OF ARTS SCIENCE AND RESEARCH</a:t>
            </a:r>
          </a:p>
          <a:p>
            <a:r>
              <a:rPr lang="en-US" sz="2400" dirty="0"/>
              <a:t>UNIVERSITY:BARATHIYAR UNIVERSITY</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63037" y="7763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85725" y="3518517"/>
            <a:ext cx="2466975" cy="3419475"/>
          </a:xfrm>
          <a:prstGeom prst="rect">
            <a:avLst/>
          </a:prstGeom>
        </p:spPr>
      </p:pic>
      <p:sp>
        <p:nvSpPr>
          <p:cNvPr id="7" name="object 7"/>
          <p:cNvSpPr txBox="1">
            <a:spLocks noGrp="1"/>
          </p:cNvSpPr>
          <p:nvPr>
            <p:ph type="title"/>
          </p:nvPr>
        </p:nvSpPr>
        <p:spPr>
          <a:xfrm>
            <a:off x="752475" y="654938"/>
            <a:ext cx="84677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BF9C1AB5-0037-40DC-BEA4-D7E27131C117}"/>
              </a:ext>
            </a:extLst>
          </p:cNvPr>
          <p:cNvSpPr txBox="1"/>
          <p:nvPr/>
        </p:nvSpPr>
        <p:spPr>
          <a:xfrm>
            <a:off x="2526030" y="1325634"/>
            <a:ext cx="6100916" cy="2862322"/>
          </a:xfrm>
          <a:prstGeom prst="rect">
            <a:avLst/>
          </a:prstGeom>
          <a:noFill/>
        </p:spPr>
        <p:txBody>
          <a:bodyPr wrap="square">
            <a:spAutoFit/>
          </a:bodyPr>
          <a:lstStyle/>
          <a:p>
            <a:pPr>
              <a:buFont typeface="Arial" panose="020B0604020202020204" pitchFamily="34" charset="0"/>
              <a:buChar char="•"/>
            </a:pPr>
            <a:r>
              <a:rPr lang="en-US" b="1" dirty="0"/>
              <a:t>Successful Implementation</a:t>
            </a:r>
            <a:r>
              <a:rPr lang="en-US" dirty="0"/>
              <a:t> – Projects executed as per objectives.</a:t>
            </a:r>
          </a:p>
          <a:p>
            <a:pPr>
              <a:buFont typeface="Arial" panose="020B0604020202020204" pitchFamily="34" charset="0"/>
              <a:buChar char="•"/>
            </a:pPr>
            <a:r>
              <a:rPr lang="en-US" b="1" dirty="0"/>
              <a:t>Performance Analysis</a:t>
            </a:r>
            <a:r>
              <a:rPr lang="en-US" dirty="0"/>
              <a:t> – Measurable outcomes and improvements observed.</a:t>
            </a:r>
          </a:p>
          <a:p>
            <a:pPr>
              <a:buFont typeface="Arial" panose="020B0604020202020204" pitchFamily="34" charset="0"/>
              <a:buChar char="•"/>
            </a:pPr>
            <a:r>
              <a:rPr lang="en-US" b="1" dirty="0"/>
              <a:t>User Experience</a:t>
            </a:r>
            <a:r>
              <a:rPr lang="en-US" dirty="0"/>
              <a:t> – Simple and effective interfaces tested with users.</a:t>
            </a:r>
          </a:p>
          <a:p>
            <a:pPr>
              <a:buFont typeface="Arial" panose="020B0604020202020204" pitchFamily="34" charset="0"/>
              <a:buChar char="•"/>
            </a:pPr>
            <a:r>
              <a:rPr lang="en-US" b="1" dirty="0"/>
              <a:t>Innovation Showcase</a:t>
            </a:r>
            <a:r>
              <a:rPr lang="en-US" dirty="0"/>
              <a:t> – Demonstrated creativity and problem-solving skills.</a:t>
            </a:r>
          </a:p>
          <a:p>
            <a:pPr>
              <a:buFont typeface="Arial" panose="020B0604020202020204" pitchFamily="34" charset="0"/>
              <a:buChar char="•"/>
            </a:pPr>
            <a:r>
              <a:rPr lang="en-US" b="1" dirty="0"/>
              <a:t>Screenshots/Visuals</a:t>
            </a:r>
            <a:r>
              <a:rPr lang="en-US" dirty="0"/>
              <a:t> – Key project interfaces, workflows, and outputs displayed for better understanding.</a:t>
            </a:r>
          </a:p>
        </p:txBody>
      </p:sp>
      <p:pic>
        <p:nvPicPr>
          <p:cNvPr id="12" name="Picture 11" descr="A screenshot of a computer&#10;&#10;AI-generated content may be incorrect.">
            <a:extLst>
              <a:ext uri="{FF2B5EF4-FFF2-40B4-BE49-F238E27FC236}">
                <a16:creationId xmlns:a16="http://schemas.microsoft.com/office/drawing/2014/main" id="{1F382DFC-D2C5-67F7-80D3-F875F878E90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91681" y="4200438"/>
            <a:ext cx="5234485" cy="2484116"/>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58200" y="43765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51F5E924-3278-FD2F-7638-55BF7B8A0AD9}"/>
              </a:ext>
            </a:extLst>
          </p:cNvPr>
          <p:cNvSpPr txBox="1"/>
          <p:nvPr/>
        </p:nvSpPr>
        <p:spPr>
          <a:xfrm>
            <a:off x="1143000" y="2005213"/>
            <a:ext cx="8008374" cy="2862322"/>
          </a:xfrm>
          <a:prstGeom prst="rect">
            <a:avLst/>
          </a:prstGeom>
          <a:noFill/>
        </p:spPr>
        <p:txBody>
          <a:bodyPr wrap="square">
            <a:spAutoFit/>
          </a:bodyPr>
          <a:lstStyle/>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Projects and mini-projects provided a platform to apply theoretical knowledge into practice.</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Enhanced skills in </a:t>
            </a:r>
            <a:r>
              <a:rPr lang="en-US" b="1" dirty="0">
                <a:latin typeface="Times New Roman" panose="02020603050405020304" pitchFamily="18" charset="0"/>
                <a:cs typeface="Times New Roman" panose="02020603050405020304" pitchFamily="18" charset="0"/>
              </a:rPr>
              <a:t>problem-solving, teamwork, and innovation</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Gained hands-on experience with </a:t>
            </a:r>
            <a:r>
              <a:rPr lang="en-US" b="1" dirty="0">
                <a:latin typeface="Times New Roman" panose="02020603050405020304" pitchFamily="18" charset="0"/>
                <a:cs typeface="Times New Roman" panose="02020603050405020304" pitchFamily="18" charset="0"/>
              </a:rPr>
              <a:t>tools, techniques, and technologies</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Showcased creativity, technical expertise, and practical implementation.</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Built a foundation for </a:t>
            </a:r>
            <a:r>
              <a:rPr lang="en-US" b="1" dirty="0">
                <a:latin typeface="Times New Roman" panose="02020603050405020304" pitchFamily="18" charset="0"/>
                <a:cs typeface="Times New Roman" panose="02020603050405020304" pitchFamily="18" charset="0"/>
              </a:rPr>
              <a:t>future research, higher studies, and career opportunities</a:t>
            </a:r>
            <a:r>
              <a:rPr lang="en-US" dirty="0">
                <a:latin typeface="Times New Roman" panose="02020603050405020304" pitchFamily="18" charset="0"/>
                <a:cs typeface="Times New Roman" panose="02020603050405020304" pitchFamily="18"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43E72-DB88-B1E5-882A-E53BC284BB69}"/>
              </a:ext>
            </a:extLst>
          </p:cNvPr>
          <p:cNvSpPr>
            <a:spLocks noGrp="1"/>
          </p:cNvSpPr>
          <p:nvPr>
            <p:ph type="title"/>
          </p:nvPr>
        </p:nvSpPr>
        <p:spPr>
          <a:xfrm>
            <a:off x="755332" y="385444"/>
            <a:ext cx="10681335" cy="738664"/>
          </a:xfrm>
        </p:spPr>
        <p:txBody>
          <a:bodyPr/>
          <a:lstStyle/>
          <a:p>
            <a:r>
              <a:rPr lang="en-IN" dirty="0" err="1"/>
              <a:t>Github</a:t>
            </a:r>
            <a:r>
              <a:rPr lang="en-IN" dirty="0"/>
              <a:t> id:</a:t>
            </a:r>
          </a:p>
        </p:txBody>
      </p:sp>
      <p:sp>
        <p:nvSpPr>
          <p:cNvPr id="4" name="TextBox 3">
            <a:extLst>
              <a:ext uri="{FF2B5EF4-FFF2-40B4-BE49-F238E27FC236}">
                <a16:creationId xmlns:a16="http://schemas.microsoft.com/office/drawing/2014/main" id="{4A19EAC2-4607-5765-C0AB-EC378850D39F}"/>
              </a:ext>
            </a:extLst>
          </p:cNvPr>
          <p:cNvSpPr txBox="1"/>
          <p:nvPr/>
        </p:nvSpPr>
        <p:spPr>
          <a:xfrm>
            <a:off x="2819400" y="1905000"/>
            <a:ext cx="6100916" cy="369332"/>
          </a:xfrm>
          <a:prstGeom prst="rect">
            <a:avLst/>
          </a:prstGeom>
          <a:noFill/>
        </p:spPr>
        <p:txBody>
          <a:bodyPr wrap="square">
            <a:spAutoFit/>
          </a:bodyPr>
          <a:lstStyle/>
          <a:p>
            <a:r>
              <a:rPr lang="en-IN" dirty="0"/>
              <a:t>https://c01040724-hash.github.io/chiranjeevi123/</a:t>
            </a:r>
          </a:p>
        </p:txBody>
      </p:sp>
    </p:spTree>
    <p:extLst>
      <p:ext uri="{BB962C8B-B14F-4D97-AF65-F5344CB8AC3E}">
        <p14:creationId xmlns:p14="http://schemas.microsoft.com/office/powerpoint/2010/main" val="4140455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783682" y="0"/>
            <a:ext cx="14975682" cy="7439025"/>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p>
            <a:r>
              <a:rPr lang="en-IN" sz="2800" b="1" dirty="0">
                <a:latin typeface="Times New Roman" panose="02020603050405020304" pitchFamily="18" charset="0"/>
                <a:cs typeface="Times New Roman" panose="02020603050405020304" pitchFamily="18" charset="0"/>
              </a:rPr>
              <a:t>                                                                 Projects &amp; Mini-Projects Showcase</a:t>
            </a: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063752" y="100679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91600" y="28194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7991475" y="990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1352365-07DF-A0AC-6B57-58441AEFFA77}"/>
              </a:ext>
            </a:extLst>
          </p:cNvPr>
          <p:cNvSpPr txBox="1"/>
          <p:nvPr/>
        </p:nvSpPr>
        <p:spPr>
          <a:xfrm>
            <a:off x="1981200" y="1862852"/>
            <a:ext cx="6100916" cy="2585323"/>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In today’s academic and professional environment, students often struggle to present their innovative ideas and technical skills effectively. There is a need for a structured platform where projects and mini-projects can be showcased to highlight problem-solving abilities, creativity, and technical knowledge. This showcase aims to bridge the gap between theoretical learning and practical implementation, providing an opportunity for students to demonstrate their capabilities through real-world applications</a:t>
            </a:r>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848600" y="84486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a:t>
            </a:r>
            <a:r>
              <a:rPr lang="en-IN" sz="4250" spc="-20" dirty="0"/>
              <a:t>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BABAA53D-384A-D701-CD44-6D3C315320EF}"/>
              </a:ext>
            </a:extLst>
          </p:cNvPr>
          <p:cNvSpPr txBox="1"/>
          <p:nvPr/>
        </p:nvSpPr>
        <p:spPr>
          <a:xfrm>
            <a:off x="1747684" y="2136338"/>
            <a:ext cx="6100916" cy="2585323"/>
          </a:xfrm>
          <a:prstGeom prst="rect">
            <a:avLst/>
          </a:prstGeom>
          <a:noFill/>
        </p:spPr>
        <p:txBody>
          <a:bodyPr wrap="square">
            <a:spAutoFit/>
          </a:bodyPr>
          <a:lstStyle/>
          <a:p>
            <a:pPr>
              <a:buNone/>
            </a:pPr>
            <a:r>
              <a:rPr lang="en-US" dirty="0">
                <a:latin typeface="Times New Roman" panose="02020603050405020304" pitchFamily="18" charset="0"/>
                <a:cs typeface="Times New Roman" panose="02020603050405020304" pitchFamily="18" charset="0"/>
              </a:rPr>
              <a:t>This showcase presents a collection of projects and mini-projects developed by students, focusing on real-world problem solving and innovative solutions. Each project demonstrates the application of theoretical concepts into practice, covering areas such as web development, data analytics, machine learning, IoT, and software engineering. The objective is to highlight creativity, teamwork, and technical expertise, while providing hands-on experience in building scalable and impactful solutions.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924800" y="827022"/>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Rectangle 1">
            <a:extLst>
              <a:ext uri="{FF2B5EF4-FFF2-40B4-BE49-F238E27FC236}">
                <a16:creationId xmlns:a16="http://schemas.microsoft.com/office/drawing/2014/main" id="{A95EF9EC-D7E8-F449-BF19-6400B3249B15}"/>
              </a:ext>
            </a:extLst>
          </p:cNvPr>
          <p:cNvSpPr>
            <a:spLocks noChangeArrowheads="1"/>
          </p:cNvSpPr>
          <p:nvPr/>
        </p:nvSpPr>
        <p:spPr bwMode="auto">
          <a:xfrm>
            <a:off x="1524000" y="2481208"/>
            <a:ext cx="7446334" cy="2585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Students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to learn, experiment, and showcase their skills.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Faculty Members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to evaluate projects and provide guidance.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Industry Experts &amp; Recruiters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to identify talent and innovative solutions.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Researchers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to explore project ideas for further study.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General Audience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to gain insights into practical applications of technology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382000" y="843813"/>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FB8FBCD-6270-AF37-9A1F-0B9AF993F7CE}"/>
              </a:ext>
            </a:extLst>
          </p:cNvPr>
          <p:cNvSpPr txBox="1"/>
          <p:nvPr/>
        </p:nvSpPr>
        <p:spPr>
          <a:xfrm>
            <a:off x="3124200" y="1720840"/>
            <a:ext cx="6100916" cy="3416320"/>
          </a:xfrm>
          <a:prstGeom prst="rect">
            <a:avLst/>
          </a:prstGeom>
          <a:noFill/>
        </p:spPr>
        <p:txBody>
          <a:bodyPr wrap="square">
            <a:spAutoFit/>
          </a:bodyPr>
          <a:lstStyle/>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Programming Languages:</a:t>
            </a:r>
            <a:r>
              <a:rPr lang="en-IN" dirty="0">
                <a:latin typeface="Times New Roman" panose="02020603050405020304" pitchFamily="18" charset="0"/>
                <a:cs typeface="Times New Roman" panose="02020603050405020304" pitchFamily="18" charset="0"/>
              </a:rPr>
              <a:t> Python, Java, C, C++</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Web Technologies:</a:t>
            </a:r>
            <a:r>
              <a:rPr lang="en-IN" dirty="0">
                <a:latin typeface="Times New Roman" panose="02020603050405020304" pitchFamily="18" charset="0"/>
                <a:cs typeface="Times New Roman" panose="02020603050405020304" pitchFamily="18" charset="0"/>
              </a:rPr>
              <a:t> HTML, CSS, JavaScript, Bootstrap</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Frameworks:</a:t>
            </a:r>
            <a:r>
              <a:rPr lang="en-IN" dirty="0">
                <a:latin typeface="Times New Roman" panose="02020603050405020304" pitchFamily="18" charset="0"/>
                <a:cs typeface="Times New Roman" panose="02020603050405020304" pitchFamily="18" charset="0"/>
              </a:rPr>
              <a:t> Django, React, Node.js</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Databases:</a:t>
            </a:r>
            <a:r>
              <a:rPr lang="en-IN" dirty="0">
                <a:latin typeface="Times New Roman" panose="02020603050405020304" pitchFamily="18" charset="0"/>
                <a:cs typeface="Times New Roman" panose="02020603050405020304" pitchFamily="18" charset="0"/>
              </a:rPr>
              <a:t> MySQL, PostgreSQL, MongoDB</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Development Tools:</a:t>
            </a:r>
            <a:r>
              <a:rPr lang="en-IN" dirty="0">
                <a:latin typeface="Times New Roman" panose="02020603050405020304" pitchFamily="18" charset="0"/>
                <a:cs typeface="Times New Roman" panose="02020603050405020304" pitchFamily="18" charset="0"/>
              </a:rPr>
              <a:t> Git, GitHub, VS Code</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Techniques:</a:t>
            </a:r>
            <a:r>
              <a:rPr lang="en-IN" dirty="0">
                <a:latin typeface="Times New Roman" panose="02020603050405020304" pitchFamily="18" charset="0"/>
                <a:cs typeface="Times New Roman" panose="02020603050405020304" pitchFamily="18" charset="0"/>
              </a:rPr>
              <a:t> Data Analysis, Machine Learning, API Integration, Testing &amp; Debugging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0BB1EED0-FD72-398E-538B-C739A8546F6E}"/>
              </a:ext>
            </a:extLst>
          </p:cNvPr>
          <p:cNvSpPr txBox="1"/>
          <p:nvPr/>
        </p:nvSpPr>
        <p:spPr>
          <a:xfrm>
            <a:off x="2086692" y="1447800"/>
            <a:ext cx="6100916" cy="3970318"/>
          </a:xfrm>
          <a:prstGeom prst="rect">
            <a:avLst/>
          </a:prstGeom>
          <a:noFill/>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User-Friendly Interface</a:t>
            </a:r>
            <a:r>
              <a:rPr lang="en-US" dirty="0">
                <a:latin typeface="Times New Roman" panose="02020603050405020304" pitchFamily="18" charset="0"/>
                <a:cs typeface="Times New Roman" panose="02020603050405020304" pitchFamily="18" charset="0"/>
              </a:rPr>
              <a:t> – Simple, clean, and easy to navigate.</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Consistent Theme</a:t>
            </a:r>
            <a:r>
              <a:rPr lang="en-US" dirty="0">
                <a:latin typeface="Times New Roman" panose="02020603050405020304" pitchFamily="18" charset="0"/>
                <a:cs typeface="Times New Roman" panose="02020603050405020304" pitchFamily="18" charset="0"/>
              </a:rPr>
              <a:t> – Uniform colors, fonts, and styles</a:t>
            </a:r>
          </a:p>
          <a:p>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Project Sections</a:t>
            </a:r>
            <a:r>
              <a:rPr lang="en-US" dirty="0">
                <a:latin typeface="Times New Roman" panose="02020603050405020304" pitchFamily="18" charset="0"/>
                <a:cs typeface="Times New Roman" panose="02020603050405020304" pitchFamily="18" charset="0"/>
              </a:rPr>
              <a:t> – Organized into categories (Mini-projects, Major projects).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Visual Elements</a:t>
            </a:r>
            <a:r>
              <a:rPr lang="en-US" dirty="0">
                <a:latin typeface="Times New Roman" panose="02020603050405020304" pitchFamily="18" charset="0"/>
                <a:cs typeface="Times New Roman" panose="02020603050405020304" pitchFamily="18" charset="0"/>
              </a:rPr>
              <a:t> – Use of icons, charts, and images to enhance clarity.</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Responsive Layout</a:t>
            </a:r>
            <a:r>
              <a:rPr lang="en-US" dirty="0">
                <a:latin typeface="Times New Roman" panose="02020603050405020304" pitchFamily="18" charset="0"/>
                <a:cs typeface="Times New Roman" panose="02020603050405020304" pitchFamily="18" charset="0"/>
              </a:rPr>
              <a:t> – Optimized for different screen sizes.</a:t>
            </a:r>
          </a:p>
          <a:p>
            <a:pPr>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Highlight Achievements</a:t>
            </a:r>
            <a:r>
              <a:rPr lang="en-US" dirty="0">
                <a:latin typeface="Times New Roman" panose="02020603050405020304" pitchFamily="18" charset="0"/>
                <a:cs typeface="Times New Roman" panose="02020603050405020304" pitchFamily="18" charset="0"/>
              </a:rPr>
              <a:t> – Key features, outcomes, and learning points.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1">
            <a:extLst>
              <a:ext uri="{FF2B5EF4-FFF2-40B4-BE49-F238E27FC236}">
                <a16:creationId xmlns:a16="http://schemas.microsoft.com/office/drawing/2014/main" id="{7823D2D7-1A7F-D382-F13D-EBCC0BB84124}"/>
              </a:ext>
            </a:extLst>
          </p:cNvPr>
          <p:cNvSpPr>
            <a:spLocks noChangeArrowheads="1"/>
          </p:cNvSpPr>
          <p:nvPr/>
        </p:nvSpPr>
        <p:spPr bwMode="auto">
          <a:xfrm rot="10800000" flipV="1">
            <a:off x="1752600" y="1828800"/>
            <a:ext cx="7543800"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Interface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Easy navigation with clear menus.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Project Showcase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Displays mini and major projects with details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Search &amp; Filter Options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Quick access to specific projects.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Multimedia Support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Images, charts, and demo videos included.</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Responsive Design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Works smoothly across devices.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Collaboration Support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Allows teamwork and version control.</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Documentation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Provides clear project descriptions and outcomes</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387</TotalTime>
  <Words>642</Words>
  <Application>Microsoft Office PowerPoint</Application>
  <PresentationFormat>Widescreen</PresentationFormat>
  <Paragraphs>112</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id: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Monika Chandran</cp:lastModifiedBy>
  <cp:revision>24</cp:revision>
  <dcterms:created xsi:type="dcterms:W3CDTF">2024-03-29T15:07:22Z</dcterms:created>
  <dcterms:modified xsi:type="dcterms:W3CDTF">2025-09-02T16:09:45Z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