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3" r:id="rId8"/>
    <p:sldId id="261" r:id="rId9"/>
    <p:sldId id="262" r:id="rId10"/>
    <p:sldId id="268" r:id="rId11"/>
    <p:sldId id="264" r:id="rId12"/>
    <p:sldId id="265" r:id="rId13"/>
    <p:sldId id="266" r:id="rId14"/>
    <p:sldId id="267" r:id="rId15"/>
    <p:sldId id="269" r:id="rId16"/>
    <p:sldId id="270" r:id="rId17"/>
    <p:sldId id="273" r:id="rId18"/>
    <p:sldId id="274" r:id="rId19"/>
    <p:sldId id="271" r:id="rId20"/>
    <p:sldId id="272" r:id="rId2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image" Target="../media/image1.pn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image" Target="../media/image2.png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image" Target="../media/image1.png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0" Type="http://schemas.openxmlformats.org/officeDocument/2006/relationships/tags" Target="../tags/tag74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image" Target="../media/image2.png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86.xml"/><Relationship Id="rId8" Type="http://schemas.openxmlformats.org/officeDocument/2006/relationships/tags" Target="../tags/tag85.xml"/><Relationship Id="rId7" Type="http://schemas.openxmlformats.org/officeDocument/2006/relationships/tags" Target="../tags/tag84.xml"/><Relationship Id="rId6" Type="http://schemas.openxmlformats.org/officeDocument/2006/relationships/tags" Target="../tags/tag83.xml"/><Relationship Id="rId5" Type="http://schemas.openxmlformats.org/officeDocument/2006/relationships/image" Target="../media/image2.png"/><Relationship Id="rId4" Type="http://schemas.openxmlformats.org/officeDocument/2006/relationships/tags" Target="../tags/tag82.xml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1" Type="http://schemas.openxmlformats.org/officeDocument/2006/relationships/tags" Target="../tags/tag88.xml"/><Relationship Id="rId10" Type="http://schemas.openxmlformats.org/officeDocument/2006/relationships/tags" Target="../tags/tag87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image" Target="../media/image2.png"/><Relationship Id="rId4" Type="http://schemas.openxmlformats.org/officeDocument/2006/relationships/tags" Target="../tags/tag91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2" Type="http://schemas.openxmlformats.org/officeDocument/2006/relationships/tags" Target="../tags/tag98.xml"/><Relationship Id="rId11" Type="http://schemas.openxmlformats.org/officeDocument/2006/relationships/tags" Target="../tags/tag97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image" Target="../media/image2.png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2" Type="http://schemas.openxmlformats.org/officeDocument/2006/relationships/tags" Target="../tags/tag108.xml"/><Relationship Id="rId11" Type="http://schemas.openxmlformats.org/officeDocument/2006/relationships/tags" Target="../tags/tag107.xml"/><Relationship Id="rId10" Type="http://schemas.openxmlformats.org/officeDocument/2006/relationships/tags" Target="../tags/tag106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image" Target="../media/image2.png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0" Type="http://schemas.openxmlformats.org/officeDocument/2006/relationships/tags" Target="../tags/tag116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24.xml"/><Relationship Id="rId8" Type="http://schemas.openxmlformats.org/officeDocument/2006/relationships/tags" Target="../tags/tag123.xml"/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2" Type="http://schemas.openxmlformats.org/officeDocument/2006/relationships/image" Target="../media/image2.png"/><Relationship Id="rId11" Type="http://schemas.openxmlformats.org/officeDocument/2006/relationships/tags" Target="../tags/tag126.xml"/><Relationship Id="rId10" Type="http://schemas.openxmlformats.org/officeDocument/2006/relationships/tags" Target="../tags/tag125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tags" Target="../tags/tag132.xml"/><Relationship Id="rId7" Type="http://schemas.openxmlformats.org/officeDocument/2006/relationships/tags" Target="../tags/tag131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image" Target="../media/image1.png"/><Relationship Id="rId2" Type="http://schemas.openxmlformats.org/officeDocument/2006/relationships/tags" Target="../tags/tag127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image" Target="../media/image2.png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image" Target="../media/image1.png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image" Target="../media/image2.png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image" Target="../media/image2.png"/><Relationship Id="rId2" Type="http://schemas.openxmlformats.org/officeDocument/2006/relationships/tags" Target="../tags/tag29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51.xml"/><Relationship Id="rId8" Type="http://schemas.openxmlformats.org/officeDocument/2006/relationships/tags" Target="../tags/tag50.xml"/><Relationship Id="rId7" Type="http://schemas.openxmlformats.org/officeDocument/2006/relationships/tags" Target="../tags/tag49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image" Target="../media/image2.png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58.xml"/><Relationship Id="rId8" Type="http://schemas.openxmlformats.org/officeDocument/2006/relationships/tags" Target="../tags/tag57.xml"/><Relationship Id="rId7" Type="http://schemas.openxmlformats.org/officeDocument/2006/relationships/tags" Target="../tags/tag56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image" Target="../media/image2.png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0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9338310" y="988695"/>
            <a:ext cx="1815465" cy="4880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85207 [转换]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-6350" y="6350"/>
            <a:ext cx="480187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4647304" y="2697226"/>
            <a:ext cx="6506155" cy="907911"/>
          </a:xfrm>
        </p:spPr>
        <p:txBody>
          <a:bodyPr lIns="90000" tIns="46800" rIns="90000" bIns="46800" anchor="b" anchorCtr="0">
            <a:normAutofit/>
          </a:bodyPr>
          <a:lstStyle>
            <a:lvl1pPr algn="r">
              <a:defRPr sz="44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4656780" y="3665743"/>
            <a:ext cx="6496678" cy="419921"/>
          </a:xfrm>
        </p:spPr>
        <p:txBody>
          <a:bodyPr lIns="90000" tIns="46800" rIns="90000" bIns="46800">
            <a:normAutofit/>
          </a:bodyPr>
          <a:lstStyle>
            <a:lvl1pPr marL="0" indent="0" algn="r" eaLnBrk="1" fontAlgn="auto" latinLnBrk="0" hangingPunct="1">
              <a:lnSpc>
                <a:spcPct val="100000"/>
              </a:lnSpc>
              <a:buNone/>
              <a:defRPr sz="18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6809591" y="4137025"/>
            <a:ext cx="4344184" cy="657225"/>
          </a:xfrm>
        </p:spPr>
        <p:txBody>
          <a:bodyPr lIns="90000" tIns="46800" rIns="90000" bIns="46800">
            <a:normAutofit/>
          </a:bodyPr>
          <a:lstStyle>
            <a:lvl1pPr marL="0" indent="0" algn="r">
              <a:buNone/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" y="-94513"/>
            <a:ext cx="12191999" cy="6952512"/>
            <a:chOff x="1" y="-94513"/>
            <a:chExt cx="12191999" cy="6952512"/>
          </a:xfrm>
        </p:grpSpPr>
        <p:pic>
          <p:nvPicPr>
            <p:cNvPr id="9" name="图片 8" descr="2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rcRect/>
            <a:stretch>
              <a:fillRect/>
            </a:stretch>
          </p:blipFill>
          <p:spPr>
            <a:xfrm rot="16200000">
              <a:off x="293258" y="-387770"/>
              <a:ext cx="1077185" cy="1663700"/>
            </a:xfrm>
            <a:prstGeom prst="rect">
              <a:avLst/>
            </a:prstGeom>
          </p:spPr>
        </p:pic>
        <p:pic>
          <p:nvPicPr>
            <p:cNvPr id="10" name="图片 9" descr="2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>
            <a:blip r:embed="rId4"/>
            <a:srcRect/>
            <a:stretch>
              <a:fillRect/>
            </a:stretch>
          </p:blipFill>
          <p:spPr>
            <a:xfrm rot="5400000">
              <a:off x="10821557" y="5487557"/>
              <a:ext cx="1077185" cy="1663700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</a:defRPr>
            </a:lvl1pPr>
            <a:lvl2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</a:defRPr>
            </a:lvl2pPr>
            <a:lvl3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</a:defRPr>
            </a:lvl3pPr>
            <a:lvl4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</a:defRPr>
            </a:lvl4pPr>
            <a:lvl5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9338310" y="988695"/>
            <a:ext cx="1815465" cy="4880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85207 [转换]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-6350" y="6350"/>
            <a:ext cx="480187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092826" y="2235356"/>
            <a:ext cx="5054601" cy="1305883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  <p:custDataLst>
              <p:tags r:id="rId9"/>
            </p:custDataLst>
          </p:nvPr>
        </p:nvSpPr>
        <p:spPr>
          <a:xfrm>
            <a:off x="6092826" y="3609034"/>
            <a:ext cx="5054601" cy="444500"/>
          </a:xfrm>
        </p:spPr>
        <p:txBody>
          <a:bodyPr>
            <a:normAutofit/>
          </a:bodyPr>
          <a:lstStyle>
            <a:lvl1pPr marL="0" indent="0" algn="dist"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10"/>
            </p:custDataLst>
          </p:nvPr>
        </p:nvSpPr>
        <p:spPr>
          <a:xfrm>
            <a:off x="6092824" y="4115118"/>
            <a:ext cx="5054601" cy="861037"/>
          </a:xfrm>
        </p:spPr>
        <p:txBody>
          <a:bodyPr>
            <a:normAutofit/>
          </a:bodyPr>
          <a:lstStyle>
            <a:lvl1pPr marL="0" marR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90204" pitchFamily="34" charset="0"/>
              <a:buNone/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 rot="5400000">
            <a:off x="10821557" y="5487557"/>
            <a:ext cx="1077185" cy="16637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" y="-94513"/>
            <a:ext cx="12191999" cy="6952512"/>
            <a:chOff x="1" y="-94513"/>
            <a:chExt cx="12191999" cy="6952512"/>
          </a:xfrm>
        </p:grpSpPr>
        <p:sp>
          <p:nvSpPr>
            <p:cNvPr id="6" name="矩形 5"/>
            <p:cNvSpPr/>
            <p:nvPr userDrawn="1">
              <p:custDataLst>
                <p:tags r:id="rId3"/>
              </p:custDataLst>
            </p:nvPr>
          </p:nvSpPr>
          <p:spPr>
            <a:xfrm>
              <a:off x="249873" y="273050"/>
              <a:ext cx="11692255" cy="6311900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/>
          </p:nvGrpSpPr>
          <p:grpSpPr>
            <a:xfrm>
              <a:off x="1" y="-94513"/>
              <a:ext cx="12191999" cy="6952512"/>
              <a:chOff x="1" y="-94513"/>
              <a:chExt cx="12191999" cy="6952512"/>
            </a:xfrm>
          </p:grpSpPr>
          <p:pic>
            <p:nvPicPr>
              <p:cNvPr id="10" name="图片 9" descr="2"/>
              <p:cNvPicPr>
                <a:picLocks noChangeAspect="1"/>
              </p:cNvPicPr>
              <p:nvPr userDrawn="1">
                <p:custDataLst>
                  <p:tags r:id="rId4"/>
                </p:custDataLst>
              </p:nvPr>
            </p:nvPicPr>
            <p:blipFill>
              <a:blip r:embed="rId5"/>
              <a:srcRect/>
              <a:stretch>
                <a:fillRect/>
              </a:stretch>
            </p:blipFill>
            <p:spPr>
              <a:xfrm rot="16200000">
                <a:off x="293258" y="-387770"/>
                <a:ext cx="1077185" cy="1663700"/>
              </a:xfrm>
              <a:prstGeom prst="rect">
                <a:avLst/>
              </a:prstGeom>
            </p:spPr>
          </p:pic>
          <p:pic>
            <p:nvPicPr>
              <p:cNvPr id="11" name="图片 10" descr="2"/>
              <p:cNvPicPr>
                <a:picLocks noChangeAspect="1"/>
              </p:cNvPicPr>
              <p:nvPr userDrawn="1">
                <p:custDataLst>
                  <p:tags r:id="rId6"/>
                </p:custDataLst>
              </p:nvPr>
            </p:nvPicPr>
            <p:blipFill>
              <a:blip r:embed="rId5"/>
              <a:srcRect/>
              <a:stretch>
                <a:fillRect/>
              </a:stretch>
            </p:blipFill>
            <p:spPr>
              <a:xfrm rot="5400000">
                <a:off x="10821557" y="5487557"/>
                <a:ext cx="1077185" cy="1663700"/>
              </a:xfrm>
              <a:prstGeom prst="rect">
                <a:avLst/>
              </a:prstGeom>
            </p:spPr>
          </p:pic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微软雅黑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13" name="组合 12"/>
          <p:cNvGrpSpPr/>
          <p:nvPr userDrawn="1">
            <p:custDataLst>
              <p:tags r:id="rId3"/>
            </p:custDataLst>
          </p:nvPr>
        </p:nvGrpSpPr>
        <p:grpSpPr>
          <a:xfrm>
            <a:off x="1" y="-94513"/>
            <a:ext cx="12191999" cy="6952512"/>
            <a:chOff x="1" y="-94513"/>
            <a:chExt cx="12191999" cy="6952512"/>
          </a:xfrm>
        </p:grpSpPr>
        <p:pic>
          <p:nvPicPr>
            <p:cNvPr id="14" name="图片 13" descr="2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>
            <a:blip r:embed="rId5"/>
            <a:srcRect/>
            <a:stretch>
              <a:fillRect/>
            </a:stretch>
          </p:blipFill>
          <p:spPr>
            <a:xfrm rot="16200000">
              <a:off x="293258" y="-387770"/>
              <a:ext cx="1077185" cy="1663700"/>
            </a:xfrm>
            <a:prstGeom prst="rect">
              <a:avLst/>
            </a:prstGeom>
          </p:spPr>
        </p:pic>
        <p:pic>
          <p:nvPicPr>
            <p:cNvPr id="15" name="图片 14" descr="2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>
            <a:blip r:embed="rId5"/>
            <a:srcRect/>
            <a:stretch>
              <a:fillRect/>
            </a:stretch>
          </p:blipFill>
          <p:spPr>
            <a:xfrm rot="5400000">
              <a:off x="10821557" y="5487557"/>
              <a:ext cx="1077185" cy="166370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1pPr>
            <a:lvl2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2pPr>
            <a:lvl3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3pPr>
            <a:lvl4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4pPr>
            <a:lvl5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9"/>
            <a:ext cx="6480000" cy="5087937"/>
          </a:xfrm>
        </p:spPr>
        <p:txBody>
          <a:bodyPr/>
          <a:lstStyle>
            <a:lvl1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1pPr>
            <a:lvl2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2pPr>
            <a:lvl3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3pPr>
            <a:lvl4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4pPr>
            <a:lvl5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>
            <a:off x="1" y="-94513"/>
            <a:ext cx="12191999" cy="6952512"/>
            <a:chOff x="1" y="-94513"/>
            <a:chExt cx="12191999" cy="6952512"/>
          </a:xfrm>
        </p:grpSpPr>
        <p:pic>
          <p:nvPicPr>
            <p:cNvPr id="13" name="图片 12" descr="2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>
            <a:blip r:embed="rId5"/>
            <a:srcRect/>
            <a:stretch>
              <a:fillRect/>
            </a:stretch>
          </p:blipFill>
          <p:spPr>
            <a:xfrm rot="16200000">
              <a:off x="293258" y="-387770"/>
              <a:ext cx="1077185" cy="1663700"/>
            </a:xfrm>
            <a:prstGeom prst="rect">
              <a:avLst/>
            </a:prstGeom>
          </p:spPr>
        </p:pic>
        <p:pic>
          <p:nvPicPr>
            <p:cNvPr id="14" name="图片 13" descr="2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>
            <a:blip r:embed="rId5"/>
            <a:srcRect/>
            <a:stretch>
              <a:fillRect/>
            </a:stretch>
          </p:blipFill>
          <p:spPr>
            <a:xfrm rot="5400000">
              <a:off x="10821557" y="5487557"/>
              <a:ext cx="1077185" cy="166370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微软雅黑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微软雅黑" charset="-122"/>
              </a:defRPr>
            </a:lvl2pPr>
            <a:lvl3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微软雅黑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11" name="图片 10" descr="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 rot="16200000">
            <a:off x="293258" y="-387770"/>
            <a:ext cx="1077185" cy="1663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微软雅黑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微软雅黑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 marL="0" indent="0">
              <a:buNone/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1pPr>
            <a:lvl2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2pPr>
            <a:lvl3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3pPr>
            <a:lvl4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4pPr>
            <a:lvl5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1pPr>
            <a:lvl2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2pPr>
            <a:lvl3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3pPr>
            <a:lvl4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4pPr>
            <a:lvl5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17" name="图片 16" descr="2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2"/>
          <a:srcRect/>
          <a:stretch>
            <a:fillRect/>
          </a:stretch>
        </p:blipFill>
        <p:spPr>
          <a:xfrm rot="5400000">
            <a:off x="10821557" y="5487557"/>
            <a:ext cx="1077185" cy="16637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 descr="85207 [转换]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-6350" y="6350"/>
            <a:ext cx="480187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rgbClr val="ECECEC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 rot="5400000">
            <a:off x="10821557" y="5487557"/>
            <a:ext cx="1077185" cy="1663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85207 [转换]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 flipH="1">
            <a:off x="7397750" y="0"/>
            <a:ext cx="480187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1070610" y="988695"/>
            <a:ext cx="1815465" cy="4880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94380" y="3429000"/>
            <a:ext cx="5592439" cy="731013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32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6"/>
            </p:custDataLst>
          </p:nvPr>
        </p:nvSpPr>
        <p:spPr>
          <a:xfrm>
            <a:off x="1319775" y="4238113"/>
            <a:ext cx="5592439" cy="1077985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 rot="5400000">
            <a:off x="10821557" y="5487557"/>
            <a:ext cx="1077185" cy="1663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5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1pPr>
            <a:lvl2pPr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2pPr>
            <a:lvl3pPr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3pPr>
            <a:lvl4pPr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4pPr>
            <a:lvl5pPr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 descr="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 rot="5400000">
            <a:off x="10821557" y="5487557"/>
            <a:ext cx="1077185" cy="1663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5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7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8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 rot="5400000">
            <a:off x="10821557" y="5487557"/>
            <a:ext cx="1077185" cy="1663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5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6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1" y="-94513"/>
            <a:ext cx="12191999" cy="6952512"/>
            <a:chOff x="1" y="-94513"/>
            <a:chExt cx="12191999" cy="6952512"/>
          </a:xfrm>
        </p:grpSpPr>
        <p:pic>
          <p:nvPicPr>
            <p:cNvPr id="26" name="图片 25" descr="2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rcRect/>
            <a:stretch>
              <a:fillRect/>
            </a:stretch>
          </p:blipFill>
          <p:spPr>
            <a:xfrm rot="16200000">
              <a:off x="293258" y="-387770"/>
              <a:ext cx="1077185" cy="1663700"/>
            </a:xfrm>
            <a:prstGeom prst="rect">
              <a:avLst/>
            </a:prstGeom>
          </p:spPr>
        </p:pic>
        <p:pic>
          <p:nvPicPr>
            <p:cNvPr id="12" name="图片 11" descr="2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>
            <a:blip r:embed="rId4"/>
            <a:srcRect/>
            <a:stretch>
              <a:fillRect/>
            </a:stretch>
          </p:blipFill>
          <p:spPr>
            <a:xfrm rot="5400000">
              <a:off x="10821557" y="5487557"/>
              <a:ext cx="1077185" cy="1663700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170" tIns="46990" rIns="90170" bIns="46990">
            <a:normAutofit/>
          </a:bodyPr>
          <a:lstStyle>
            <a:lvl1pPr indent="0" eaLnBrk="1" fontAlgn="auto" latinLnBrk="0" hangingPunct="1"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39.xml"/><Relationship Id="rId23" Type="http://schemas.openxmlformats.org/officeDocument/2006/relationships/tags" Target="../tags/tag138.xml"/><Relationship Id="rId22" Type="http://schemas.openxmlformats.org/officeDocument/2006/relationships/tags" Target="../tags/tag137.xml"/><Relationship Id="rId21" Type="http://schemas.openxmlformats.org/officeDocument/2006/relationships/tags" Target="../tags/tag136.xml"/><Relationship Id="rId20" Type="http://schemas.openxmlformats.org/officeDocument/2006/relationships/tags" Target="../tags/tag135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34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170" tIns="46990" rIns="90170" bIns="4699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90204" pitchFamily="34" charset="0"/>
          <a:ea typeface="微软雅黑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themeOverride" Target="../theme/themeOverride1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tags" Target="../tags/tag14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0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1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hemeOverride" Target="../theme/themeOverride5.xml"/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" Type="http://schemas.openxmlformats.org/officeDocument/2006/relationships/tags" Target="../tags/tag17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7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hemeOverride" Target="../theme/themeOverride6.xml"/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" Type="http://schemas.openxmlformats.org/officeDocument/2006/relationships/tags" Target="../tags/tag178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1.xml"/><Relationship Id="rId4" Type="http://schemas.openxmlformats.org/officeDocument/2006/relationships/themeOverride" Target="../theme/themeOverride7.xml"/><Relationship Id="rId3" Type="http://schemas.openxmlformats.org/officeDocument/2006/relationships/tags" Target="../tags/tag183.xml"/><Relationship Id="rId2" Type="http://schemas.openxmlformats.org/officeDocument/2006/relationships/tags" Target="../tags/tag182.xml"/><Relationship Id="rId1" Type="http://schemas.openxmlformats.org/officeDocument/2006/relationships/tags" Target="../tags/tag18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52.xml"/><Relationship Id="rId8" Type="http://schemas.openxmlformats.org/officeDocument/2006/relationships/tags" Target="../tags/tag151.xml"/><Relationship Id="rId7" Type="http://schemas.openxmlformats.org/officeDocument/2006/relationships/tags" Target="../tags/tag150.xml"/><Relationship Id="rId6" Type="http://schemas.openxmlformats.org/officeDocument/2006/relationships/tags" Target="../tags/tag149.xml"/><Relationship Id="rId5" Type="http://schemas.openxmlformats.org/officeDocument/2006/relationships/tags" Target="../tags/tag148.xml"/><Relationship Id="rId4" Type="http://schemas.openxmlformats.org/officeDocument/2006/relationships/tags" Target="../tags/tag147.xml"/><Relationship Id="rId3" Type="http://schemas.openxmlformats.org/officeDocument/2006/relationships/tags" Target="../tags/tag146.xml"/><Relationship Id="rId2" Type="http://schemas.openxmlformats.org/officeDocument/2006/relationships/image" Target="../media/image3.png"/><Relationship Id="rId16" Type="http://schemas.openxmlformats.org/officeDocument/2006/relationships/notesSlide" Target="../notesSlides/notesSlide2.xml"/><Relationship Id="rId15" Type="http://schemas.openxmlformats.org/officeDocument/2006/relationships/slideLayout" Target="../slideLayouts/slideLayout6.xml"/><Relationship Id="rId14" Type="http://schemas.openxmlformats.org/officeDocument/2006/relationships/themeOverride" Target="../theme/themeOverride2.xml"/><Relationship Id="rId13" Type="http://schemas.openxmlformats.org/officeDocument/2006/relationships/tags" Target="../tags/tag156.xml"/><Relationship Id="rId12" Type="http://schemas.openxmlformats.org/officeDocument/2006/relationships/tags" Target="../tags/tag155.xml"/><Relationship Id="rId11" Type="http://schemas.openxmlformats.org/officeDocument/2006/relationships/tags" Target="../tags/tag154.xml"/><Relationship Id="rId10" Type="http://schemas.openxmlformats.org/officeDocument/2006/relationships/tags" Target="../tags/tag153.xml"/><Relationship Id="rId1" Type="http://schemas.openxmlformats.org/officeDocument/2006/relationships/tags" Target="../tags/tag145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hemeOverride" Target="../theme/themeOverride3.xml"/><Relationship Id="rId4" Type="http://schemas.openxmlformats.org/officeDocument/2006/relationships/tags" Target="../tags/tag160.xml"/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" Type="http://schemas.openxmlformats.org/officeDocument/2006/relationships/tags" Target="../tags/tag157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hemeOverride" Target="../theme/themeOverride4.xml"/><Relationship Id="rId3" Type="http://schemas.openxmlformats.org/officeDocument/2006/relationships/tags" Target="../tags/tag163.xml"/><Relationship Id="rId2" Type="http://schemas.openxmlformats.org/officeDocument/2006/relationships/tags" Target="../tags/tag162.xml"/><Relationship Id="rId1" Type="http://schemas.openxmlformats.org/officeDocument/2006/relationships/tags" Target="../tags/tag16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5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7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8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5267325" y="1598930"/>
            <a:ext cx="3295650" cy="838200"/>
          </a:xfrm>
          <a:prstGeom prst="rect">
            <a:avLst/>
          </a:prstGeom>
          <a:noFill/>
        </p:spPr>
        <p:txBody>
          <a:bodyPr wrap="square" rtlCol="0">
            <a:normAutofit fontScale="60000"/>
          </a:bodyPr>
          <a:lstStyle/>
          <a:p>
            <a:pPr algn="r"/>
            <a:r>
              <a:rPr lang="en-US" altLang="zh-CN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  <a:cs typeface="Segoe UI Semibold" panose="020B0702040204020203" charset="0"/>
                <a:sym typeface="+mn-ea"/>
              </a:rPr>
              <a:t>MiniTikTok</a:t>
            </a:r>
            <a:endParaRPr lang="en-US" altLang="zh-CN" sz="8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charset="-122"/>
              <a:cs typeface="Segoe UI Semibold" panose="020B0702040204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5335270" y="2674620"/>
            <a:ext cx="3159125" cy="878205"/>
          </a:xfrm>
        </p:spPr>
        <p:txBody>
          <a:bodyPr/>
          <a:lstStyle/>
          <a:p>
            <a:r>
              <a:rPr lang="zh-CN" altLang="en-US" dirty="0"/>
              <a:t>项目汇报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5685790" y="3681095"/>
            <a:ext cx="2458720" cy="82486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常博宇 </a:t>
            </a:r>
            <a:r>
              <a:rPr lang="en-US" altLang="zh-CN" dirty="0"/>
              <a:t>3180102943</a:t>
            </a:r>
            <a:endParaRPr lang="en-US" altLang="zh-CN" dirty="0"/>
          </a:p>
          <a:p>
            <a:r>
              <a:rPr lang="zh-CN" altLang="en-US" dirty="0"/>
              <a:t>顾核金 </a:t>
            </a:r>
            <a:r>
              <a:rPr lang="en-US" altLang="zh-CN" dirty="0"/>
              <a:t>3180103732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  <p:custDataLst>
              <p:tags r:id="rId4"/>
            </p:custDataLst>
          </p:nvPr>
        </p:nvSpPr>
        <p:spPr>
          <a:xfrm>
            <a:off x="5108575" y="4634230"/>
            <a:ext cx="3611880" cy="498475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汇报人：？？？ 日期 </a:t>
            </a:r>
            <a:r>
              <a:rPr lang="en-US" altLang="zh-CN" dirty="0"/>
              <a:t>2020.07.17</a:t>
            </a:r>
            <a:endParaRPr lang="en-US" altLang="zh-CN" dirty="0"/>
          </a:p>
        </p:txBody>
      </p: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443230"/>
            <a:ext cx="10852150" cy="1022985"/>
          </a:xfrm>
        </p:spPr>
        <p:txBody>
          <a:bodyPr>
            <a:normAutofit/>
          </a:bodyPr>
          <a:p>
            <a:pPr algn="ctr"/>
            <a:r>
              <a:rPr sz="4800" b="0">
                <a:latin typeface="+mj-ea"/>
                <a:ea typeface="+mj-ea"/>
              </a:rPr>
              <a:t>视频拍摄录制</a:t>
            </a:r>
            <a:endParaRPr sz="4800" b="0">
              <a:latin typeface="+mj-ea"/>
              <a:ea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487805"/>
            <a:ext cx="10852150" cy="4853305"/>
          </a:xfrm>
        </p:spPr>
        <p:txBody>
          <a:bodyPr/>
          <a:p>
            <a:r>
              <a:rPr sz="2400">
                <a:latin typeface="+mj-lt"/>
                <a:cs typeface="+mj-lt"/>
              </a:rPr>
              <a:t>自定义相机</a:t>
            </a:r>
            <a:endParaRPr sz="2400">
              <a:latin typeface="+mj-lt"/>
              <a:cs typeface="+mj-lt"/>
            </a:endParaRPr>
          </a:p>
          <a:p>
            <a:r>
              <a:rPr sz="2400">
                <a:latin typeface="+mj-lt"/>
                <a:cs typeface="+mj-lt"/>
              </a:rPr>
              <a:t>需要拍摄封面图</a:t>
            </a:r>
            <a:endParaRPr sz="2400">
              <a:latin typeface="+mj-lt"/>
              <a:cs typeface="+mj-lt"/>
            </a:endParaRPr>
          </a:p>
          <a:p>
            <a:r>
              <a:rPr sz="2400">
                <a:latin typeface="+mj-lt"/>
                <a:cs typeface="+mj-lt"/>
              </a:rPr>
              <a:t>用户可以按返回取消</a:t>
            </a:r>
            <a:endParaRPr sz="2400">
              <a:latin typeface="+mj-lt"/>
              <a:cs typeface="+mj-lt"/>
            </a:endParaRPr>
          </a:p>
          <a:p>
            <a:r>
              <a:rPr sz="2400">
                <a:latin typeface="+mj-lt"/>
                <a:cs typeface="+mj-lt"/>
              </a:rPr>
              <a:t>自动上传</a:t>
            </a:r>
            <a:endParaRPr sz="2400">
              <a:latin typeface="+mj-lt"/>
              <a:cs typeface="+mj-lt"/>
            </a:endParaRPr>
          </a:p>
          <a:p>
            <a:pPr lvl="1"/>
            <a:endParaRPr sz="2400">
              <a:latin typeface="+mj-lt"/>
              <a:cs typeface="+mj-lt"/>
            </a:endParaRPr>
          </a:p>
          <a:p>
            <a:endParaRPr lang="en-US" altLang="zh-CN" sz="2400">
              <a:latin typeface="+mj-lt"/>
              <a:cs typeface="+mj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443230"/>
            <a:ext cx="10852150" cy="1022985"/>
          </a:xfrm>
        </p:spPr>
        <p:txBody>
          <a:bodyPr>
            <a:normAutofit/>
          </a:bodyPr>
          <a:p>
            <a:pPr algn="ctr"/>
            <a:r>
              <a:rPr sz="4800" b="0">
                <a:latin typeface="+mj-ea"/>
                <a:ea typeface="+mj-ea"/>
              </a:rPr>
              <a:t>消息界面</a:t>
            </a:r>
            <a:endParaRPr sz="4800" b="0">
              <a:latin typeface="+mj-ea"/>
              <a:ea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487805"/>
            <a:ext cx="10852150" cy="4853305"/>
          </a:xfrm>
        </p:spPr>
        <p:txBody>
          <a:bodyPr/>
          <a:p>
            <a:r>
              <a:rPr lang="en-US" altLang="zh-CN" sz="2400">
                <a:latin typeface="+mj-lt"/>
                <a:cs typeface="+mj-lt"/>
              </a:rPr>
              <a:t>RecyclerView</a:t>
            </a:r>
            <a:r>
              <a:rPr sz="2400">
                <a:latin typeface="+mj-lt"/>
                <a:cs typeface="+mj-lt"/>
              </a:rPr>
              <a:t>实现滑动展示多条消息</a:t>
            </a:r>
            <a:endParaRPr sz="2400">
              <a:latin typeface="+mj-lt"/>
              <a:cs typeface="+mj-lt"/>
            </a:endParaRPr>
          </a:p>
          <a:p>
            <a:r>
              <a:rPr sz="2400">
                <a:latin typeface="+mj-lt"/>
                <a:cs typeface="+mj-lt"/>
              </a:rPr>
              <a:t>本地编造的消息</a:t>
            </a:r>
            <a:endParaRPr sz="2400">
              <a:latin typeface="+mj-lt"/>
              <a:cs typeface="+mj-lt"/>
            </a:endParaRPr>
          </a:p>
          <a:p>
            <a:pPr lvl="1"/>
            <a:r>
              <a:rPr sz="2400">
                <a:latin typeface="+mj-lt"/>
                <a:cs typeface="+mj-lt"/>
              </a:rPr>
              <a:t>使用《青春环游记》某一期嘉宾</a:t>
            </a:r>
            <a:endParaRPr sz="2400">
              <a:latin typeface="+mj-lt"/>
              <a:cs typeface="+mj-lt"/>
            </a:endParaRPr>
          </a:p>
          <a:p>
            <a:pPr lvl="1"/>
            <a:endParaRPr sz="2400">
              <a:latin typeface="+mj-lt"/>
              <a:cs typeface="+mj-lt"/>
            </a:endParaRPr>
          </a:p>
          <a:p>
            <a:endParaRPr lang="en-US" altLang="zh-CN" sz="2400">
              <a:latin typeface="+mj-lt"/>
              <a:cs typeface="+mj-lt"/>
            </a:endParaRPr>
          </a:p>
        </p:txBody>
      </p:sp>
      <p:pic>
        <p:nvPicPr>
          <p:cNvPr id="4" name="图片 3" descr="mess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5205" y="311150"/>
            <a:ext cx="3937000" cy="62363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443230"/>
            <a:ext cx="10852150" cy="1022985"/>
          </a:xfrm>
        </p:spPr>
        <p:txBody>
          <a:bodyPr>
            <a:normAutofit/>
          </a:bodyPr>
          <a:p>
            <a:pPr algn="ctr"/>
            <a:r>
              <a:rPr lang="en-US" altLang="zh-CN" sz="4800" b="0">
                <a:latin typeface="+mj-ea"/>
                <a:ea typeface="+mj-ea"/>
              </a:rPr>
              <a:t>“</a:t>
            </a:r>
            <a:r>
              <a:rPr sz="4800" b="0">
                <a:latin typeface="+mj-ea"/>
                <a:ea typeface="+mj-ea"/>
              </a:rPr>
              <a:t>我</a:t>
            </a:r>
            <a:r>
              <a:rPr lang="en-US" altLang="zh-CN" sz="4800" b="0">
                <a:latin typeface="+mj-ea"/>
                <a:ea typeface="+mj-ea"/>
              </a:rPr>
              <a:t>”</a:t>
            </a:r>
            <a:r>
              <a:rPr sz="4800" b="0">
                <a:latin typeface="+mj-ea"/>
                <a:ea typeface="+mj-ea"/>
              </a:rPr>
              <a:t>界面</a:t>
            </a:r>
            <a:endParaRPr sz="4800" b="0">
              <a:latin typeface="+mj-ea"/>
              <a:ea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487805"/>
            <a:ext cx="10852150" cy="4853305"/>
          </a:xfrm>
        </p:spPr>
        <p:txBody>
          <a:bodyPr/>
          <a:p>
            <a:pPr lvl="1"/>
            <a:r>
              <a:rPr lang="en-US" altLang="zh-CN" sz="2400">
                <a:latin typeface="+mj-lt"/>
                <a:cs typeface="+mj-lt"/>
              </a:rPr>
              <a:t>PageViewer + TabLayout</a:t>
            </a:r>
            <a:r>
              <a:rPr sz="2400">
                <a:latin typeface="+mj-lt"/>
                <a:cs typeface="+mj-lt"/>
              </a:rPr>
              <a:t>展示用户的作品、通知、好友</a:t>
            </a:r>
            <a:endParaRPr lang="en-US" altLang="zh-CN" sz="2400">
              <a:latin typeface="+mj-lt"/>
              <a:cs typeface="+mj-lt"/>
            </a:endParaRPr>
          </a:p>
          <a:p>
            <a:pPr lvl="1"/>
            <a:r>
              <a:rPr sz="2400">
                <a:latin typeface="+mj-lt"/>
                <a:cs typeface="+mj-lt"/>
              </a:rPr>
              <a:t>最上方展示用户头像</a:t>
            </a:r>
            <a:endParaRPr sz="2400">
              <a:latin typeface="+mj-lt"/>
              <a:cs typeface="+mj-lt"/>
            </a:endParaRPr>
          </a:p>
          <a:p>
            <a:pPr lvl="2"/>
            <a:r>
              <a:rPr sz="2400">
                <a:latin typeface="+mj-lt"/>
                <a:cs typeface="+mj-lt"/>
              </a:rPr>
              <a:t>通过网络获取随机图像</a:t>
            </a:r>
            <a:endParaRPr sz="2400">
              <a:latin typeface="+mj-lt"/>
              <a:cs typeface="+mj-lt"/>
            </a:endParaRPr>
          </a:p>
          <a:p>
            <a:pPr lvl="1"/>
            <a:r>
              <a:rPr sz="2400">
                <a:latin typeface="+mj-lt"/>
                <a:cs typeface="+mj-lt"/>
              </a:rPr>
              <a:t>依次展示用户名和抖音号（来自登录界面的输入）</a:t>
            </a:r>
            <a:endParaRPr sz="2400">
              <a:latin typeface="+mj-lt"/>
              <a:cs typeface="+mj-lt"/>
            </a:endParaRPr>
          </a:p>
        </p:txBody>
      </p:sp>
      <p:pic>
        <p:nvPicPr>
          <p:cNvPr id="4" name="图片 3" descr="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1245" y="443230"/>
            <a:ext cx="3937000" cy="62363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>
            <p:custDataLst>
              <p:tags r:id="rId1"/>
            </p:custDataLst>
          </p:nvPr>
        </p:nvSpPr>
        <p:spPr>
          <a:xfrm>
            <a:off x="1247140" y="1536065"/>
            <a:ext cx="2160905" cy="221488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marL="0" marR="0" lvl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4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LnTx/>
                <a:uFillTx/>
                <a:latin typeface="Arial" panose="020B0604020202090204" pitchFamily="34" charset="0"/>
                <a:ea typeface="微软雅黑" charset="-122"/>
                <a:cs typeface="Segoe UI Semibold" panose="020B0702040204020203" charset="0"/>
                <a:sym typeface="+mn-ea"/>
              </a:rPr>
              <a:t>03</a:t>
            </a:r>
            <a:endParaRPr lang="en-US" altLang="zh-CN" sz="124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uLnTx/>
              <a:uFillTx/>
              <a:latin typeface="Arial" panose="020B0604020202090204" pitchFamily="34" charset="0"/>
              <a:ea typeface="微软雅黑" charset="-122"/>
              <a:cs typeface="Segoe UI Semibold" panose="020B0702040204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40130" y="3417570"/>
            <a:ext cx="2533650" cy="775970"/>
          </a:xfrm>
        </p:spPr>
        <p:txBody>
          <a:bodyPr>
            <a:normAutofit/>
          </a:bodyPr>
          <a:lstStyle/>
          <a:p>
            <a:r>
              <a:rPr lang="zh-CN" altLang="en-US"/>
              <a:t>细节与亮点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443230"/>
            <a:ext cx="10852150" cy="1022985"/>
          </a:xfrm>
        </p:spPr>
        <p:txBody>
          <a:bodyPr>
            <a:normAutofit/>
          </a:bodyPr>
          <a:p>
            <a:pPr algn="ctr"/>
            <a:r>
              <a:rPr sz="4800" b="0">
                <a:latin typeface="+mj-ea"/>
                <a:ea typeface="+mj-ea"/>
              </a:rPr>
              <a:t>首页视频播放</a:t>
            </a:r>
            <a:endParaRPr sz="4800" b="0">
              <a:latin typeface="+mj-ea"/>
              <a:ea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487805"/>
            <a:ext cx="10852150" cy="4853305"/>
          </a:xfrm>
        </p:spPr>
        <p:txBody>
          <a:bodyPr/>
          <a:p>
            <a:pPr lvl="1"/>
            <a:r>
              <a:rPr sz="2400">
                <a:latin typeface="+mj-lt"/>
                <a:cs typeface="+mj-lt"/>
              </a:rPr>
              <a:t>图标随着视频滑动一起滑动</a:t>
            </a:r>
            <a:endParaRPr sz="2400">
              <a:latin typeface="+mj-lt"/>
              <a:cs typeface="+mj-lt"/>
            </a:endParaRPr>
          </a:p>
          <a:p>
            <a:pPr lvl="1"/>
            <a:r>
              <a:rPr lang="en-US" altLang="zh-CN" sz="2400" dirty="0" err="1">
                <a:sym typeface="+mn-ea"/>
              </a:rPr>
              <a:t>RecyclerView</a:t>
            </a:r>
            <a:r>
              <a:rPr lang="en-US" altLang="zh-CN" sz="2400">
                <a:sym typeface="+mn-ea"/>
              </a:rPr>
              <a:t> + </a:t>
            </a:r>
            <a:r>
              <a:rPr lang="en-US" altLang="zh-CN" sz="2400" dirty="0" err="1">
                <a:sym typeface="+mn-ea"/>
              </a:rPr>
              <a:t>SnapHelper</a:t>
            </a:r>
            <a:r>
              <a:rPr sz="2400">
                <a:sym typeface="+mn-ea"/>
              </a:rPr>
              <a:t>实现竖版浏览</a:t>
            </a:r>
            <a:endParaRPr sz="2400">
              <a:sym typeface="+mn-ea"/>
            </a:endParaRPr>
          </a:p>
          <a:p>
            <a:pPr lvl="1"/>
            <a:r>
              <a:rPr sz="2400">
                <a:latin typeface="微软雅黑" charset="-122"/>
                <a:cs typeface="+mn-ea"/>
                <a:sym typeface="+mn-lt"/>
              </a:rPr>
              <a:t>封面缓存：视频加载先显示出封面</a:t>
            </a:r>
            <a:endParaRPr sz="2400">
              <a:latin typeface="+mj-lt"/>
              <a:cs typeface="+mj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443230"/>
            <a:ext cx="10852150" cy="1022985"/>
          </a:xfrm>
        </p:spPr>
        <p:txBody>
          <a:bodyPr>
            <a:normAutofit/>
          </a:bodyPr>
          <a:p>
            <a:pPr algn="ctr"/>
            <a:r>
              <a:rPr sz="4800" b="0">
                <a:latin typeface="+mj-ea"/>
                <a:ea typeface="+mj-ea"/>
              </a:rPr>
              <a:t>动画效果</a:t>
            </a:r>
            <a:endParaRPr sz="4800" b="0">
              <a:latin typeface="+mj-ea"/>
              <a:ea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487805"/>
            <a:ext cx="10852150" cy="4853305"/>
          </a:xfrm>
        </p:spPr>
        <p:txBody>
          <a:bodyPr/>
          <a:p>
            <a:pPr lvl="1"/>
            <a:r>
              <a:rPr sz="2400">
                <a:latin typeface="+mj-lt"/>
                <a:cs typeface="+mj-lt"/>
              </a:rPr>
              <a:t>应用启动动画</a:t>
            </a:r>
            <a:endParaRPr sz="2400">
              <a:latin typeface="+mj-lt"/>
              <a:cs typeface="+mj-lt"/>
            </a:endParaRPr>
          </a:p>
          <a:p>
            <a:pPr lvl="1"/>
            <a:r>
              <a:rPr sz="2400" dirty="0" err="1">
                <a:sym typeface="+mn-ea"/>
              </a:rPr>
              <a:t>点赞动画效果</a:t>
            </a:r>
            <a:endParaRPr sz="2400">
              <a:latin typeface="+mj-lt"/>
              <a:cs typeface="+mj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443230"/>
            <a:ext cx="10852150" cy="1022985"/>
          </a:xfrm>
        </p:spPr>
        <p:txBody>
          <a:bodyPr>
            <a:normAutofit/>
          </a:bodyPr>
          <a:p>
            <a:pPr algn="ctr"/>
            <a:r>
              <a:rPr sz="4800" b="0">
                <a:latin typeface="+mj-ea"/>
                <a:ea typeface="+mj-ea"/>
              </a:rPr>
              <a:t>视频拍摄上传</a:t>
            </a:r>
            <a:endParaRPr sz="4800" b="0">
              <a:latin typeface="+mj-ea"/>
              <a:ea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487805"/>
            <a:ext cx="10852150" cy="4853305"/>
          </a:xfrm>
        </p:spPr>
        <p:txBody>
          <a:bodyPr/>
          <a:p>
            <a:pPr lvl="1"/>
            <a:r>
              <a:rPr sz="2400">
                <a:latin typeface="+mj-lt"/>
                <a:cs typeface="+mj-lt"/>
              </a:rPr>
              <a:t>自动上传</a:t>
            </a:r>
            <a:endParaRPr sz="2400">
              <a:latin typeface="+mj-lt"/>
              <a:cs typeface="+mj-lt"/>
            </a:endParaRPr>
          </a:p>
          <a:p>
            <a:pPr lvl="1"/>
            <a:r>
              <a:rPr sz="2400" dirty="0" err="1">
                <a:sym typeface="+mn-ea"/>
              </a:rPr>
              <a:t>上传中提示</a:t>
            </a:r>
            <a:endParaRPr sz="2400" dirty="0" err="1">
              <a:sym typeface="+mn-ea"/>
            </a:endParaRPr>
          </a:p>
          <a:p>
            <a:pPr lvl="1"/>
            <a:r>
              <a:rPr sz="2400" dirty="0" err="1">
                <a:sym typeface="+mn-ea"/>
              </a:rPr>
              <a:t>用户可选择取消上传</a:t>
            </a:r>
            <a:endParaRPr sz="2400" dirty="0" err="1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>
            <p:custDataLst>
              <p:tags r:id="rId1"/>
            </p:custDataLst>
          </p:nvPr>
        </p:nvSpPr>
        <p:spPr>
          <a:xfrm>
            <a:off x="1247140" y="1536065"/>
            <a:ext cx="2160905" cy="221488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marL="0" marR="0" lvl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4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LnTx/>
                <a:uFillTx/>
                <a:latin typeface="Arial" panose="020B0604020202090204" pitchFamily="34" charset="0"/>
                <a:ea typeface="微软雅黑" charset="-122"/>
                <a:cs typeface="Segoe UI Semibold" panose="020B0702040204020203" charset="0"/>
                <a:sym typeface="+mn-ea"/>
              </a:rPr>
              <a:t>04</a:t>
            </a:r>
            <a:endParaRPr lang="en-US" altLang="zh-CN" sz="124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uLnTx/>
              <a:uFillTx/>
              <a:latin typeface="Arial" panose="020B0604020202090204" pitchFamily="34" charset="0"/>
              <a:ea typeface="微软雅黑" charset="-122"/>
              <a:cs typeface="Segoe UI Semibold" panose="020B0702040204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40130" y="3417570"/>
            <a:ext cx="2533650" cy="775970"/>
          </a:xfrm>
        </p:spPr>
        <p:txBody>
          <a:bodyPr>
            <a:normAutofit/>
          </a:bodyPr>
          <a:lstStyle/>
          <a:p>
            <a:r>
              <a:rPr lang="zh-CN" altLang="en-US"/>
              <a:t>成果展示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  <p:custDataLst>
              <p:tags r:id="rId2"/>
            </p:custDataLst>
          </p:nvPr>
        </p:nvSpPr>
        <p:spPr>
          <a:xfrm>
            <a:off x="8031480" y="4115435"/>
            <a:ext cx="3115945" cy="1065530"/>
          </a:xfrm>
        </p:spPr>
        <p:txBody>
          <a:bodyPr>
            <a:noAutofit/>
          </a:bodyPr>
          <a:lstStyle/>
          <a:p>
            <a:r>
              <a:rPr lang="zh-CN" altLang="en-US" sz="4800" b="1" dirty="0"/>
              <a:t>谢谢聆听</a:t>
            </a:r>
            <a:endParaRPr lang="zh-CN" altLang="en-US" sz="4800" b="1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85207 [转换]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-6350" y="0"/>
            <a:ext cx="3169285" cy="6858000"/>
          </a:xfrm>
          <a:prstGeom prst="rect">
            <a:avLst/>
          </a:prstGeom>
        </p:spPr>
      </p:pic>
      <p:pic>
        <p:nvPicPr>
          <p:cNvPr id="4" name="图片 3" descr="85207 [转换]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 flipH="1" flipV="1">
            <a:off x="9028430" y="0"/>
            <a:ext cx="3169285" cy="6858000"/>
          </a:xfrm>
          <a:prstGeom prst="rect">
            <a:avLst/>
          </a:prstGeom>
        </p:spPr>
      </p:pic>
      <p:sp>
        <p:nvSpPr>
          <p:cNvPr id="35" name="文本框 34"/>
          <p:cNvSpPr txBox="1"/>
          <p:nvPr>
            <p:custDataLst>
              <p:tags r:id="rId4"/>
            </p:custDataLst>
          </p:nvPr>
        </p:nvSpPr>
        <p:spPr>
          <a:xfrm>
            <a:off x="4438650" y="504825"/>
            <a:ext cx="3314700" cy="85661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汉仪旗黑-85S" panose="00020600040101010101" pitchFamily="18" charset="-122"/>
                <a:cs typeface="Segoe UI Semibold" panose="020B0702040204020203" charset="0"/>
                <a:sym typeface="+mn-ea"/>
              </a:rPr>
              <a:t>CONTENTS</a:t>
            </a:r>
            <a:endParaRPr lang="en-US" altLang="zh-CN" sz="4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汉仪旗黑-85S" panose="00020600040101010101" pitchFamily="18" charset="-122"/>
              <a:cs typeface="Segoe UI Semibold" panose="020B0702040204020203" charset="0"/>
              <a:sym typeface="+mn-ea"/>
            </a:endParaRPr>
          </a:p>
        </p:txBody>
      </p:sp>
      <p:sp>
        <p:nvSpPr>
          <p:cNvPr id="5" name="圆角矩形 4"/>
          <p:cNvSpPr/>
          <p:nvPr>
            <p:custDataLst>
              <p:tags r:id="rId5"/>
            </p:custDataLst>
          </p:nvPr>
        </p:nvSpPr>
        <p:spPr>
          <a:xfrm>
            <a:off x="1908810" y="2616570"/>
            <a:ext cx="738505" cy="738505"/>
          </a:xfrm>
          <a:prstGeom prst="roundRect">
            <a:avLst/>
          </a:prstGeom>
          <a:solidFill>
            <a:srgbClr val="080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uFillTx/>
                <a:latin typeface="Arial" panose="020B0604020202090204" pitchFamily="34" charset="0"/>
                <a:ea typeface="微软雅黑" charset="-122"/>
              </a:rPr>
              <a:t>01</a:t>
            </a:r>
            <a:endParaRPr lang="en-US" altLang="zh-CN">
              <a:solidFill>
                <a:schemeClr val="bg1"/>
              </a:solidFill>
              <a:uFillTx/>
              <a:latin typeface="Arial" panose="020B0604020202090204" pitchFamily="34" charset="0"/>
              <a:ea typeface="微软雅黑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792095" y="2751455"/>
            <a:ext cx="1452245" cy="468630"/>
          </a:xfrm>
          <a:prstGeom prst="rect">
            <a:avLst/>
          </a:prstGeom>
          <a:noFill/>
        </p:spPr>
        <p:txBody>
          <a:bodyPr anchor="b" anchorCtr="0">
            <a:normAutofit/>
          </a:bodyPr>
          <a:lstStyle/>
          <a:p>
            <a:pPr algn="l" fontAlgn="auto"/>
            <a:r>
              <a:rPr kumimoji="0" lang="zh-CN" altLang="en-US" sz="2400" b="1" i="0" kern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90204" pitchFamily="34" charset="0"/>
                <a:ea typeface="微软雅黑" charset="-122"/>
                <a:cs typeface="Segoe UI Semibold" panose="020B0702040204020203" charset="0"/>
                <a:sym typeface="+mn-ea"/>
              </a:rPr>
              <a:t>基本介绍</a:t>
            </a:r>
            <a:endParaRPr kumimoji="0" lang="zh-CN" altLang="en-US" sz="2400" b="1" i="0" kern="0" dirty="0">
              <a:solidFill>
                <a:schemeClr val="tx1">
                  <a:lumMod val="85000"/>
                  <a:lumOff val="15000"/>
                </a:schemeClr>
              </a:solidFill>
              <a:effectLst/>
              <a:uFillTx/>
              <a:latin typeface="Arial" panose="020B0604020202090204" pitchFamily="34" charset="0"/>
              <a:ea typeface="微软雅黑" charset="-122"/>
              <a:cs typeface="Segoe UI Semibold" panose="020B0702040204020203" charset="0"/>
              <a:sym typeface="+mn-ea"/>
            </a:endParaRPr>
          </a:p>
        </p:txBody>
      </p:sp>
      <p:sp>
        <p:nvSpPr>
          <p:cNvPr id="12" name="圆角矩形 11"/>
          <p:cNvSpPr/>
          <p:nvPr>
            <p:custDataLst>
              <p:tags r:id="rId7"/>
            </p:custDataLst>
          </p:nvPr>
        </p:nvSpPr>
        <p:spPr>
          <a:xfrm>
            <a:off x="1908810" y="4079426"/>
            <a:ext cx="738505" cy="738505"/>
          </a:xfrm>
          <a:prstGeom prst="roundRect">
            <a:avLst/>
          </a:prstGeom>
          <a:solidFill>
            <a:srgbClr val="080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uFillTx/>
                <a:latin typeface="Arial" panose="020B0604020202090204" pitchFamily="34" charset="0"/>
                <a:ea typeface="微软雅黑" charset="-122"/>
              </a:rPr>
              <a:t>03</a:t>
            </a:r>
            <a:endParaRPr lang="en-US" altLang="zh-CN">
              <a:solidFill>
                <a:schemeClr val="bg1"/>
              </a:solidFill>
              <a:uFillTx/>
              <a:latin typeface="Arial" panose="020B0604020202090204" pitchFamily="34" charset="0"/>
              <a:ea typeface="微软雅黑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2792095" y="4214495"/>
            <a:ext cx="1790065" cy="468630"/>
          </a:xfrm>
          <a:prstGeom prst="rect">
            <a:avLst/>
          </a:prstGeom>
          <a:noFill/>
        </p:spPr>
        <p:txBody>
          <a:bodyPr anchor="b" anchorCtr="0">
            <a:normAutofit/>
          </a:bodyPr>
          <a:lstStyle/>
          <a:p>
            <a:r>
              <a:rPr lang="zh-CN" altLang="en-US" sz="2400" b="1" kern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Segoe UI Semibold" panose="020B0702040204020203" charset="0"/>
                <a:sym typeface="+mn-ea"/>
              </a:rPr>
              <a:t>细节与亮点</a:t>
            </a:r>
            <a:endParaRPr lang="zh-CN" altLang="en-US" sz="2400" b="1" kern="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90204" pitchFamily="34" charset="0"/>
              <a:ea typeface="微软雅黑" charset="-122"/>
              <a:cs typeface="Segoe UI Semibold" panose="020B0702040204020203" charset="0"/>
              <a:sym typeface="+mn-ea"/>
            </a:endParaRPr>
          </a:p>
        </p:txBody>
      </p:sp>
      <p:sp>
        <p:nvSpPr>
          <p:cNvPr id="19" name="圆角矩形 18"/>
          <p:cNvSpPr/>
          <p:nvPr>
            <p:custDataLst>
              <p:tags r:id="rId9"/>
            </p:custDataLst>
          </p:nvPr>
        </p:nvSpPr>
        <p:spPr>
          <a:xfrm>
            <a:off x="6455410" y="2616570"/>
            <a:ext cx="738505" cy="738505"/>
          </a:xfrm>
          <a:prstGeom prst="roundRect">
            <a:avLst/>
          </a:prstGeom>
          <a:solidFill>
            <a:srgbClr val="080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uFillTx/>
                <a:latin typeface="Arial" panose="020B0604020202090204" pitchFamily="34" charset="0"/>
                <a:ea typeface="微软雅黑" charset="-122"/>
              </a:rPr>
              <a:t>02</a:t>
            </a:r>
            <a:endParaRPr lang="en-US" altLang="zh-CN">
              <a:solidFill>
                <a:schemeClr val="bg1"/>
              </a:solidFill>
              <a:uFillTx/>
              <a:latin typeface="Arial" panose="020B0604020202090204" pitchFamily="34" charset="0"/>
              <a:ea typeface="微软雅黑" charset="-122"/>
            </a:endParaRPr>
          </a:p>
        </p:txBody>
      </p:sp>
      <p:sp>
        <p:nvSpPr>
          <p:cNvPr id="22" name="圆角矩形 21"/>
          <p:cNvSpPr/>
          <p:nvPr>
            <p:custDataLst>
              <p:tags r:id="rId10"/>
            </p:custDataLst>
          </p:nvPr>
        </p:nvSpPr>
        <p:spPr>
          <a:xfrm>
            <a:off x="6455410" y="4079426"/>
            <a:ext cx="738505" cy="738505"/>
          </a:xfrm>
          <a:prstGeom prst="roundRect">
            <a:avLst/>
          </a:prstGeom>
          <a:solidFill>
            <a:srgbClr val="080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uFillTx/>
                <a:latin typeface="Arial" panose="020B0604020202090204" pitchFamily="34" charset="0"/>
                <a:ea typeface="微软雅黑" charset="-122"/>
              </a:rPr>
              <a:t>04</a:t>
            </a:r>
            <a:endParaRPr lang="en-US" altLang="zh-CN">
              <a:solidFill>
                <a:schemeClr val="bg1"/>
              </a:solidFill>
              <a:uFillTx/>
              <a:latin typeface="Arial" panose="020B0604020202090204" pitchFamily="34" charset="0"/>
              <a:ea typeface="微软雅黑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11"/>
            </p:custDataLst>
          </p:nvPr>
        </p:nvSpPr>
        <p:spPr>
          <a:xfrm>
            <a:off x="7338695" y="2752090"/>
            <a:ext cx="1463040" cy="468630"/>
          </a:xfrm>
          <a:prstGeom prst="rect">
            <a:avLst/>
          </a:prstGeom>
          <a:noFill/>
        </p:spPr>
        <p:txBody>
          <a:bodyPr anchor="b" anchorCtr="0">
            <a:normAutofit/>
          </a:bodyPr>
          <a:lstStyle/>
          <a:p>
            <a:r>
              <a:rPr lang="zh-CN" altLang="en-US" sz="2400" b="1" kern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Segoe UI Semibold" panose="020B0702040204020203" charset="0"/>
                <a:sym typeface="+mn-ea"/>
              </a:rPr>
              <a:t>主要界面</a:t>
            </a:r>
            <a:endParaRPr lang="zh-CN" altLang="en-US" sz="2400" b="1" kern="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90204" pitchFamily="34" charset="0"/>
              <a:ea typeface="微软雅黑" charset="-122"/>
              <a:cs typeface="Segoe UI Semibold" panose="020B0702040204020203" charset="0"/>
              <a:sym typeface="+mn-ea"/>
            </a:endParaRPr>
          </a:p>
        </p:txBody>
      </p:sp>
      <p:sp>
        <p:nvSpPr>
          <p:cNvPr id="23" name="文本框 22"/>
          <p:cNvSpPr txBox="1"/>
          <p:nvPr>
            <p:custDataLst>
              <p:tags r:id="rId12"/>
            </p:custDataLst>
          </p:nvPr>
        </p:nvSpPr>
        <p:spPr>
          <a:xfrm>
            <a:off x="7338695" y="4213860"/>
            <a:ext cx="1463040" cy="468630"/>
          </a:xfrm>
          <a:prstGeom prst="rect">
            <a:avLst/>
          </a:prstGeom>
          <a:noFill/>
        </p:spPr>
        <p:txBody>
          <a:bodyPr anchor="b" anchorCtr="0">
            <a:normAutofit/>
          </a:bodyPr>
          <a:lstStyle/>
          <a:p>
            <a:r>
              <a:rPr lang="zh-CN" altLang="en-US" sz="2400" b="1" kern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Segoe UI Semibold" panose="020B0702040204020203" charset="0"/>
                <a:sym typeface="+mn-ea"/>
              </a:rPr>
              <a:t>成果展示</a:t>
            </a:r>
            <a:endParaRPr lang="zh-CN" altLang="en-US" sz="2400" b="1" kern="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90204" pitchFamily="34" charset="0"/>
              <a:ea typeface="微软雅黑" charset="-122"/>
              <a:cs typeface="Segoe UI Semibold" panose="020B0702040204020203" charset="0"/>
              <a:sym typeface="+mn-ea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>
            <p:custDataLst>
              <p:tags r:id="rId1"/>
            </p:custDataLst>
          </p:nvPr>
        </p:nvSpPr>
        <p:spPr>
          <a:xfrm>
            <a:off x="1247140" y="1536065"/>
            <a:ext cx="2160905" cy="221488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marL="0" marR="0" lvl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4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LnTx/>
                <a:uFillTx/>
                <a:latin typeface="Arial" panose="020B0604020202090204" pitchFamily="34" charset="0"/>
                <a:ea typeface="微软雅黑" charset="-122"/>
                <a:cs typeface="Segoe UI Semibold" panose="020B0702040204020203" charset="0"/>
                <a:sym typeface="+mn-ea"/>
              </a:rPr>
              <a:t>01</a:t>
            </a:r>
            <a:endParaRPr lang="en-US" altLang="zh-CN" sz="124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uLnTx/>
              <a:uFillTx/>
              <a:latin typeface="Arial" panose="020B0604020202090204" pitchFamily="34" charset="0"/>
              <a:ea typeface="微软雅黑" charset="-122"/>
              <a:cs typeface="Segoe UI Semibold" panose="020B0702040204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40130" y="3417570"/>
            <a:ext cx="2032000" cy="730885"/>
          </a:xfrm>
        </p:spPr>
        <p:txBody>
          <a:bodyPr/>
          <a:lstStyle/>
          <a:p>
            <a:r>
              <a:rPr lang="zh-CN" altLang="en-US"/>
              <a:t>基本介绍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319530" y="4237990"/>
            <a:ext cx="1337945" cy="492125"/>
          </a:xfrm>
        </p:spPr>
        <p:txBody>
          <a:bodyPr/>
          <a:lstStyle/>
          <a:p>
            <a:r>
              <a:rPr lang="zh-CN" altLang="en-US"/>
              <a:t>大作业要求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>
            <p:custDataLst>
              <p:tags r:id="rId1"/>
            </p:custDataLst>
          </p:nvPr>
        </p:nvSpPr>
        <p:spPr>
          <a:xfrm>
            <a:off x="1247140" y="1536065"/>
            <a:ext cx="2160905" cy="221488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marL="0" marR="0" lvl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4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LnTx/>
                <a:uFillTx/>
                <a:latin typeface="Arial" panose="020B0604020202090204" pitchFamily="34" charset="0"/>
                <a:ea typeface="微软雅黑" charset="-122"/>
                <a:cs typeface="Segoe UI Semibold" panose="020B0702040204020203" charset="0"/>
                <a:sym typeface="+mn-ea"/>
              </a:rPr>
              <a:t>02</a:t>
            </a:r>
            <a:endParaRPr lang="en-US" altLang="zh-CN" sz="124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uLnTx/>
              <a:uFillTx/>
              <a:latin typeface="Arial" panose="020B0604020202090204" pitchFamily="34" charset="0"/>
              <a:ea typeface="微软雅黑" charset="-122"/>
              <a:cs typeface="Segoe UI Semibold" panose="020B0702040204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40130" y="3417570"/>
            <a:ext cx="2032000" cy="730885"/>
          </a:xfrm>
        </p:spPr>
        <p:txBody>
          <a:bodyPr>
            <a:normAutofit/>
          </a:bodyPr>
          <a:lstStyle/>
          <a:p>
            <a:r>
              <a:rPr lang="zh-CN" altLang="en-US"/>
              <a:t>主要界面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443230"/>
            <a:ext cx="10852150" cy="1502410"/>
          </a:xfrm>
        </p:spPr>
        <p:txBody>
          <a:bodyPr>
            <a:normAutofit fontScale="90000"/>
          </a:bodyPr>
          <a:p>
            <a:pPr algn="ctr"/>
            <a:r>
              <a:rPr sz="4800" b="0">
                <a:latin typeface="+mj-ea"/>
                <a:ea typeface="+mj-ea"/>
              </a:rPr>
              <a:t>应用启动动画</a:t>
            </a:r>
            <a:br>
              <a:rPr sz="4800" b="0">
                <a:latin typeface="+mj-ea"/>
                <a:ea typeface="+mj-ea"/>
              </a:rPr>
            </a:br>
            <a:r>
              <a:rPr lang="en-US" altLang="zh-CN" sz="4800" b="0">
                <a:latin typeface="+mj-ea"/>
                <a:ea typeface="+mj-ea"/>
              </a:rPr>
              <a:t>SplashActivity</a:t>
            </a:r>
            <a:endParaRPr lang="en-US" altLang="zh-CN" sz="4800" b="0">
              <a:latin typeface="+mj-ea"/>
              <a:ea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2080260"/>
            <a:ext cx="10852150" cy="4260850"/>
          </a:xfrm>
        </p:spPr>
        <p:txBody>
          <a:bodyPr/>
          <a:p>
            <a:pPr>
              <a:lnSpc>
                <a:spcPct val="150000"/>
              </a:lnSpc>
              <a:spcAft>
                <a:spcPts val="2000"/>
              </a:spcAft>
            </a:pPr>
            <a:r>
              <a:rPr lang="zh-CN" altLang="en-US" sz="2400">
                <a:latin typeface="+mj-lt"/>
                <a:cs typeface="+mj-lt"/>
              </a:rPr>
              <a:t>布局文件采用一个居中显示lottie的加载页面</a:t>
            </a:r>
            <a:endParaRPr lang="zh-CN" altLang="en-US" sz="2400">
              <a:latin typeface="+mj-lt"/>
              <a:cs typeface="+mj-lt"/>
            </a:endParaRPr>
          </a:p>
          <a:p>
            <a:pPr>
              <a:lnSpc>
                <a:spcPct val="150000"/>
              </a:lnSpc>
              <a:spcAft>
                <a:spcPts val="2000"/>
              </a:spcAft>
            </a:pPr>
            <a:r>
              <a:rPr lang="zh-CN" altLang="en-US" sz="2400">
                <a:latin typeface="+mj-lt"/>
                <a:cs typeface="+mj-lt"/>
              </a:rPr>
              <a:t>在onCreate设置延迟</a:t>
            </a:r>
            <a:r>
              <a:rPr lang="en-US" altLang="zh-CN" sz="2400">
                <a:latin typeface="+mj-lt"/>
                <a:cs typeface="+mj-lt"/>
              </a:rPr>
              <a:t>3</a:t>
            </a:r>
            <a:r>
              <a:rPr lang="zh-CN" altLang="en-US" sz="2400">
                <a:latin typeface="+mj-lt"/>
                <a:cs typeface="+mj-lt"/>
              </a:rPr>
              <a:t>秒的Handler，发送空Intent给MainActivity</a:t>
            </a:r>
            <a:endParaRPr lang="zh-CN" altLang="en-US" sz="2400">
              <a:latin typeface="+mj-lt"/>
              <a:cs typeface="+mj-lt"/>
            </a:endParaRPr>
          </a:p>
          <a:p>
            <a:pPr>
              <a:lnSpc>
                <a:spcPct val="150000"/>
              </a:lnSpc>
              <a:spcAft>
                <a:spcPts val="2000"/>
              </a:spcAft>
            </a:pPr>
            <a:r>
              <a:rPr lang="zh-CN" altLang="en-US" sz="2400">
                <a:latin typeface="+mj-lt"/>
                <a:cs typeface="+mj-lt"/>
              </a:rPr>
              <a:t>finish销毁自己，防止用户返回上一级时直接返回动画页面</a:t>
            </a:r>
            <a:endParaRPr lang="zh-CN" altLang="en-US" sz="2400">
              <a:latin typeface="+mj-lt"/>
              <a:cs typeface="+mj-lt"/>
            </a:endParaRPr>
          </a:p>
          <a:p>
            <a:endParaRPr lang="en-US" altLang="zh-CN" sz="2400">
              <a:latin typeface="+mj-lt"/>
              <a:cs typeface="+mj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443230"/>
            <a:ext cx="10852150" cy="1022985"/>
          </a:xfrm>
        </p:spPr>
        <p:txBody>
          <a:bodyPr>
            <a:normAutofit/>
          </a:bodyPr>
          <a:p>
            <a:pPr algn="ctr"/>
            <a:r>
              <a:rPr lang="en-US" altLang="zh-CN" sz="4800" b="0">
                <a:latin typeface="+mj-ea"/>
                <a:ea typeface="+mj-ea"/>
              </a:rPr>
              <a:t>MainActivity</a:t>
            </a:r>
            <a:endParaRPr lang="en-US" altLang="zh-CN" sz="4800" b="0">
              <a:latin typeface="+mj-ea"/>
              <a:ea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487805"/>
            <a:ext cx="10852150" cy="4853305"/>
          </a:xfrm>
        </p:spPr>
        <p:txBody>
          <a:bodyPr/>
          <a:p>
            <a:r>
              <a:rPr lang="zh-CN" altLang="en-US" sz="2400">
                <a:latin typeface="+mj-lt"/>
                <a:cs typeface="+mj-lt"/>
              </a:rPr>
              <a:t>使用</a:t>
            </a:r>
            <a:r>
              <a:rPr lang="en-US" altLang="zh-CN" sz="2400">
                <a:latin typeface="+mj-lt"/>
                <a:cs typeface="+mj-lt"/>
              </a:rPr>
              <a:t>RadioGroup</a:t>
            </a:r>
            <a:r>
              <a:rPr sz="2400">
                <a:latin typeface="+mj-lt"/>
                <a:cs typeface="+mj-lt"/>
              </a:rPr>
              <a:t>包含</a:t>
            </a:r>
            <a:r>
              <a:rPr lang="en-US" altLang="zh-CN" sz="2400">
                <a:latin typeface="+mj-lt"/>
                <a:cs typeface="+mj-lt"/>
              </a:rPr>
              <a:t>Fragment</a:t>
            </a:r>
            <a:r>
              <a:rPr sz="2400">
                <a:latin typeface="+mj-lt"/>
                <a:cs typeface="+mj-lt"/>
              </a:rPr>
              <a:t>碎片</a:t>
            </a:r>
            <a:endParaRPr sz="2400">
              <a:latin typeface="+mj-lt"/>
              <a:cs typeface="+mj-lt"/>
            </a:endParaRPr>
          </a:p>
          <a:p>
            <a:r>
              <a:rPr sz="2400">
                <a:latin typeface="+mj-lt"/>
                <a:cs typeface="+mj-lt"/>
              </a:rPr>
              <a:t>底部导航栏采用自定义样式的单选按钮组</a:t>
            </a:r>
            <a:endParaRPr sz="2400">
              <a:latin typeface="+mj-lt"/>
              <a:cs typeface="+mj-lt"/>
            </a:endParaRPr>
          </a:p>
          <a:p>
            <a:pPr lvl="1"/>
            <a:r>
              <a:rPr sz="2400">
                <a:latin typeface="+mj-lt"/>
                <a:cs typeface="+mj-lt"/>
              </a:rPr>
              <a:t>分为</a:t>
            </a:r>
            <a:r>
              <a:rPr lang="en-US" altLang="zh-CN" sz="2400">
                <a:latin typeface="+mj-lt"/>
                <a:cs typeface="+mj-lt"/>
              </a:rPr>
              <a:t>“</a:t>
            </a:r>
            <a:r>
              <a:rPr sz="2400">
                <a:latin typeface="+mj-lt"/>
                <a:cs typeface="+mj-lt"/>
              </a:rPr>
              <a:t>首页</a:t>
            </a:r>
            <a:r>
              <a:rPr lang="en-US" altLang="zh-CN" sz="2400">
                <a:latin typeface="+mj-lt"/>
                <a:cs typeface="+mj-lt"/>
              </a:rPr>
              <a:t>”</a:t>
            </a:r>
            <a:r>
              <a:rPr sz="2400">
                <a:latin typeface="+mj-lt"/>
                <a:cs typeface="+mj-lt"/>
              </a:rPr>
              <a:t>、</a:t>
            </a:r>
            <a:r>
              <a:rPr lang="en-US" altLang="zh-CN" sz="2400">
                <a:latin typeface="+mj-lt"/>
                <a:cs typeface="+mj-lt"/>
              </a:rPr>
              <a:t>“</a:t>
            </a:r>
            <a:r>
              <a:rPr sz="2400">
                <a:latin typeface="+mj-lt"/>
                <a:cs typeface="+mj-lt"/>
              </a:rPr>
              <a:t>西湖</a:t>
            </a:r>
            <a:r>
              <a:rPr lang="en-US" altLang="zh-CN" sz="2400">
                <a:latin typeface="+mj-lt"/>
                <a:cs typeface="+mj-lt"/>
              </a:rPr>
              <a:t>”</a:t>
            </a:r>
            <a:r>
              <a:rPr sz="2400">
                <a:latin typeface="+mj-lt"/>
                <a:cs typeface="+mj-lt"/>
              </a:rPr>
              <a:t>（同城）、拍摄上传、</a:t>
            </a:r>
            <a:r>
              <a:rPr lang="en-US" altLang="zh-CN" sz="2400">
                <a:latin typeface="+mj-lt"/>
                <a:cs typeface="+mj-lt"/>
              </a:rPr>
              <a:t>“</a:t>
            </a:r>
            <a:r>
              <a:rPr sz="2400">
                <a:latin typeface="+mj-lt"/>
                <a:cs typeface="+mj-lt"/>
              </a:rPr>
              <a:t>消息</a:t>
            </a:r>
            <a:r>
              <a:rPr lang="en-US" altLang="zh-CN" sz="2400">
                <a:latin typeface="+mj-lt"/>
                <a:cs typeface="+mj-lt"/>
              </a:rPr>
              <a:t>”</a:t>
            </a:r>
            <a:r>
              <a:rPr sz="2400">
                <a:latin typeface="+mj-lt"/>
                <a:cs typeface="+mj-lt"/>
              </a:rPr>
              <a:t>、</a:t>
            </a:r>
            <a:r>
              <a:rPr lang="en-US" altLang="zh-CN" sz="2400">
                <a:latin typeface="+mj-lt"/>
                <a:cs typeface="+mj-lt"/>
              </a:rPr>
              <a:t>“</a:t>
            </a:r>
            <a:r>
              <a:rPr sz="2400">
                <a:latin typeface="+mj-lt"/>
                <a:cs typeface="+mj-lt"/>
              </a:rPr>
              <a:t>我</a:t>
            </a:r>
            <a:r>
              <a:rPr lang="en-US" altLang="zh-CN" sz="2400">
                <a:latin typeface="+mj-lt"/>
                <a:cs typeface="+mj-lt"/>
              </a:rPr>
              <a:t>”</a:t>
            </a:r>
            <a:r>
              <a:rPr sz="2400">
                <a:latin typeface="+mj-lt"/>
                <a:cs typeface="+mj-lt"/>
              </a:rPr>
              <a:t>五个界面</a:t>
            </a:r>
            <a:endParaRPr sz="2400">
              <a:latin typeface="+mj-lt"/>
              <a:cs typeface="+mj-lt"/>
            </a:endParaRPr>
          </a:p>
          <a:p>
            <a:r>
              <a:rPr sz="2400">
                <a:latin typeface="+mj-lt"/>
                <a:cs typeface="+mj-lt"/>
              </a:rPr>
              <a:t>隐去</a:t>
            </a:r>
            <a:r>
              <a:rPr lang="en-US" altLang="zh-CN" sz="2400">
                <a:latin typeface="+mj-lt"/>
                <a:cs typeface="+mj-lt"/>
              </a:rPr>
              <a:t>ActionBar</a:t>
            </a:r>
            <a:endParaRPr lang="en-US" altLang="zh-CN" sz="2400">
              <a:latin typeface="+mj-lt"/>
              <a:cs typeface="+mj-lt"/>
            </a:endParaRPr>
          </a:p>
        </p:txBody>
      </p:sp>
      <p:pic>
        <p:nvPicPr>
          <p:cNvPr id="4" name="图片 3" descr="MainActivit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26455" y="443230"/>
            <a:ext cx="4102100" cy="62363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443230"/>
            <a:ext cx="10852150" cy="1022985"/>
          </a:xfrm>
        </p:spPr>
        <p:txBody>
          <a:bodyPr>
            <a:normAutofit/>
          </a:bodyPr>
          <a:p>
            <a:pPr algn="ctr"/>
            <a:r>
              <a:rPr sz="4800" b="0">
                <a:latin typeface="+mj-ea"/>
                <a:ea typeface="+mj-ea"/>
              </a:rPr>
              <a:t>首页界面</a:t>
            </a:r>
            <a:endParaRPr sz="4800" b="0">
              <a:latin typeface="+mj-ea"/>
              <a:ea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487805"/>
            <a:ext cx="10852150" cy="4853305"/>
          </a:xfrm>
        </p:spPr>
        <p:txBody>
          <a:bodyPr/>
          <a:p>
            <a:r>
              <a:rPr lang="zh-CN" altLang="en-US" sz="2400">
                <a:latin typeface="+mj-lt"/>
                <a:cs typeface="+mj-lt"/>
              </a:rPr>
              <a:t>上滑、下滑都可以切换视频</a:t>
            </a:r>
            <a:endParaRPr lang="zh-CN" altLang="en-US" sz="2400">
              <a:latin typeface="+mj-lt"/>
              <a:cs typeface="+mj-lt"/>
            </a:endParaRPr>
          </a:p>
          <a:p>
            <a:r>
              <a:rPr lang="zh-CN" altLang="en-US" sz="2400">
                <a:latin typeface="+mj-lt"/>
                <a:cs typeface="+mj-lt"/>
              </a:rPr>
              <a:t>点赞动画效果</a:t>
            </a:r>
            <a:endParaRPr lang="zh-CN" altLang="en-US" sz="2400">
              <a:latin typeface="+mj-lt"/>
              <a:cs typeface="+mj-lt"/>
            </a:endParaRPr>
          </a:p>
          <a:p>
            <a:r>
              <a:rPr lang="zh-CN" altLang="en-US" sz="2400">
                <a:latin typeface="+mj-lt"/>
                <a:cs typeface="+mj-lt"/>
              </a:rPr>
              <a:t>使用第三方播放器</a:t>
            </a:r>
            <a:r>
              <a:rPr lang="en-US" altLang="zh-CN" sz="2400">
                <a:latin typeface="+mj-lt"/>
                <a:cs typeface="+mj-lt"/>
              </a:rPr>
              <a:t>——</a:t>
            </a:r>
            <a:r>
              <a:rPr sz="2400">
                <a:latin typeface="+mj-lt"/>
                <a:cs typeface="+mj-lt"/>
              </a:rPr>
              <a:t>饺子播放器实现对视频的一系列操作：</a:t>
            </a:r>
            <a:endParaRPr sz="2400">
              <a:latin typeface="+mj-lt"/>
              <a:cs typeface="+mj-lt"/>
            </a:endParaRPr>
          </a:p>
          <a:p>
            <a:pPr lvl="1"/>
            <a:r>
              <a:rPr sz="2400">
                <a:latin typeface="微软雅黑" charset="-122"/>
                <a:cs typeface="+mn-ea"/>
                <a:sym typeface="+mn-lt"/>
              </a:rPr>
              <a:t>滑动调节音量、亮度、进度</a:t>
            </a:r>
            <a:endParaRPr sz="2400">
              <a:latin typeface="微软雅黑" charset="-122"/>
              <a:cs typeface="+mn-ea"/>
              <a:sym typeface="+mn-lt"/>
            </a:endParaRPr>
          </a:p>
          <a:p>
            <a:pPr lvl="1"/>
            <a:r>
              <a:rPr sz="2400">
                <a:latin typeface="微软雅黑" charset="-122"/>
                <a:cs typeface="+mn-ea"/>
                <a:sym typeface="+mn-lt"/>
              </a:rPr>
              <a:t>点击暂停</a:t>
            </a:r>
            <a:endParaRPr sz="2400">
              <a:latin typeface="微软雅黑" charset="-122"/>
              <a:cs typeface="+mn-ea"/>
              <a:sym typeface="+mn-lt"/>
            </a:endParaRPr>
          </a:p>
          <a:p>
            <a:pPr lvl="1"/>
            <a:r>
              <a:rPr sz="2400">
                <a:latin typeface="微软雅黑" charset="-122"/>
                <a:cs typeface="+mn-ea"/>
                <a:sym typeface="+mn-lt"/>
              </a:rPr>
              <a:t>循环播放</a:t>
            </a:r>
            <a:endParaRPr sz="2400">
              <a:latin typeface="+mj-lt"/>
              <a:cs typeface="+mj-lt"/>
            </a:endParaRPr>
          </a:p>
          <a:p>
            <a:pPr lvl="1"/>
            <a:endParaRPr sz="2400">
              <a:latin typeface="+mj-lt"/>
              <a:cs typeface="+mj-lt"/>
            </a:endParaRPr>
          </a:p>
          <a:p>
            <a:endParaRPr lang="en-US" altLang="zh-CN" sz="2400">
              <a:latin typeface="+mj-lt"/>
              <a:cs typeface="+mj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443230"/>
            <a:ext cx="10852150" cy="1022985"/>
          </a:xfrm>
        </p:spPr>
        <p:txBody>
          <a:bodyPr>
            <a:normAutofit/>
          </a:bodyPr>
          <a:p>
            <a:pPr algn="ctr"/>
            <a:r>
              <a:rPr sz="4800" b="0">
                <a:latin typeface="+mj-ea"/>
                <a:ea typeface="+mj-ea"/>
              </a:rPr>
              <a:t>西湖界面（同城）</a:t>
            </a:r>
            <a:endParaRPr sz="4800" b="0">
              <a:latin typeface="+mj-ea"/>
              <a:ea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487805"/>
            <a:ext cx="10852150" cy="4853305"/>
          </a:xfrm>
        </p:spPr>
        <p:txBody>
          <a:bodyPr/>
          <a:p>
            <a:pPr lvl="1"/>
            <a:r>
              <a:rPr sz="2400">
                <a:latin typeface="+mj-lt"/>
                <a:cs typeface="+mj-lt"/>
              </a:rPr>
              <a:t>瀑布流、卡片式展示视频（实际为图像）</a:t>
            </a:r>
            <a:endParaRPr sz="2400">
              <a:latin typeface="+mj-lt"/>
              <a:cs typeface="+mj-lt"/>
            </a:endParaRPr>
          </a:p>
          <a:p>
            <a:pPr lvl="1"/>
            <a:r>
              <a:rPr sz="2400">
                <a:latin typeface="+mj-lt"/>
                <a:cs typeface="+mj-lt"/>
              </a:rPr>
              <a:t>本地编造</a:t>
            </a:r>
            <a:endParaRPr sz="2400">
              <a:latin typeface="+mj-lt"/>
              <a:cs typeface="+mj-lt"/>
            </a:endParaRPr>
          </a:p>
          <a:p>
            <a:pPr lvl="2"/>
            <a:r>
              <a:rPr sz="2400">
                <a:latin typeface="+mj-lt"/>
                <a:cs typeface="+mj-lt"/>
              </a:rPr>
              <a:t>借用《乘风破浪的姐姐》一部分选手照片</a:t>
            </a:r>
            <a:endParaRPr sz="2400">
              <a:latin typeface="+mj-lt"/>
              <a:cs typeface="+mj-lt"/>
            </a:endParaRPr>
          </a:p>
          <a:p>
            <a:endParaRPr lang="en-US" altLang="zh-CN" sz="2400">
              <a:latin typeface="+mj-lt"/>
              <a:cs typeface="+mj-lt"/>
            </a:endParaRPr>
          </a:p>
        </p:txBody>
      </p:sp>
      <p:pic>
        <p:nvPicPr>
          <p:cNvPr id="4" name="图片 3" descr="Westlak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94705" y="310515"/>
            <a:ext cx="3937000" cy="62363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443230"/>
            <a:ext cx="10852150" cy="1022985"/>
          </a:xfrm>
        </p:spPr>
        <p:txBody>
          <a:bodyPr>
            <a:normAutofit/>
          </a:bodyPr>
          <a:p>
            <a:pPr algn="ctr"/>
            <a:r>
              <a:rPr sz="4800" b="0">
                <a:latin typeface="+mj-ea"/>
                <a:ea typeface="+mj-ea"/>
              </a:rPr>
              <a:t>登录界面</a:t>
            </a:r>
            <a:endParaRPr sz="4800" b="0">
              <a:latin typeface="+mj-ea"/>
              <a:ea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487805"/>
            <a:ext cx="10852150" cy="4853305"/>
          </a:xfrm>
        </p:spPr>
        <p:txBody>
          <a:bodyPr/>
          <a:p>
            <a:r>
              <a:rPr lang="zh-CN" altLang="en-US" sz="2400">
                <a:latin typeface="+mj-lt"/>
                <a:cs typeface="+mj-lt"/>
              </a:rPr>
              <a:t>需要用户输入用户名和</a:t>
            </a:r>
            <a:r>
              <a:rPr lang="en-US" altLang="zh-CN" sz="2400">
                <a:latin typeface="+mj-lt"/>
                <a:cs typeface="+mj-lt"/>
              </a:rPr>
              <a:t>ID</a:t>
            </a:r>
            <a:endParaRPr lang="en-US" altLang="zh-CN" sz="2400">
              <a:latin typeface="+mj-lt"/>
              <a:cs typeface="+mj-lt"/>
            </a:endParaRPr>
          </a:p>
          <a:p>
            <a:r>
              <a:rPr sz="2400">
                <a:latin typeface="+mj-lt"/>
                <a:cs typeface="+mj-lt"/>
              </a:rPr>
              <a:t>输入为空有提示</a:t>
            </a:r>
            <a:endParaRPr sz="2400">
              <a:latin typeface="+mj-lt"/>
              <a:cs typeface="+mj-lt"/>
            </a:endParaRPr>
          </a:p>
          <a:p>
            <a:r>
              <a:rPr sz="2400">
                <a:latin typeface="+mj-lt"/>
                <a:cs typeface="+mj-lt"/>
              </a:rPr>
              <a:t>点击关闭则只能浏览</a:t>
            </a:r>
            <a:r>
              <a:rPr lang="en-US" altLang="zh-CN" sz="2400">
                <a:latin typeface="+mj-lt"/>
                <a:cs typeface="+mj-lt"/>
              </a:rPr>
              <a:t>“</a:t>
            </a:r>
            <a:r>
              <a:rPr sz="2400">
                <a:latin typeface="+mj-lt"/>
                <a:cs typeface="+mj-lt"/>
              </a:rPr>
              <a:t>首页</a:t>
            </a:r>
            <a:r>
              <a:rPr lang="en-US" altLang="zh-CN" sz="2400">
                <a:latin typeface="+mj-lt"/>
                <a:cs typeface="+mj-lt"/>
              </a:rPr>
              <a:t>”</a:t>
            </a:r>
            <a:r>
              <a:rPr sz="2400">
                <a:latin typeface="+mj-lt"/>
                <a:cs typeface="+mj-lt"/>
              </a:rPr>
              <a:t>和</a:t>
            </a:r>
            <a:r>
              <a:rPr lang="en-US" altLang="zh-CN" sz="2400">
                <a:latin typeface="+mj-lt"/>
                <a:cs typeface="+mj-lt"/>
              </a:rPr>
              <a:t>“</a:t>
            </a:r>
            <a:r>
              <a:rPr sz="2400">
                <a:latin typeface="+mj-lt"/>
                <a:cs typeface="+mj-lt"/>
              </a:rPr>
              <a:t>同城</a:t>
            </a:r>
            <a:r>
              <a:rPr lang="en-US" altLang="zh-CN" sz="2400">
                <a:latin typeface="+mj-lt"/>
                <a:cs typeface="+mj-lt"/>
              </a:rPr>
              <a:t>”</a:t>
            </a:r>
            <a:r>
              <a:rPr sz="2400">
                <a:latin typeface="+mj-lt"/>
                <a:cs typeface="+mj-lt"/>
              </a:rPr>
              <a:t>（模仿抖音）</a:t>
            </a:r>
            <a:endParaRPr sz="2400">
              <a:latin typeface="+mj-lt"/>
              <a:cs typeface="+mj-lt"/>
            </a:endParaRPr>
          </a:p>
          <a:p>
            <a:r>
              <a:rPr sz="2400">
                <a:latin typeface="+mj-lt"/>
                <a:cs typeface="+mj-lt"/>
              </a:rPr>
              <a:t>输入正确点击登录即可正常浏览所有界面</a:t>
            </a:r>
            <a:endParaRPr sz="2400">
              <a:latin typeface="+mj-lt"/>
              <a:cs typeface="+mj-lt"/>
            </a:endParaRPr>
          </a:p>
          <a:p>
            <a:pPr lvl="1"/>
            <a:endParaRPr sz="2400">
              <a:latin typeface="+mj-lt"/>
              <a:cs typeface="+mj-lt"/>
            </a:endParaRPr>
          </a:p>
          <a:p>
            <a:endParaRPr lang="en-US" altLang="zh-CN" sz="2400">
              <a:latin typeface="+mj-lt"/>
              <a:cs typeface="+mj-lt"/>
            </a:endParaRPr>
          </a:p>
        </p:txBody>
      </p:sp>
      <p:pic>
        <p:nvPicPr>
          <p:cNvPr id="4" name="图片 3" descr="log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85560" y="241935"/>
            <a:ext cx="3937000" cy="62363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4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84"/>
</p:tagLst>
</file>

<file path=ppt/tags/tag135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84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TEMPLATE_THUMBS_INDEX" val="1、4、7、8、9、10、11、12、13、14、15"/>
  <p:tag name="KSO_WM_TEMPLATE_SUBCATEGORY" val="0"/>
  <p:tag name="KSO_WM_TAG_VERSION" val="1.0"/>
  <p:tag name="KSO_WM_BEAUTIFY_FLAG" val="#wm#"/>
  <p:tag name="KSO_WM_TEMPLATE_CATEGORY" val="custom"/>
  <p:tag name="KSO_WM_TEMPLATE_INDEX" val="20202684"/>
  <p:tag name="KSO_WM_TEMPLATE_MASTER_TYPE" val="1"/>
  <p:tag name="KSO_WM_TEMPLATE_COLOR_TYPE" val="1"/>
  <p:tag name="KSO_WM_TEMPLATE_MASTER_THUMB_INDEX" val="1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1*i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1*a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ISCONTENTSTITLE" val="0"/>
  <p:tag name="KSO_WM_UNIT_PRESET_TEXT" val="简约工作汇报"/>
  <p:tag name="KSO_WM_UNIT_NOCLEAR" val="0"/>
  <p:tag name="KSO_WM_UNIT_VALUE" val="12"/>
  <p:tag name="KSO_WM_UNIT_TYPE" val="a"/>
  <p:tag name="KSO_WM_UNIT_INDEX" val="1"/>
  <p:tag name="KSO_WM_UNIT_ISNUMDGMTITLE" val="0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1*b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ISCONTENTSTITLE" val="0"/>
  <p:tag name="KSO_WM_UNIT_PRESET_TEXT" val="单击此处添加副标题"/>
  <p:tag name="KSO_WM_UNIT_NOCLEAR" val="0"/>
  <p:tag name="KSO_WM_UNIT_VALUE" val="27"/>
  <p:tag name="KSO_WM_UNIT_TYPE" val="b"/>
  <p:tag name="KSO_WM_UNIT_INDEX" val="1"/>
  <p:tag name="KSO_WM_UNIT_ISNUMDGMTITLE" val="0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1*b*2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ISCONTENTSTITLE" val="0"/>
  <p:tag name="KSO_WM_UNIT_PRESET_TEXT" val="单击此处添加正文，文字是您思想的提炼，请尽量言简意赅的阐述观点"/>
  <p:tag name="KSO_WM_UNIT_NOCLEAR" val="0"/>
  <p:tag name="KSO_WM_UNIT_VALUE" val="46"/>
  <p:tag name="KSO_WM_UNIT_TYPE" val="b"/>
  <p:tag name="KSO_WM_UNIT_INDEX" val="2"/>
  <p:tag name="KSO_WM_UNIT_ISNUMDGMTITLE" val="0"/>
</p:tagLst>
</file>

<file path=ppt/tags/tag144.xml><?xml version="1.0" encoding="utf-8"?>
<p:tagLst xmlns:p="http://schemas.openxmlformats.org/presentationml/2006/main">
  <p:tag name="KSO_WM_TEMPLATE_THUMBS_INDEX" val="1、4、7、8、9、10、11、12、13、14、15"/>
  <p:tag name="KSO_WM_SLIDE_ID" val="custom20202684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84"/>
  <p:tag name="KSO_WM_SLIDE_LAYOUT" val="a_b"/>
  <p:tag name="KSO_WM_SLIDE_LAYOUT_CNT" val="1_2"/>
  <p:tag name="KSO_WM_TEMPLATE_MASTER_TYPE" val="1"/>
  <p:tag name="KSO_WM_TEMPLATE_COLOR_TYPE" val="1"/>
  <p:tag name="KSO_WM_TEMPLATE_MASTER_THUMB_INDEX" val="12"/>
  <p:tag name="KSO_WM_SLIDE_MODEL_TYPE" val="cover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2684_4*i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USESOURCEFORMAT_APPLY" val="1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2684_4*i*2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USESOURCEFORMAT_APPLY" val="1"/>
</p:tagLst>
</file>

<file path=ppt/tags/tag147.xml><?xml version="1.0" encoding="utf-8"?>
<p:tagLst xmlns:p="http://schemas.openxmlformats.org/presentationml/2006/main">
  <p:tag name="KSO_WM_UNIT_ISCONTENTSTITLE" val="1"/>
  <p:tag name="KSO_WM_UNIT_PRESET_TEXT" val="CONTENTS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2684_4*a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2684_4*l_h_i*1_1_1"/>
  <p:tag name="KSO_WM_TEMPLATE_CATEGORY" val="custom"/>
  <p:tag name="KSO_WM_TEMPLATE_INDEX" val="20202684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49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custom20202684_4*l_h_a*1_1_1"/>
  <p:tag name="KSO_WM_TEMPLATE_CATEGORY" val="custom"/>
  <p:tag name="KSO_WM_TEMPLATE_INDEX" val="20202684"/>
  <p:tag name="KSO_WM_UNIT_LAYERLEVEL" val="1_1_1"/>
  <p:tag name="KSO_WM_TAG_VERSION" val="1.0"/>
  <p:tag name="KSO_WM_BEAUTIFY_FLAG" val="#wm#"/>
  <p:tag name="KSO_WM_UNIT_PRESET_TEXT" val="单击此处添加标题"/>
  <p:tag name="KSO_WM_UNIT_VALUE" val="1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2684_4*l_h_i*1_3_1"/>
  <p:tag name="KSO_WM_TEMPLATE_CATEGORY" val="custom"/>
  <p:tag name="KSO_WM_TEMPLATE_INDEX" val="20202684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51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custom20202684_4*l_h_a*1_3_1"/>
  <p:tag name="KSO_WM_TEMPLATE_CATEGORY" val="custom"/>
  <p:tag name="KSO_WM_TEMPLATE_INDEX" val="20202684"/>
  <p:tag name="KSO_WM_UNIT_LAYERLEVEL" val="1_1_1"/>
  <p:tag name="KSO_WM_TAG_VERSION" val="1.0"/>
  <p:tag name="KSO_WM_BEAUTIFY_FLAG" val="#wm#"/>
  <p:tag name="KSO_WM_UNIT_PRESET_TEXT" val="单击此处添加标题"/>
  <p:tag name="KSO_WM_UNIT_VALUE" val="1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2684_4*l_h_i*1_2_1"/>
  <p:tag name="KSO_WM_TEMPLATE_CATEGORY" val="custom"/>
  <p:tag name="KSO_WM_TEMPLATE_INDEX" val="20202684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2684_4*l_h_i*1_4_1"/>
  <p:tag name="KSO_WM_TEMPLATE_CATEGORY" val="custom"/>
  <p:tag name="KSO_WM_TEMPLATE_INDEX" val="20202684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54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custom20202684_4*l_h_a*1_2_1"/>
  <p:tag name="KSO_WM_TEMPLATE_CATEGORY" val="custom"/>
  <p:tag name="KSO_WM_TEMPLATE_INDEX" val="20202684"/>
  <p:tag name="KSO_WM_UNIT_LAYERLEVEL" val="1_1_1"/>
  <p:tag name="KSO_WM_TAG_VERSION" val="1.0"/>
  <p:tag name="KSO_WM_BEAUTIFY_FLAG" val="#wm#"/>
  <p:tag name="KSO_WM_UNIT_PRESET_TEXT" val="单击此处添加标题"/>
  <p:tag name="KSO_WM_UNIT_VALUE" val="1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55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custom20202684_4*l_h_a*1_4_1"/>
  <p:tag name="KSO_WM_TEMPLATE_CATEGORY" val="custom"/>
  <p:tag name="KSO_WM_TEMPLATE_INDEX" val="20202684"/>
  <p:tag name="KSO_WM_UNIT_LAYERLEVEL" val="1_1_1"/>
  <p:tag name="KSO_WM_TAG_VERSION" val="1.0"/>
  <p:tag name="KSO_WM_BEAUTIFY_FLAG" val="#wm#"/>
  <p:tag name="KSO_WM_UNIT_PRESET_TEXT" val="单击此处添加标题"/>
  <p:tag name="KSO_WM_UNIT_VALUE" val="1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56.xml><?xml version="1.0" encoding="utf-8"?>
<p:tagLst xmlns:p="http://schemas.openxmlformats.org/presentationml/2006/main">
  <p:tag name="KSO_WM_BEAUTIFY_FLAG" val="#wm#"/>
  <p:tag name="KSO_WM_TEMPLATE_CATEGORY" val="custom"/>
  <p:tag name="KSO_WM_TEMPLATE_INDEX" val="20202684"/>
  <p:tag name="KSO_WM_SLIDE_ID" val="custom20202684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SLIDE_LAYOUT" val="a_l"/>
  <p:tag name="KSO_WM_SLIDE_LAYOUT_CNT" val="1_1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7*e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1"/>
  <p:tag name="KSO_WM_UNIT_TYPE" val="e"/>
  <p:tag name="KSO_WM_UNIT_INDEX" val="1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7*a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5"/>
  <p:tag name="KSO_WM_UNIT_TYPE" val="a"/>
  <p:tag name="KSO_WM_UNIT_INDEX" val="1"/>
  <p:tag name="KSO_WM_UNIT_ISNUMDGMTITLE" val="0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7*b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ISCONTENTSTITLE" val="0"/>
  <p:tag name="KSO_WM_UNIT_PRESET_TEXT" val="单击此处添加正文，文字是您思想的提炼，请尽量言简意赅的阐述观点。"/>
  <p:tag name="KSO_WM_UNIT_NOCLEAR" val="0"/>
  <p:tag name="KSO_WM_UNIT_VALUE" val="78"/>
  <p:tag name="KSO_WM_UNIT_TYPE" val="b"/>
  <p:tag name="KSO_WM_UNIT_INDEX" val="1"/>
  <p:tag name="KSO_WM_UNIT_ISNUMDGMTITLE" val="0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BEAUTIFY_FLAG" val="#wm#"/>
  <p:tag name="KSO_WM_TEMPLATE_CATEGORY" val="custom"/>
  <p:tag name="KSO_WM_TEMPLATE_INDEX" val="20202684"/>
  <p:tag name="KSO_WM_SLIDE_ID" val="custom20202684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SLIDE_TYPE" val="sectionTitle"/>
  <p:tag name="KSO_WM_SLIDE_SUBTYPE" val="pureTxt"/>
  <p:tag name="KSO_WM_SLIDE_LAYOUT" val="a_b_e"/>
  <p:tag name="KSO_WM_SLIDE_LAYOUT_CNT" val="1_1_1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7*e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1"/>
  <p:tag name="KSO_WM_UNIT_TYPE" val="e"/>
  <p:tag name="KSO_WM_UNIT_INDEX" val="1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7*a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5"/>
  <p:tag name="KSO_WM_UNIT_TYPE" val="a"/>
  <p:tag name="KSO_WM_UNIT_INDEX" val="1"/>
  <p:tag name="KSO_WM_UNIT_ISNUMDGMTITLE" val="0"/>
</p:tagLst>
</file>

<file path=ppt/tags/tag163.xml><?xml version="1.0" encoding="utf-8"?>
<p:tagLst xmlns:p="http://schemas.openxmlformats.org/presentationml/2006/main">
  <p:tag name="KSO_WM_BEAUTIFY_FLAG" val="#wm#"/>
  <p:tag name="KSO_WM_TEMPLATE_CATEGORY" val="custom"/>
  <p:tag name="KSO_WM_TEMPLATE_INDEX" val="20202684"/>
  <p:tag name="KSO_WM_SLIDE_ID" val="custom20202684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SLIDE_TYPE" val="sectionTitle"/>
  <p:tag name="KSO_WM_SLIDE_SUBTYPE" val="pureTxt"/>
  <p:tag name="KSO_WM_SLIDE_LAYOUT" val="a_b_e"/>
  <p:tag name="KSO_WM_SLIDE_LAYOUT_CNT" val="1_1_1"/>
</p:tagLst>
</file>

<file path=ppt/tags/tag164.xml><?xml version="1.0" encoding="utf-8"?>
<p:tagLst xmlns:p="http://schemas.openxmlformats.org/presentationml/2006/main">
  <p:tag name="KSO_WM_BEAUTIFY_FLAG" val="#wm#"/>
  <p:tag name="KSO_WM_TEMPLATE_CATEGORY" val="custom"/>
  <p:tag name="KSO_WM_TEMPLATE_INDEX" val="20202684"/>
</p:tagLst>
</file>

<file path=ppt/tags/tag165.xml><?xml version="1.0" encoding="utf-8"?>
<p:tagLst xmlns:p="http://schemas.openxmlformats.org/presentationml/2006/main">
  <p:tag name="KSO_WM_BEAUTIFY_FLAG" val="#wm#"/>
  <p:tag name="KSO_WM_TEMPLATE_CATEGORY" val="custom"/>
  <p:tag name="KSO_WM_TEMPLATE_INDEX" val="20202684"/>
</p:tagLst>
</file>

<file path=ppt/tags/tag166.xml><?xml version="1.0" encoding="utf-8"?>
<p:tagLst xmlns:p="http://schemas.openxmlformats.org/presentationml/2006/main">
  <p:tag name="KSO_WM_BEAUTIFY_FLAG" val="#wm#"/>
  <p:tag name="KSO_WM_TEMPLATE_CATEGORY" val="custom"/>
  <p:tag name="KSO_WM_TEMPLATE_INDEX" val="20202684"/>
</p:tagLst>
</file>

<file path=ppt/tags/tag167.xml><?xml version="1.0" encoding="utf-8"?>
<p:tagLst xmlns:p="http://schemas.openxmlformats.org/presentationml/2006/main">
  <p:tag name="KSO_WM_BEAUTIFY_FLAG" val="#wm#"/>
  <p:tag name="KSO_WM_TEMPLATE_CATEGORY" val="custom"/>
  <p:tag name="KSO_WM_TEMPLATE_INDEX" val="20202684"/>
</p:tagLst>
</file>

<file path=ppt/tags/tag168.xml><?xml version="1.0" encoding="utf-8"?>
<p:tagLst xmlns:p="http://schemas.openxmlformats.org/presentationml/2006/main">
  <p:tag name="KSO_WM_BEAUTIFY_FLAG" val="#wm#"/>
  <p:tag name="KSO_WM_TEMPLATE_CATEGORY" val="custom"/>
  <p:tag name="KSO_WM_TEMPLATE_INDEX" val="20202684"/>
</p:tagLst>
</file>

<file path=ppt/tags/tag169.xml><?xml version="1.0" encoding="utf-8"?>
<p:tagLst xmlns:p="http://schemas.openxmlformats.org/presentationml/2006/main">
  <p:tag name="KSO_WM_BEAUTIFY_FLAG" val="#wm#"/>
  <p:tag name="KSO_WM_TEMPLATE_CATEGORY" val="custom"/>
  <p:tag name="KSO_WM_TEMPLATE_INDEX" val="20202684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BEAUTIFY_FLAG" val="#wm#"/>
  <p:tag name="KSO_WM_TEMPLATE_CATEGORY" val="custom"/>
  <p:tag name="KSO_WM_TEMPLATE_INDEX" val="20202684"/>
</p:tagLst>
</file>

<file path=ppt/tags/tag171.xml><?xml version="1.0" encoding="utf-8"?>
<p:tagLst xmlns:p="http://schemas.openxmlformats.org/presentationml/2006/main">
  <p:tag name="KSO_WM_BEAUTIFY_FLAG" val="#wm#"/>
  <p:tag name="KSO_WM_TEMPLATE_CATEGORY" val="custom"/>
  <p:tag name="KSO_WM_TEMPLATE_INDEX" val="20202684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7*e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1"/>
  <p:tag name="KSO_WM_UNIT_TYPE" val="e"/>
  <p:tag name="KSO_WM_UNIT_INDEX" val="1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7*a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5"/>
  <p:tag name="KSO_WM_UNIT_TYPE" val="a"/>
  <p:tag name="KSO_WM_UNIT_INDEX" val="1"/>
  <p:tag name="KSO_WM_UNIT_ISNUMDGMTITLE" val="0"/>
</p:tagLst>
</file>

<file path=ppt/tags/tag174.xml><?xml version="1.0" encoding="utf-8"?>
<p:tagLst xmlns:p="http://schemas.openxmlformats.org/presentationml/2006/main">
  <p:tag name="KSO_WM_BEAUTIFY_FLAG" val="#wm#"/>
  <p:tag name="KSO_WM_TEMPLATE_CATEGORY" val="custom"/>
  <p:tag name="KSO_WM_TEMPLATE_INDEX" val="20202684"/>
  <p:tag name="KSO_WM_SLIDE_ID" val="custom20202684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SLIDE_TYPE" val="sectionTitle"/>
  <p:tag name="KSO_WM_SLIDE_SUBTYPE" val="pureTxt"/>
  <p:tag name="KSO_WM_SLIDE_LAYOUT" val="a_b_e"/>
  <p:tag name="KSO_WM_SLIDE_LAYOUT_CNT" val="1_1_1"/>
</p:tagLst>
</file>

<file path=ppt/tags/tag175.xml><?xml version="1.0" encoding="utf-8"?>
<p:tagLst xmlns:p="http://schemas.openxmlformats.org/presentationml/2006/main">
  <p:tag name="KSO_WM_BEAUTIFY_FLAG" val="#wm#"/>
  <p:tag name="KSO_WM_TEMPLATE_CATEGORY" val="custom"/>
  <p:tag name="KSO_WM_TEMPLATE_INDEX" val="20202684"/>
</p:tagLst>
</file>

<file path=ppt/tags/tag176.xml><?xml version="1.0" encoding="utf-8"?>
<p:tagLst xmlns:p="http://schemas.openxmlformats.org/presentationml/2006/main">
  <p:tag name="KSO_WM_BEAUTIFY_FLAG" val="#wm#"/>
  <p:tag name="KSO_WM_TEMPLATE_CATEGORY" val="custom"/>
  <p:tag name="KSO_WM_TEMPLATE_INDEX" val="20202684"/>
</p:tagLst>
</file>

<file path=ppt/tags/tag177.xml><?xml version="1.0" encoding="utf-8"?>
<p:tagLst xmlns:p="http://schemas.openxmlformats.org/presentationml/2006/main">
  <p:tag name="KSO_WM_BEAUTIFY_FLAG" val="#wm#"/>
  <p:tag name="KSO_WM_TEMPLATE_CATEGORY" val="custom"/>
  <p:tag name="KSO_WM_TEMPLATE_INDEX" val="20202684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7*e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1"/>
  <p:tag name="KSO_WM_UNIT_TYPE" val="e"/>
  <p:tag name="KSO_WM_UNIT_INDEX" val="1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7*a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5"/>
  <p:tag name="KSO_WM_UNIT_TYPE" val="a"/>
  <p:tag name="KSO_WM_UNIT_INDEX" val="1"/>
  <p:tag name="KSO_WM_UNIT_ISNUMDGMTITLE" val="0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BEAUTIFY_FLAG" val="#wm#"/>
  <p:tag name="KSO_WM_TEMPLATE_CATEGORY" val="custom"/>
  <p:tag name="KSO_WM_TEMPLATE_INDEX" val="20202684"/>
  <p:tag name="KSO_WM_SLIDE_ID" val="custom20202684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SLIDE_TYPE" val="sectionTitle"/>
  <p:tag name="KSO_WM_SLIDE_SUBTYPE" val="pureTxt"/>
  <p:tag name="KSO_WM_SLIDE_LAYOUT" val="a_b_e"/>
  <p:tag name="KSO_WM_SLIDE_LAYOUT_CNT" val="1_1_1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15*a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ISCONTENTSTITLE" val="0"/>
  <p:tag name="KSO_WM_UNIT_NOCLEAR" val="1"/>
  <p:tag name="KSO_WM_UNIT_TYPE" val="a"/>
  <p:tag name="KSO_WM_UNIT_INDEX" val="1"/>
  <p:tag name="KSO_WM_UNIT_PRESET_TEXT" val="THANKS"/>
  <p:tag name="KSO_WM_UNIT_ISNUMDGMTITLE" val="0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15*b*2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ISCONTENTSTITLE" val="0"/>
  <p:tag name="KSO_WM_UNIT_PRESET_TEXT" val="单击此处添加正文，文字是您思想的提炼，请尽量言简意赅的阐述观点。"/>
  <p:tag name="KSO_WM_UNIT_NOCLEAR" val="0"/>
  <p:tag name="KSO_WM_UNIT_VALUE" val="54"/>
  <p:tag name="KSO_WM_UNIT_TYPE" val="b"/>
  <p:tag name="KSO_WM_UNIT_INDEX" val="2"/>
  <p:tag name="KSO_WM_UNIT_ISNUMDGMTITLE" val="0"/>
</p:tagLst>
</file>

<file path=ppt/tags/tag183.xml><?xml version="1.0" encoding="utf-8"?>
<p:tagLst xmlns:p="http://schemas.openxmlformats.org/presentationml/2006/main">
  <p:tag name="KSO_WM_TEMPLATE_THUMBS_INDEX" val="1、2、3、6、8、10、11、12、15"/>
  <p:tag name="KSO_WM_SLIDE_ID" val="custom20202684_15"/>
  <p:tag name="KSO_WM_TEMPLATE_SUBCATEGORY" val="0"/>
  <p:tag name="KSO_WM_SLIDE_TYPE" val="endPage"/>
  <p:tag name="KSO_WM_SLIDE_SUBTYPE" val="pureTxt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2684"/>
  <p:tag name="KSO_WM_SLIDE_LAYOUT" val="a_b"/>
  <p:tag name="KSO_WM_SLIDE_LAYOUT_CNT" val="1_2"/>
  <p:tag name="KSO_WM_TEMPLATE_MASTER_TYPE" val="1"/>
  <p:tag name="KSO_WM_TEMPLATE_COLOR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1_Office 主题​​">
  <a:themeElements>
    <a:clrScheme name="自定义 89">
      <a:dk1>
        <a:srgbClr val="000000"/>
      </a:dk1>
      <a:lt1>
        <a:srgbClr val="FFFFFF"/>
      </a:lt1>
      <a:dk2>
        <a:srgbClr val="EBEBEB"/>
      </a:dk2>
      <a:lt2>
        <a:srgbClr val="FFFFFF"/>
      </a:lt2>
      <a:accent1>
        <a:srgbClr val="000000"/>
      </a:accent1>
      <a:accent2>
        <a:srgbClr val="1E1E1E"/>
      </a:accent2>
      <a:accent3>
        <a:srgbClr val="343434"/>
      </a:accent3>
      <a:accent4>
        <a:srgbClr val="4E4E4E"/>
      </a:accent4>
      <a:accent5>
        <a:srgbClr val="6A6A6A"/>
      </a:accent5>
      <a:accent6>
        <a:srgbClr val="858585"/>
      </a:accent6>
      <a:hlink>
        <a:srgbClr val="658BD5"/>
      </a:hlink>
      <a:folHlink>
        <a:srgbClr val="9F69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89">
    <a:dk1>
      <a:srgbClr val="000000"/>
    </a:dk1>
    <a:lt1>
      <a:srgbClr val="FFFFFF"/>
    </a:lt1>
    <a:dk2>
      <a:srgbClr val="EBEBEB"/>
    </a:dk2>
    <a:lt2>
      <a:srgbClr val="FFFFFF"/>
    </a:lt2>
    <a:accent1>
      <a:srgbClr val="000000"/>
    </a:accent1>
    <a:accent2>
      <a:srgbClr val="1E1E1E"/>
    </a:accent2>
    <a:accent3>
      <a:srgbClr val="343434"/>
    </a:accent3>
    <a:accent4>
      <a:srgbClr val="4E4E4E"/>
    </a:accent4>
    <a:accent5>
      <a:srgbClr val="6A6A6A"/>
    </a:accent5>
    <a:accent6>
      <a:srgbClr val="858585"/>
    </a:accent6>
    <a:hlink>
      <a:srgbClr val="658BD5"/>
    </a:hlink>
    <a:folHlink>
      <a:srgbClr val="9F69A3"/>
    </a:folHlink>
  </a:clrScheme>
</a:themeOverride>
</file>

<file path=ppt/theme/themeOverride2.xml><?xml version="1.0" encoding="utf-8"?>
<a:themeOverride xmlns:a="http://schemas.openxmlformats.org/drawingml/2006/main">
  <a:clrScheme name="自定义 89">
    <a:dk1>
      <a:srgbClr val="000000"/>
    </a:dk1>
    <a:lt1>
      <a:srgbClr val="FFFFFF"/>
    </a:lt1>
    <a:dk2>
      <a:srgbClr val="EBEBEB"/>
    </a:dk2>
    <a:lt2>
      <a:srgbClr val="FFFFFF"/>
    </a:lt2>
    <a:accent1>
      <a:srgbClr val="000000"/>
    </a:accent1>
    <a:accent2>
      <a:srgbClr val="1E1E1E"/>
    </a:accent2>
    <a:accent3>
      <a:srgbClr val="343434"/>
    </a:accent3>
    <a:accent4>
      <a:srgbClr val="4E4E4E"/>
    </a:accent4>
    <a:accent5>
      <a:srgbClr val="6A6A6A"/>
    </a:accent5>
    <a:accent6>
      <a:srgbClr val="858585"/>
    </a:accent6>
    <a:hlink>
      <a:srgbClr val="658BD5"/>
    </a:hlink>
    <a:folHlink>
      <a:srgbClr val="9F69A3"/>
    </a:folHlink>
  </a:clrScheme>
</a:themeOverride>
</file>

<file path=ppt/theme/themeOverride3.xml><?xml version="1.0" encoding="utf-8"?>
<a:themeOverride xmlns:a="http://schemas.openxmlformats.org/drawingml/2006/main">
  <a:clrScheme name="自定义 89">
    <a:dk1>
      <a:srgbClr val="000000"/>
    </a:dk1>
    <a:lt1>
      <a:srgbClr val="FFFFFF"/>
    </a:lt1>
    <a:dk2>
      <a:srgbClr val="EBEBEB"/>
    </a:dk2>
    <a:lt2>
      <a:srgbClr val="FFFFFF"/>
    </a:lt2>
    <a:accent1>
      <a:srgbClr val="000000"/>
    </a:accent1>
    <a:accent2>
      <a:srgbClr val="1E1E1E"/>
    </a:accent2>
    <a:accent3>
      <a:srgbClr val="343434"/>
    </a:accent3>
    <a:accent4>
      <a:srgbClr val="4E4E4E"/>
    </a:accent4>
    <a:accent5>
      <a:srgbClr val="6A6A6A"/>
    </a:accent5>
    <a:accent6>
      <a:srgbClr val="858585"/>
    </a:accent6>
    <a:hlink>
      <a:srgbClr val="658BD5"/>
    </a:hlink>
    <a:folHlink>
      <a:srgbClr val="9F69A3"/>
    </a:folHlink>
  </a:clrScheme>
</a:themeOverride>
</file>

<file path=ppt/theme/themeOverride4.xml><?xml version="1.0" encoding="utf-8"?>
<a:themeOverride xmlns:a="http://schemas.openxmlformats.org/drawingml/2006/main">
  <a:clrScheme name="自定义 89">
    <a:dk1>
      <a:srgbClr val="000000"/>
    </a:dk1>
    <a:lt1>
      <a:srgbClr val="FFFFFF"/>
    </a:lt1>
    <a:dk2>
      <a:srgbClr val="EBEBEB"/>
    </a:dk2>
    <a:lt2>
      <a:srgbClr val="FFFFFF"/>
    </a:lt2>
    <a:accent1>
      <a:srgbClr val="000000"/>
    </a:accent1>
    <a:accent2>
      <a:srgbClr val="1E1E1E"/>
    </a:accent2>
    <a:accent3>
      <a:srgbClr val="343434"/>
    </a:accent3>
    <a:accent4>
      <a:srgbClr val="4E4E4E"/>
    </a:accent4>
    <a:accent5>
      <a:srgbClr val="6A6A6A"/>
    </a:accent5>
    <a:accent6>
      <a:srgbClr val="858585"/>
    </a:accent6>
    <a:hlink>
      <a:srgbClr val="658BD5"/>
    </a:hlink>
    <a:folHlink>
      <a:srgbClr val="9F69A3"/>
    </a:folHlink>
  </a:clrScheme>
</a:themeOverride>
</file>

<file path=ppt/theme/themeOverride5.xml><?xml version="1.0" encoding="utf-8"?>
<a:themeOverride xmlns:a="http://schemas.openxmlformats.org/drawingml/2006/main">
  <a:clrScheme name="自定义 89">
    <a:dk1>
      <a:srgbClr val="000000"/>
    </a:dk1>
    <a:lt1>
      <a:srgbClr val="FFFFFF"/>
    </a:lt1>
    <a:dk2>
      <a:srgbClr val="EBEBEB"/>
    </a:dk2>
    <a:lt2>
      <a:srgbClr val="FFFFFF"/>
    </a:lt2>
    <a:accent1>
      <a:srgbClr val="000000"/>
    </a:accent1>
    <a:accent2>
      <a:srgbClr val="1E1E1E"/>
    </a:accent2>
    <a:accent3>
      <a:srgbClr val="343434"/>
    </a:accent3>
    <a:accent4>
      <a:srgbClr val="4E4E4E"/>
    </a:accent4>
    <a:accent5>
      <a:srgbClr val="6A6A6A"/>
    </a:accent5>
    <a:accent6>
      <a:srgbClr val="858585"/>
    </a:accent6>
    <a:hlink>
      <a:srgbClr val="658BD5"/>
    </a:hlink>
    <a:folHlink>
      <a:srgbClr val="9F69A3"/>
    </a:folHlink>
  </a:clrScheme>
</a:themeOverride>
</file>

<file path=ppt/theme/themeOverride6.xml><?xml version="1.0" encoding="utf-8"?>
<a:themeOverride xmlns:a="http://schemas.openxmlformats.org/drawingml/2006/main">
  <a:clrScheme name="自定义 89">
    <a:dk1>
      <a:srgbClr val="000000"/>
    </a:dk1>
    <a:lt1>
      <a:srgbClr val="FFFFFF"/>
    </a:lt1>
    <a:dk2>
      <a:srgbClr val="EBEBEB"/>
    </a:dk2>
    <a:lt2>
      <a:srgbClr val="FFFFFF"/>
    </a:lt2>
    <a:accent1>
      <a:srgbClr val="000000"/>
    </a:accent1>
    <a:accent2>
      <a:srgbClr val="1E1E1E"/>
    </a:accent2>
    <a:accent3>
      <a:srgbClr val="343434"/>
    </a:accent3>
    <a:accent4>
      <a:srgbClr val="4E4E4E"/>
    </a:accent4>
    <a:accent5>
      <a:srgbClr val="6A6A6A"/>
    </a:accent5>
    <a:accent6>
      <a:srgbClr val="858585"/>
    </a:accent6>
    <a:hlink>
      <a:srgbClr val="658BD5"/>
    </a:hlink>
    <a:folHlink>
      <a:srgbClr val="9F69A3"/>
    </a:folHlink>
  </a:clrScheme>
</a:themeOverride>
</file>

<file path=ppt/theme/themeOverride7.xml><?xml version="1.0" encoding="utf-8"?>
<a:themeOverride xmlns:a="http://schemas.openxmlformats.org/drawingml/2006/main">
  <a:clrScheme name="自定义 89">
    <a:dk1>
      <a:srgbClr val="000000"/>
    </a:dk1>
    <a:lt1>
      <a:srgbClr val="FFFFFF"/>
    </a:lt1>
    <a:dk2>
      <a:srgbClr val="EBEBEB"/>
    </a:dk2>
    <a:lt2>
      <a:srgbClr val="FFFFFF"/>
    </a:lt2>
    <a:accent1>
      <a:srgbClr val="000000"/>
    </a:accent1>
    <a:accent2>
      <a:srgbClr val="1E1E1E"/>
    </a:accent2>
    <a:accent3>
      <a:srgbClr val="343434"/>
    </a:accent3>
    <a:accent4>
      <a:srgbClr val="4E4E4E"/>
    </a:accent4>
    <a:accent5>
      <a:srgbClr val="6A6A6A"/>
    </a:accent5>
    <a:accent6>
      <a:srgbClr val="858585"/>
    </a:accent6>
    <a:hlink>
      <a:srgbClr val="658BD5"/>
    </a:hlink>
    <a:folHlink>
      <a:srgbClr val="9F69A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798</Words>
  <Application>WPS 演示</Application>
  <PresentationFormat>宽屏</PresentationFormat>
  <Paragraphs>131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6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汉仪旗黑-85S</vt:lpstr>
      <vt:lpstr>苹方-简</vt:lpstr>
      <vt:lpstr>(使用中文字体)</vt:lpstr>
      <vt:lpstr>Thonburi</vt:lpstr>
      <vt:lpstr>Segoe UI Semibold</vt:lpstr>
      <vt:lpstr>Segoe UI Light</vt:lpstr>
      <vt:lpstr>1_Office 主题​​</vt:lpstr>
      <vt:lpstr>简约工作汇报</vt:lpstr>
      <vt:lpstr>PowerPoint 演示文稿</vt:lpstr>
      <vt:lpstr>单击此处添加标题</vt:lpstr>
      <vt:lpstr>基本介绍</vt:lpstr>
      <vt:lpstr>首页视频推送</vt:lpstr>
      <vt:lpstr>PowerPoint 演示文稿</vt:lpstr>
      <vt:lpstr>MainActivity</vt:lpstr>
      <vt:lpstr>首页界面</vt:lpstr>
      <vt:lpstr>首页视频推送</vt:lpstr>
      <vt:lpstr>首页界面</vt:lpstr>
      <vt:lpstr>视频拍摄录制</vt:lpstr>
      <vt:lpstr>消息界面</vt:lpstr>
      <vt:lpstr>主要界面</vt:lpstr>
      <vt:lpstr>“我”界面</vt:lpstr>
      <vt:lpstr>首页视频界面</vt:lpstr>
      <vt:lpstr>动画效果</vt:lpstr>
      <vt:lpstr>细节与亮点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kim</dc:creator>
  <cp:lastModifiedBy>kim</cp:lastModifiedBy>
  <cp:revision>2</cp:revision>
  <dcterms:created xsi:type="dcterms:W3CDTF">2020-07-16T18:39:01Z</dcterms:created>
  <dcterms:modified xsi:type="dcterms:W3CDTF">2020-07-16T18:39:01Z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2052-2.4.0.3944</vt:lpwstr>
  </property>
</Properties>
</file>